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5" r:id="rId1"/>
  </p:sldMasterIdLst>
  <p:notesMasterIdLst>
    <p:notesMasterId r:id="rId41"/>
  </p:notesMasterIdLst>
  <p:sldIdLst>
    <p:sldId id="256" r:id="rId2"/>
    <p:sldId id="315" r:id="rId3"/>
    <p:sldId id="257" r:id="rId4"/>
    <p:sldId id="258" r:id="rId5"/>
    <p:sldId id="259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4" r:id="rId18"/>
    <p:sldId id="276" r:id="rId19"/>
    <p:sldId id="277" r:id="rId20"/>
    <p:sldId id="278" r:id="rId21"/>
    <p:sldId id="279" r:id="rId22"/>
    <p:sldId id="280" r:id="rId23"/>
    <p:sldId id="261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5" r:id="rId38"/>
    <p:sldId id="296" r:id="rId39"/>
    <p:sldId id="317" r:id="rId4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4A2B3725-F913-459C-A5C5-69F06B990ACF}">
          <p14:sldIdLst>
            <p14:sldId id="256"/>
            <p14:sldId id="315"/>
            <p14:sldId id="257"/>
            <p14:sldId id="258"/>
            <p14:sldId id="259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5"/>
            <p14:sldId id="274"/>
            <p14:sldId id="276"/>
            <p14:sldId id="277"/>
            <p14:sldId id="278"/>
            <p14:sldId id="279"/>
            <p14:sldId id="280"/>
            <p14:sldId id="261"/>
            <p14:sldId id="281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5"/>
            <p14:sldId id="296"/>
            <p14:sldId id="31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E2F3"/>
    <a:srgbClr val="C0E1F6"/>
    <a:srgbClr val="90CBF0"/>
    <a:srgbClr val="A8D8F2"/>
    <a:srgbClr val="59AAED"/>
    <a:srgbClr val="BEDEF8"/>
    <a:srgbClr val="A4D76B"/>
    <a:srgbClr val="99DF5F"/>
    <a:srgbClr val="88D35F"/>
    <a:srgbClr val="DDC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3" autoAdjust="0"/>
    <p:restoredTop sz="94660"/>
  </p:normalViewPr>
  <p:slideViewPr>
    <p:cSldViewPr snapToGrid="0">
      <p:cViewPr varScale="1">
        <p:scale>
          <a:sx n="99" d="100"/>
          <a:sy n="99" d="100"/>
        </p:scale>
        <p:origin x="88" y="31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65085C-1612-4CD5-A02B-2B58ECD7B5F3}" type="doc">
      <dgm:prSet loTypeId="urn:microsoft.com/office/officeart/2005/8/layout/chevron1" loCatId="process" qsTypeId="urn:microsoft.com/office/officeart/2005/8/quickstyle/simple3" qsCatId="simple" csTypeId="urn:microsoft.com/office/officeart/2005/8/colors/colorful5" csCatId="colorful" phldr="1"/>
      <dgm:spPr/>
    </dgm:pt>
    <dgm:pt modelId="{D65114E6-1347-4A80-A64B-7540EE8967CA}">
      <dgm:prSet phldrT="[Texte]" custT="1"/>
      <dgm:spPr/>
      <dgm:t>
        <a:bodyPr/>
        <a:lstStyle/>
        <a:p>
          <a:r>
            <a:rPr lang="fr-FR" sz="1100" b="1">
              <a:solidFill>
                <a:schemeClr val="bg1"/>
              </a:solidFill>
            </a:rPr>
            <a:t>I. Phase de vide</a:t>
          </a:r>
        </a:p>
        <a:p>
          <a:r>
            <a:rPr lang="fr-FR" sz="1100"/>
            <a:t>élimination de l'air</a:t>
          </a:r>
        </a:p>
      </dgm:t>
    </dgm:pt>
    <dgm:pt modelId="{EA393FF0-CD27-40C0-88A3-6AEC4FAB6FEE}" type="parTrans" cxnId="{0A344396-0A7D-466C-9D1F-F54ABC1E6383}">
      <dgm:prSet/>
      <dgm:spPr/>
      <dgm:t>
        <a:bodyPr/>
        <a:lstStyle/>
        <a:p>
          <a:endParaRPr lang="fr-FR"/>
        </a:p>
      </dgm:t>
    </dgm:pt>
    <dgm:pt modelId="{973756EA-C5EE-4E9E-AB5F-F655C06CD2EB}" type="sibTrans" cxnId="{0A344396-0A7D-466C-9D1F-F54ABC1E6383}">
      <dgm:prSet/>
      <dgm:spPr/>
      <dgm:t>
        <a:bodyPr/>
        <a:lstStyle/>
        <a:p>
          <a:endParaRPr lang="fr-FR"/>
        </a:p>
      </dgm:t>
    </dgm:pt>
    <dgm:pt modelId="{703C1C81-4C63-444B-AC2C-D0824EA9864B}">
      <dgm:prSet phldrT="[Texte]" custT="1"/>
      <dgm:spPr/>
      <dgm:t>
        <a:bodyPr/>
        <a:lstStyle/>
        <a:p>
          <a:r>
            <a:rPr lang="fr-FR" sz="1100" b="1">
              <a:solidFill>
                <a:schemeClr val="bg1"/>
              </a:solidFill>
            </a:rPr>
            <a:t>II. Phase de plateau   </a:t>
          </a:r>
          <a:r>
            <a:rPr lang="fr-FR" sz="1100"/>
            <a:t>121°C pendant 15min+++          </a:t>
          </a:r>
          <a:r>
            <a:rPr lang="fr-FR" sz="1100" b="1">
              <a:solidFill>
                <a:schemeClr val="tx1"/>
              </a:solidFill>
            </a:rPr>
            <a:t>ou</a:t>
          </a:r>
          <a:r>
            <a:rPr lang="fr-FR" sz="1100"/>
            <a:t>                                 134°C pendant 10min</a:t>
          </a:r>
        </a:p>
      </dgm:t>
    </dgm:pt>
    <dgm:pt modelId="{AE9459E0-F5CE-44E7-8781-CAB7CCBEB223}" type="parTrans" cxnId="{B78052ED-B758-406A-A675-8352D2BCFDE3}">
      <dgm:prSet/>
      <dgm:spPr/>
      <dgm:t>
        <a:bodyPr/>
        <a:lstStyle/>
        <a:p>
          <a:endParaRPr lang="fr-FR"/>
        </a:p>
      </dgm:t>
    </dgm:pt>
    <dgm:pt modelId="{D9F971F2-090E-4834-A34D-7286D1F1AB96}" type="sibTrans" cxnId="{B78052ED-B758-406A-A675-8352D2BCFDE3}">
      <dgm:prSet/>
      <dgm:spPr/>
      <dgm:t>
        <a:bodyPr/>
        <a:lstStyle/>
        <a:p>
          <a:endParaRPr lang="fr-FR"/>
        </a:p>
      </dgm:t>
    </dgm:pt>
    <dgm:pt modelId="{9C18E1F9-6C74-40B3-9830-CB48135BF209}">
      <dgm:prSet phldrT="[Texte]" custT="1"/>
      <dgm:spPr/>
      <dgm:t>
        <a:bodyPr/>
        <a:lstStyle/>
        <a:p>
          <a:r>
            <a:rPr lang="fr-FR" sz="1100" b="1">
              <a:solidFill>
                <a:schemeClr val="bg1"/>
              </a:solidFill>
            </a:rPr>
            <a:t>III. Refroidissement</a:t>
          </a:r>
        </a:p>
      </dgm:t>
    </dgm:pt>
    <dgm:pt modelId="{9D30289C-BB17-4D52-86A2-AE720FF42DE6}" type="parTrans" cxnId="{62E289BE-C07E-455F-806A-E8A83849A491}">
      <dgm:prSet/>
      <dgm:spPr/>
      <dgm:t>
        <a:bodyPr/>
        <a:lstStyle/>
        <a:p>
          <a:endParaRPr lang="fr-FR"/>
        </a:p>
      </dgm:t>
    </dgm:pt>
    <dgm:pt modelId="{6BB68009-140F-469B-9D29-B92F3A4D570E}" type="sibTrans" cxnId="{62E289BE-C07E-455F-806A-E8A83849A491}">
      <dgm:prSet/>
      <dgm:spPr/>
      <dgm:t>
        <a:bodyPr/>
        <a:lstStyle/>
        <a:p>
          <a:endParaRPr lang="fr-FR"/>
        </a:p>
      </dgm:t>
    </dgm:pt>
    <dgm:pt modelId="{6F75CA5A-4BE9-439F-A68C-446F6A8D2B90}">
      <dgm:prSet custT="1"/>
      <dgm:spPr/>
      <dgm:t>
        <a:bodyPr/>
        <a:lstStyle/>
        <a:p>
          <a:r>
            <a:rPr lang="fr-FR" sz="1100" b="1">
              <a:solidFill>
                <a:schemeClr val="bg1"/>
              </a:solidFill>
            </a:rPr>
            <a:t>IV. Séchage</a:t>
          </a:r>
        </a:p>
      </dgm:t>
    </dgm:pt>
    <dgm:pt modelId="{2A8E8592-FEAD-4A90-96DB-64839DB9650B}" type="parTrans" cxnId="{CECA6CD1-1B99-48F5-BAC0-AAD78A110D92}">
      <dgm:prSet/>
      <dgm:spPr/>
      <dgm:t>
        <a:bodyPr/>
        <a:lstStyle/>
        <a:p>
          <a:endParaRPr lang="fr-FR"/>
        </a:p>
      </dgm:t>
    </dgm:pt>
    <dgm:pt modelId="{825B4EEF-AF03-4297-964C-813A00E3D1E9}" type="sibTrans" cxnId="{CECA6CD1-1B99-48F5-BAC0-AAD78A110D92}">
      <dgm:prSet/>
      <dgm:spPr/>
      <dgm:t>
        <a:bodyPr/>
        <a:lstStyle/>
        <a:p>
          <a:endParaRPr lang="fr-FR"/>
        </a:p>
      </dgm:t>
    </dgm:pt>
    <dgm:pt modelId="{18C043C6-E49A-4306-9E23-365ABC35ADC8}" type="pres">
      <dgm:prSet presAssocID="{2865085C-1612-4CD5-A02B-2B58ECD7B5F3}" presName="Name0" presStyleCnt="0">
        <dgm:presLayoutVars>
          <dgm:dir/>
          <dgm:animLvl val="lvl"/>
          <dgm:resizeHandles val="exact"/>
        </dgm:presLayoutVars>
      </dgm:prSet>
      <dgm:spPr/>
    </dgm:pt>
    <dgm:pt modelId="{16818A59-CF0A-4DFD-849E-37CA824A53E4}" type="pres">
      <dgm:prSet presAssocID="{D65114E6-1347-4A80-A64B-7540EE8967CA}" presName="parTxOnly" presStyleLbl="node1" presStyleIdx="0" presStyleCnt="4" custScaleX="115951">
        <dgm:presLayoutVars>
          <dgm:chMax val="0"/>
          <dgm:chPref val="0"/>
          <dgm:bulletEnabled val="1"/>
        </dgm:presLayoutVars>
      </dgm:prSet>
      <dgm:spPr/>
    </dgm:pt>
    <dgm:pt modelId="{7794FA25-7E92-4770-B864-9B95E4BD5EAA}" type="pres">
      <dgm:prSet presAssocID="{973756EA-C5EE-4E9E-AB5F-F655C06CD2EB}" presName="parTxOnlySpace" presStyleCnt="0"/>
      <dgm:spPr/>
    </dgm:pt>
    <dgm:pt modelId="{6B2888BE-E5D2-4FB7-B6B3-FFCD98E14A86}" type="pres">
      <dgm:prSet presAssocID="{703C1C81-4C63-444B-AC2C-D0824EA9864B}" presName="parTxOnly" presStyleLbl="node1" presStyleIdx="1" presStyleCnt="4" custScaleX="153895" custScaleY="111132">
        <dgm:presLayoutVars>
          <dgm:chMax val="0"/>
          <dgm:chPref val="0"/>
          <dgm:bulletEnabled val="1"/>
        </dgm:presLayoutVars>
      </dgm:prSet>
      <dgm:spPr/>
    </dgm:pt>
    <dgm:pt modelId="{DD34A174-A0A2-45D1-BADF-84EF1335F81F}" type="pres">
      <dgm:prSet presAssocID="{D9F971F2-090E-4834-A34D-7286D1F1AB96}" presName="parTxOnlySpace" presStyleCnt="0"/>
      <dgm:spPr/>
    </dgm:pt>
    <dgm:pt modelId="{19544D15-5917-4F5C-AEBB-F77C6D57C5BE}" type="pres">
      <dgm:prSet presAssocID="{9C18E1F9-6C74-40B3-9830-CB48135BF209}" presName="parTxOnly" presStyleLbl="node1" presStyleIdx="2" presStyleCnt="4" custScaleX="123164">
        <dgm:presLayoutVars>
          <dgm:chMax val="0"/>
          <dgm:chPref val="0"/>
          <dgm:bulletEnabled val="1"/>
        </dgm:presLayoutVars>
      </dgm:prSet>
      <dgm:spPr/>
    </dgm:pt>
    <dgm:pt modelId="{8E0B1A86-38EF-42D0-955B-D550515C30E2}" type="pres">
      <dgm:prSet presAssocID="{6BB68009-140F-469B-9D29-B92F3A4D570E}" presName="parTxOnlySpace" presStyleCnt="0"/>
      <dgm:spPr/>
    </dgm:pt>
    <dgm:pt modelId="{A8205D01-49D3-468E-8B7D-014E2CDA2609}" type="pres">
      <dgm:prSet presAssocID="{6F75CA5A-4BE9-439F-A68C-446F6A8D2B90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7FB52210-16EB-4D00-9D88-37AFE29C16C2}" type="presOf" srcId="{703C1C81-4C63-444B-AC2C-D0824EA9864B}" destId="{6B2888BE-E5D2-4FB7-B6B3-FFCD98E14A86}" srcOrd="0" destOrd="0" presId="urn:microsoft.com/office/officeart/2005/8/layout/chevron1"/>
    <dgm:cxn modelId="{F0879852-5ED7-4882-B673-ACBBB5CDAD6D}" type="presOf" srcId="{6F75CA5A-4BE9-439F-A68C-446F6A8D2B90}" destId="{A8205D01-49D3-468E-8B7D-014E2CDA2609}" srcOrd="0" destOrd="0" presId="urn:microsoft.com/office/officeart/2005/8/layout/chevron1"/>
    <dgm:cxn modelId="{3D93D987-D470-4600-ABC6-F9C71A73B8DC}" type="presOf" srcId="{D65114E6-1347-4A80-A64B-7540EE8967CA}" destId="{16818A59-CF0A-4DFD-849E-37CA824A53E4}" srcOrd="0" destOrd="0" presId="urn:microsoft.com/office/officeart/2005/8/layout/chevron1"/>
    <dgm:cxn modelId="{0A344396-0A7D-466C-9D1F-F54ABC1E6383}" srcId="{2865085C-1612-4CD5-A02B-2B58ECD7B5F3}" destId="{D65114E6-1347-4A80-A64B-7540EE8967CA}" srcOrd="0" destOrd="0" parTransId="{EA393FF0-CD27-40C0-88A3-6AEC4FAB6FEE}" sibTransId="{973756EA-C5EE-4E9E-AB5F-F655C06CD2EB}"/>
    <dgm:cxn modelId="{303B9B9E-F90B-46F6-9DC9-703701A3DC1B}" type="presOf" srcId="{2865085C-1612-4CD5-A02B-2B58ECD7B5F3}" destId="{18C043C6-E49A-4306-9E23-365ABC35ADC8}" srcOrd="0" destOrd="0" presId="urn:microsoft.com/office/officeart/2005/8/layout/chevron1"/>
    <dgm:cxn modelId="{62E289BE-C07E-455F-806A-E8A83849A491}" srcId="{2865085C-1612-4CD5-A02B-2B58ECD7B5F3}" destId="{9C18E1F9-6C74-40B3-9830-CB48135BF209}" srcOrd="2" destOrd="0" parTransId="{9D30289C-BB17-4D52-86A2-AE720FF42DE6}" sibTransId="{6BB68009-140F-469B-9D29-B92F3A4D570E}"/>
    <dgm:cxn modelId="{CECA6CD1-1B99-48F5-BAC0-AAD78A110D92}" srcId="{2865085C-1612-4CD5-A02B-2B58ECD7B5F3}" destId="{6F75CA5A-4BE9-439F-A68C-446F6A8D2B90}" srcOrd="3" destOrd="0" parTransId="{2A8E8592-FEAD-4A90-96DB-64839DB9650B}" sibTransId="{825B4EEF-AF03-4297-964C-813A00E3D1E9}"/>
    <dgm:cxn modelId="{B78052ED-B758-406A-A675-8352D2BCFDE3}" srcId="{2865085C-1612-4CD5-A02B-2B58ECD7B5F3}" destId="{703C1C81-4C63-444B-AC2C-D0824EA9864B}" srcOrd="1" destOrd="0" parTransId="{AE9459E0-F5CE-44E7-8781-CAB7CCBEB223}" sibTransId="{D9F971F2-090E-4834-A34D-7286D1F1AB96}"/>
    <dgm:cxn modelId="{9205A9FD-7619-4992-9E03-6BCAE08D83A5}" type="presOf" srcId="{9C18E1F9-6C74-40B3-9830-CB48135BF209}" destId="{19544D15-5917-4F5C-AEBB-F77C6D57C5BE}" srcOrd="0" destOrd="0" presId="urn:microsoft.com/office/officeart/2005/8/layout/chevron1"/>
    <dgm:cxn modelId="{F53B3B40-1D32-4752-A4B5-632D4F5A07BA}" type="presParOf" srcId="{18C043C6-E49A-4306-9E23-365ABC35ADC8}" destId="{16818A59-CF0A-4DFD-849E-37CA824A53E4}" srcOrd="0" destOrd="0" presId="urn:microsoft.com/office/officeart/2005/8/layout/chevron1"/>
    <dgm:cxn modelId="{C53369AD-C527-442B-9D52-5FBB72A3BACD}" type="presParOf" srcId="{18C043C6-E49A-4306-9E23-365ABC35ADC8}" destId="{7794FA25-7E92-4770-B864-9B95E4BD5EAA}" srcOrd="1" destOrd="0" presId="urn:microsoft.com/office/officeart/2005/8/layout/chevron1"/>
    <dgm:cxn modelId="{0B2D385E-14D2-4ACA-A504-4F1A601DB54A}" type="presParOf" srcId="{18C043C6-E49A-4306-9E23-365ABC35ADC8}" destId="{6B2888BE-E5D2-4FB7-B6B3-FFCD98E14A86}" srcOrd="2" destOrd="0" presId="urn:microsoft.com/office/officeart/2005/8/layout/chevron1"/>
    <dgm:cxn modelId="{D1A3C76C-E88D-48E6-B019-AB26A9903E97}" type="presParOf" srcId="{18C043C6-E49A-4306-9E23-365ABC35ADC8}" destId="{DD34A174-A0A2-45D1-BADF-84EF1335F81F}" srcOrd="3" destOrd="0" presId="urn:microsoft.com/office/officeart/2005/8/layout/chevron1"/>
    <dgm:cxn modelId="{67A868A1-6F35-4AEF-BF34-8D529CB7412C}" type="presParOf" srcId="{18C043C6-E49A-4306-9E23-365ABC35ADC8}" destId="{19544D15-5917-4F5C-AEBB-F77C6D57C5BE}" srcOrd="4" destOrd="0" presId="urn:microsoft.com/office/officeart/2005/8/layout/chevron1"/>
    <dgm:cxn modelId="{F148905F-C1A3-4D3D-96E6-F7D008C904A0}" type="presParOf" srcId="{18C043C6-E49A-4306-9E23-365ABC35ADC8}" destId="{8E0B1A86-38EF-42D0-955B-D550515C30E2}" srcOrd="5" destOrd="0" presId="urn:microsoft.com/office/officeart/2005/8/layout/chevron1"/>
    <dgm:cxn modelId="{3E8F1815-F1BA-4E73-BD5D-BF89B0436AF6}" type="presParOf" srcId="{18C043C6-E49A-4306-9E23-365ABC35ADC8}" destId="{A8205D01-49D3-468E-8B7D-014E2CDA2609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714403-10B0-48DA-90AD-977639C8AEC2}" type="doc">
      <dgm:prSet loTypeId="urn:microsoft.com/office/officeart/2005/8/layout/chevron1" loCatId="process" qsTypeId="urn:microsoft.com/office/officeart/2005/8/quickstyle/simple3" qsCatId="simple" csTypeId="urn:microsoft.com/office/officeart/2005/8/colors/accent6_3" csCatId="accent6" phldr="1"/>
      <dgm:spPr/>
    </dgm:pt>
    <dgm:pt modelId="{39F2D32E-76F6-4621-AC2E-35B5EAE4B32E}">
      <dgm:prSet phldrT="[Texte]" custT="1"/>
      <dgm:spPr/>
      <dgm:t>
        <a:bodyPr/>
        <a:lstStyle/>
        <a:p>
          <a:endParaRPr lang="fr-FR" sz="1100" b="1"/>
        </a:p>
        <a:p>
          <a:r>
            <a:rPr lang="fr-FR" sz="1100" b="1">
              <a:solidFill>
                <a:schemeClr val="bg1"/>
              </a:solidFill>
            </a:rPr>
            <a:t>A 180°C pendant 30 min                                    </a:t>
          </a:r>
          <a:r>
            <a:rPr lang="fr-FR" sz="1100" b="0"/>
            <a:t>Pour la stérilisation des contenants en verre dans le cadre des procédés des procédés de fabrication aseptique</a:t>
          </a:r>
        </a:p>
        <a:p>
          <a:r>
            <a:rPr lang="fr-FR" sz="1100" b="1"/>
            <a:t> </a:t>
          </a:r>
        </a:p>
      </dgm:t>
    </dgm:pt>
    <dgm:pt modelId="{92C86358-2DD7-4E92-B6AE-BBEFF091E708}" type="parTrans" cxnId="{CA233F55-3686-479E-96CC-3F4FF9948F1D}">
      <dgm:prSet/>
      <dgm:spPr/>
      <dgm:t>
        <a:bodyPr/>
        <a:lstStyle/>
        <a:p>
          <a:endParaRPr lang="fr-FR"/>
        </a:p>
      </dgm:t>
    </dgm:pt>
    <dgm:pt modelId="{550AE458-312A-4427-8D5B-489EF01A5F7F}" type="sibTrans" cxnId="{CA233F55-3686-479E-96CC-3F4FF9948F1D}">
      <dgm:prSet/>
      <dgm:spPr/>
      <dgm:t>
        <a:bodyPr/>
        <a:lstStyle/>
        <a:p>
          <a:endParaRPr lang="fr-FR"/>
        </a:p>
      </dgm:t>
    </dgm:pt>
    <dgm:pt modelId="{99CC7748-6C3D-4124-BF84-942C91D6D1BD}">
      <dgm:prSet phldrT="[Texte]" custT="1"/>
      <dgm:spPr/>
      <dgm:t>
        <a:bodyPr/>
        <a:lstStyle/>
        <a:p>
          <a:endParaRPr lang="fr-FR" sz="1100" b="1" dirty="0"/>
        </a:p>
        <a:p>
          <a:r>
            <a:rPr lang="fr-FR" sz="1100" b="1" dirty="0">
              <a:solidFill>
                <a:schemeClr val="bg1"/>
              </a:solidFill>
            </a:rPr>
            <a:t>A 220°C pour la </a:t>
          </a:r>
          <a:r>
            <a:rPr lang="fr-FR" sz="1100" b="1" dirty="0" err="1">
              <a:solidFill>
                <a:schemeClr val="bg1"/>
              </a:solidFill>
            </a:rPr>
            <a:t>dépyrogénisation</a:t>
          </a:r>
          <a:r>
            <a:rPr lang="fr-FR" sz="1100" b="1" dirty="0">
              <a:solidFill>
                <a:schemeClr val="bg1"/>
              </a:solidFill>
            </a:rPr>
            <a:t>                     </a:t>
          </a:r>
          <a:r>
            <a:rPr lang="fr-FR" sz="1100" b="0" dirty="0"/>
            <a:t>Des contenants en verre                            (ampoules, flacons </a:t>
          </a:r>
          <a:r>
            <a:rPr lang="fr-FR" sz="1100" b="0" dirty="0" err="1"/>
            <a:t>p.p.i</a:t>
          </a:r>
          <a:r>
            <a:rPr lang="fr-FR" sz="1100" b="0" dirty="0"/>
            <a:t>)</a:t>
          </a:r>
        </a:p>
        <a:p>
          <a:endParaRPr lang="fr-FR" sz="1100" dirty="0"/>
        </a:p>
      </dgm:t>
    </dgm:pt>
    <dgm:pt modelId="{118A6BD4-224B-422D-BD80-21BD19D66CCA}" type="parTrans" cxnId="{8991DF74-F3A6-4949-880B-1882D85710F3}">
      <dgm:prSet/>
      <dgm:spPr/>
      <dgm:t>
        <a:bodyPr/>
        <a:lstStyle/>
        <a:p>
          <a:endParaRPr lang="fr-FR"/>
        </a:p>
      </dgm:t>
    </dgm:pt>
    <dgm:pt modelId="{1CC1E848-8D9A-4BF4-84F5-6EFBE9A203D6}" type="sibTrans" cxnId="{8991DF74-F3A6-4949-880B-1882D85710F3}">
      <dgm:prSet/>
      <dgm:spPr/>
      <dgm:t>
        <a:bodyPr/>
        <a:lstStyle/>
        <a:p>
          <a:endParaRPr lang="fr-FR"/>
        </a:p>
      </dgm:t>
    </dgm:pt>
    <dgm:pt modelId="{F5B56096-34FE-4BEB-A591-19E8EEEDF4C8}" type="pres">
      <dgm:prSet presAssocID="{F6714403-10B0-48DA-90AD-977639C8AEC2}" presName="Name0" presStyleCnt="0">
        <dgm:presLayoutVars>
          <dgm:dir/>
          <dgm:animLvl val="lvl"/>
          <dgm:resizeHandles val="exact"/>
        </dgm:presLayoutVars>
      </dgm:prSet>
      <dgm:spPr/>
    </dgm:pt>
    <dgm:pt modelId="{78C4EA3F-76B3-49A4-8ED2-E23F998ACDF9}" type="pres">
      <dgm:prSet presAssocID="{39F2D32E-76F6-4621-AC2E-35B5EAE4B32E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3DD6086B-CE77-4D87-8720-FDB8D0E95E49}" type="pres">
      <dgm:prSet presAssocID="{550AE458-312A-4427-8D5B-489EF01A5F7F}" presName="parTxOnlySpace" presStyleCnt="0"/>
      <dgm:spPr/>
    </dgm:pt>
    <dgm:pt modelId="{E55B1B88-E15B-43F7-A7C7-A56B95C2AEA9}" type="pres">
      <dgm:prSet presAssocID="{99CC7748-6C3D-4124-BF84-942C91D6D1BD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3B3C5B41-3BE5-4C76-97F3-ABE72AB23BB3}" type="presOf" srcId="{99CC7748-6C3D-4124-BF84-942C91D6D1BD}" destId="{E55B1B88-E15B-43F7-A7C7-A56B95C2AEA9}" srcOrd="0" destOrd="0" presId="urn:microsoft.com/office/officeart/2005/8/layout/chevron1"/>
    <dgm:cxn modelId="{77633145-5BBE-4F38-92F6-9E5B66F53B79}" type="presOf" srcId="{F6714403-10B0-48DA-90AD-977639C8AEC2}" destId="{F5B56096-34FE-4BEB-A591-19E8EEEDF4C8}" srcOrd="0" destOrd="0" presId="urn:microsoft.com/office/officeart/2005/8/layout/chevron1"/>
    <dgm:cxn modelId="{C4257065-A7A4-464A-8175-1C75109F86F5}" type="presOf" srcId="{39F2D32E-76F6-4621-AC2E-35B5EAE4B32E}" destId="{78C4EA3F-76B3-49A4-8ED2-E23F998ACDF9}" srcOrd="0" destOrd="0" presId="urn:microsoft.com/office/officeart/2005/8/layout/chevron1"/>
    <dgm:cxn modelId="{8991DF74-F3A6-4949-880B-1882D85710F3}" srcId="{F6714403-10B0-48DA-90AD-977639C8AEC2}" destId="{99CC7748-6C3D-4124-BF84-942C91D6D1BD}" srcOrd="1" destOrd="0" parTransId="{118A6BD4-224B-422D-BD80-21BD19D66CCA}" sibTransId="{1CC1E848-8D9A-4BF4-84F5-6EFBE9A203D6}"/>
    <dgm:cxn modelId="{CA233F55-3686-479E-96CC-3F4FF9948F1D}" srcId="{F6714403-10B0-48DA-90AD-977639C8AEC2}" destId="{39F2D32E-76F6-4621-AC2E-35B5EAE4B32E}" srcOrd="0" destOrd="0" parTransId="{92C86358-2DD7-4E92-B6AE-BBEFF091E708}" sibTransId="{550AE458-312A-4427-8D5B-489EF01A5F7F}"/>
    <dgm:cxn modelId="{1AAB7DA8-84DD-4C18-8C82-785B360BD933}" type="presParOf" srcId="{F5B56096-34FE-4BEB-A591-19E8EEEDF4C8}" destId="{78C4EA3F-76B3-49A4-8ED2-E23F998ACDF9}" srcOrd="0" destOrd="0" presId="urn:microsoft.com/office/officeart/2005/8/layout/chevron1"/>
    <dgm:cxn modelId="{9A2F3FB3-3A20-4615-9AD6-983B479A3A99}" type="presParOf" srcId="{F5B56096-34FE-4BEB-A591-19E8EEEDF4C8}" destId="{3DD6086B-CE77-4D87-8720-FDB8D0E95E49}" srcOrd="1" destOrd="0" presId="urn:microsoft.com/office/officeart/2005/8/layout/chevron1"/>
    <dgm:cxn modelId="{8158C579-A127-4216-BDC4-0D75992A1819}" type="presParOf" srcId="{F5B56096-34FE-4BEB-A591-19E8EEEDF4C8}" destId="{E55B1B88-E15B-43F7-A7C7-A56B95C2AEA9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6C4D62-1F32-4454-9E39-9677A79E6286}" type="doc">
      <dgm:prSet loTypeId="urn:microsoft.com/office/officeart/2005/8/layout/chevron1" loCatId="process" qsTypeId="urn:microsoft.com/office/officeart/2005/8/quickstyle/simple3" qsCatId="simple" csTypeId="urn:microsoft.com/office/officeart/2005/8/colors/colorful5" csCatId="colorful" phldr="1"/>
      <dgm:spPr/>
    </dgm:pt>
    <dgm:pt modelId="{B6410432-C26F-440F-A457-81C5BD1BBE67}">
      <dgm:prSet phldrT="[Texte]" custT="1"/>
      <dgm:spPr/>
      <dgm:t>
        <a:bodyPr/>
        <a:lstStyle/>
        <a:p>
          <a:r>
            <a:rPr lang="fr-FR" sz="1050" b="1">
              <a:solidFill>
                <a:schemeClr val="bg1"/>
              </a:solidFill>
            </a:rPr>
            <a:t>Phase de Vide</a:t>
          </a:r>
        </a:p>
      </dgm:t>
    </dgm:pt>
    <dgm:pt modelId="{2E3C7B43-6988-47C8-A1AA-834C02871A9E}" type="parTrans" cxnId="{87B59C0D-8A49-4066-A5F6-EFB46223429B}">
      <dgm:prSet/>
      <dgm:spPr/>
      <dgm:t>
        <a:bodyPr/>
        <a:lstStyle/>
        <a:p>
          <a:endParaRPr lang="fr-FR"/>
        </a:p>
      </dgm:t>
    </dgm:pt>
    <dgm:pt modelId="{25F075F7-267A-4432-8454-1BB19C252BA6}" type="sibTrans" cxnId="{87B59C0D-8A49-4066-A5F6-EFB46223429B}">
      <dgm:prSet/>
      <dgm:spPr/>
      <dgm:t>
        <a:bodyPr/>
        <a:lstStyle/>
        <a:p>
          <a:endParaRPr lang="fr-FR"/>
        </a:p>
      </dgm:t>
    </dgm:pt>
    <dgm:pt modelId="{FB0FD657-E520-433A-87CC-7E5CE7045834}">
      <dgm:prSet phldrT="[Texte]" custT="1"/>
      <dgm:spPr/>
      <dgm:t>
        <a:bodyPr/>
        <a:lstStyle/>
        <a:p>
          <a:r>
            <a:rPr lang="fr-FR" sz="1050" b="1">
              <a:solidFill>
                <a:schemeClr val="bg1"/>
              </a:solidFill>
            </a:rPr>
            <a:t>Injection de peroxyde d'hydrogène</a:t>
          </a:r>
        </a:p>
      </dgm:t>
    </dgm:pt>
    <dgm:pt modelId="{94E7C8CD-830D-4BCB-A8B0-FCAFBDCA91BC}" type="parTrans" cxnId="{0D90DAFD-D954-43C5-BE02-3FDFC90AC36E}">
      <dgm:prSet/>
      <dgm:spPr/>
      <dgm:t>
        <a:bodyPr/>
        <a:lstStyle/>
        <a:p>
          <a:endParaRPr lang="fr-FR"/>
        </a:p>
      </dgm:t>
    </dgm:pt>
    <dgm:pt modelId="{DCE40779-EA5B-4CB8-9CCC-15235956DE29}" type="sibTrans" cxnId="{0D90DAFD-D954-43C5-BE02-3FDFC90AC36E}">
      <dgm:prSet/>
      <dgm:spPr/>
      <dgm:t>
        <a:bodyPr/>
        <a:lstStyle/>
        <a:p>
          <a:endParaRPr lang="fr-FR"/>
        </a:p>
      </dgm:t>
    </dgm:pt>
    <dgm:pt modelId="{104615E5-3B26-4AEB-950E-6DD7017681B6}">
      <dgm:prSet phldrT="[Texte]" custT="1"/>
      <dgm:spPr/>
      <dgm:t>
        <a:bodyPr/>
        <a:lstStyle/>
        <a:p>
          <a:r>
            <a:rPr lang="fr-FR" sz="1050" b="1" dirty="0">
              <a:solidFill>
                <a:schemeClr val="bg1"/>
              </a:solidFill>
            </a:rPr>
            <a:t>Diffusion du peroxyde d'hydrogène</a:t>
          </a:r>
        </a:p>
      </dgm:t>
    </dgm:pt>
    <dgm:pt modelId="{FBB9E0A5-3638-49B3-BA9F-FD8F8AEDE2FB}" type="parTrans" cxnId="{8019ED41-84D5-4A6F-8FAC-5FAF5CCE5A71}">
      <dgm:prSet/>
      <dgm:spPr/>
      <dgm:t>
        <a:bodyPr/>
        <a:lstStyle/>
        <a:p>
          <a:endParaRPr lang="fr-FR"/>
        </a:p>
      </dgm:t>
    </dgm:pt>
    <dgm:pt modelId="{4F37DCC9-238C-4C74-BFD9-D553FEAEC817}" type="sibTrans" cxnId="{8019ED41-84D5-4A6F-8FAC-5FAF5CCE5A71}">
      <dgm:prSet/>
      <dgm:spPr/>
      <dgm:t>
        <a:bodyPr/>
        <a:lstStyle/>
        <a:p>
          <a:endParaRPr lang="fr-FR"/>
        </a:p>
      </dgm:t>
    </dgm:pt>
    <dgm:pt modelId="{9588FD62-F2BE-42B0-BC7D-6A997D0E4CE2}">
      <dgm:prSet custT="1"/>
      <dgm:spPr/>
      <dgm:t>
        <a:bodyPr/>
        <a:lstStyle/>
        <a:p>
          <a:r>
            <a:rPr lang="fr-FR" sz="1050" b="1">
              <a:solidFill>
                <a:schemeClr val="bg1"/>
              </a:solidFill>
            </a:rPr>
            <a:t>Retour à la pression atmosphérique</a:t>
          </a:r>
        </a:p>
      </dgm:t>
    </dgm:pt>
    <dgm:pt modelId="{1F4AC805-AB01-4F22-BEE9-1CBBCFD6CEC8}" type="parTrans" cxnId="{8BCB56F6-EBD7-4F0E-A4B7-2AE177924FC4}">
      <dgm:prSet/>
      <dgm:spPr/>
      <dgm:t>
        <a:bodyPr/>
        <a:lstStyle/>
        <a:p>
          <a:endParaRPr lang="fr-FR"/>
        </a:p>
      </dgm:t>
    </dgm:pt>
    <dgm:pt modelId="{DDBA0875-2B01-4983-BA5A-67F2022D4392}" type="sibTrans" cxnId="{8BCB56F6-EBD7-4F0E-A4B7-2AE177924FC4}">
      <dgm:prSet/>
      <dgm:spPr/>
      <dgm:t>
        <a:bodyPr/>
        <a:lstStyle/>
        <a:p>
          <a:endParaRPr lang="fr-FR"/>
        </a:p>
      </dgm:t>
    </dgm:pt>
    <dgm:pt modelId="{740603C4-848D-4A47-8361-58F504017C0A}">
      <dgm:prSet custT="1"/>
      <dgm:spPr/>
      <dgm:t>
        <a:bodyPr/>
        <a:lstStyle/>
        <a:p>
          <a:r>
            <a:rPr lang="fr-FR" sz="1050" b="1">
              <a:solidFill>
                <a:schemeClr val="bg1"/>
              </a:solidFill>
            </a:rPr>
            <a:t>Phase plasma (=gaz ionisé)</a:t>
          </a:r>
        </a:p>
      </dgm:t>
    </dgm:pt>
    <dgm:pt modelId="{7590BF7A-500E-45D2-B922-7E3EB995F434}" type="sibTrans" cxnId="{41F2DA59-9551-4E2B-8A8E-F0A0A05A8B5E}">
      <dgm:prSet/>
      <dgm:spPr/>
      <dgm:t>
        <a:bodyPr/>
        <a:lstStyle/>
        <a:p>
          <a:endParaRPr lang="fr-FR"/>
        </a:p>
      </dgm:t>
    </dgm:pt>
    <dgm:pt modelId="{E00A377D-5F83-47B6-B84D-F213B9429610}" type="parTrans" cxnId="{41F2DA59-9551-4E2B-8A8E-F0A0A05A8B5E}">
      <dgm:prSet/>
      <dgm:spPr/>
      <dgm:t>
        <a:bodyPr/>
        <a:lstStyle/>
        <a:p>
          <a:endParaRPr lang="fr-FR"/>
        </a:p>
      </dgm:t>
    </dgm:pt>
    <dgm:pt modelId="{D8CB825B-57F8-48BF-9C69-87B409F45B70}" type="pres">
      <dgm:prSet presAssocID="{EB6C4D62-1F32-4454-9E39-9677A79E6286}" presName="Name0" presStyleCnt="0">
        <dgm:presLayoutVars>
          <dgm:dir/>
          <dgm:animLvl val="lvl"/>
          <dgm:resizeHandles val="exact"/>
        </dgm:presLayoutVars>
      </dgm:prSet>
      <dgm:spPr/>
    </dgm:pt>
    <dgm:pt modelId="{94BB2D06-C68D-48A1-9D78-64D867BED2F6}" type="pres">
      <dgm:prSet presAssocID="{B6410432-C26F-440F-A457-81C5BD1BBE67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42C3ED77-CD81-4E2C-BFF7-978EC85F0B16}" type="pres">
      <dgm:prSet presAssocID="{25F075F7-267A-4432-8454-1BB19C252BA6}" presName="parTxOnlySpace" presStyleCnt="0"/>
      <dgm:spPr/>
    </dgm:pt>
    <dgm:pt modelId="{5BD5DD21-3590-404F-A23F-1BAE9E117870}" type="pres">
      <dgm:prSet presAssocID="{FB0FD657-E520-433A-87CC-7E5CE7045834}" presName="parTxOnly" presStyleLbl="node1" presStyleIdx="1" presStyleCnt="5" custScaleX="109681">
        <dgm:presLayoutVars>
          <dgm:chMax val="0"/>
          <dgm:chPref val="0"/>
          <dgm:bulletEnabled val="1"/>
        </dgm:presLayoutVars>
      </dgm:prSet>
      <dgm:spPr/>
    </dgm:pt>
    <dgm:pt modelId="{B13F389A-9510-4406-A05D-5BDF16F024A8}" type="pres">
      <dgm:prSet presAssocID="{DCE40779-EA5B-4CB8-9CCC-15235956DE29}" presName="parTxOnlySpace" presStyleCnt="0"/>
      <dgm:spPr/>
    </dgm:pt>
    <dgm:pt modelId="{661E008C-18A4-410E-A042-8BA47E5E62BE}" type="pres">
      <dgm:prSet presAssocID="{104615E5-3B26-4AEB-950E-6DD7017681B6}" presName="parTxOnly" presStyleLbl="node1" presStyleIdx="2" presStyleCnt="5" custScaleX="135129">
        <dgm:presLayoutVars>
          <dgm:chMax val="0"/>
          <dgm:chPref val="0"/>
          <dgm:bulletEnabled val="1"/>
        </dgm:presLayoutVars>
      </dgm:prSet>
      <dgm:spPr/>
    </dgm:pt>
    <dgm:pt modelId="{9A773A24-3DF3-442C-AD38-D6216D768A76}" type="pres">
      <dgm:prSet presAssocID="{4F37DCC9-238C-4C74-BFD9-D553FEAEC817}" presName="parTxOnlySpace" presStyleCnt="0"/>
      <dgm:spPr/>
    </dgm:pt>
    <dgm:pt modelId="{F9BA5DB5-99BC-4506-9CFD-511CD74CB97B}" type="pres">
      <dgm:prSet presAssocID="{740603C4-848D-4A47-8361-58F504017C0A}" presName="parTxOnly" presStyleLbl="node1" presStyleIdx="3" presStyleCnt="5" custScaleX="119858">
        <dgm:presLayoutVars>
          <dgm:chMax val="0"/>
          <dgm:chPref val="0"/>
          <dgm:bulletEnabled val="1"/>
        </dgm:presLayoutVars>
      </dgm:prSet>
      <dgm:spPr/>
    </dgm:pt>
    <dgm:pt modelId="{0B14D375-E6B7-4767-9A02-B7AF6F421312}" type="pres">
      <dgm:prSet presAssocID="{7590BF7A-500E-45D2-B922-7E3EB995F434}" presName="parTxOnlySpace" presStyleCnt="0"/>
      <dgm:spPr/>
    </dgm:pt>
    <dgm:pt modelId="{E430C138-37CD-497A-9B6D-BE386EC27252}" type="pres">
      <dgm:prSet presAssocID="{9588FD62-F2BE-42B0-BC7D-6A997D0E4CE2}" presName="parTxOnly" presStyleLbl="node1" presStyleIdx="4" presStyleCnt="5" custScaleX="116706">
        <dgm:presLayoutVars>
          <dgm:chMax val="0"/>
          <dgm:chPref val="0"/>
          <dgm:bulletEnabled val="1"/>
        </dgm:presLayoutVars>
      </dgm:prSet>
      <dgm:spPr/>
    </dgm:pt>
  </dgm:ptLst>
  <dgm:cxnLst>
    <dgm:cxn modelId="{87B59C0D-8A49-4066-A5F6-EFB46223429B}" srcId="{EB6C4D62-1F32-4454-9E39-9677A79E6286}" destId="{B6410432-C26F-440F-A457-81C5BD1BBE67}" srcOrd="0" destOrd="0" parTransId="{2E3C7B43-6988-47C8-A1AA-834C02871A9E}" sibTransId="{25F075F7-267A-4432-8454-1BB19C252BA6}"/>
    <dgm:cxn modelId="{D666C50E-2043-4398-9D92-80D81FE6B0E8}" type="presOf" srcId="{FB0FD657-E520-433A-87CC-7E5CE7045834}" destId="{5BD5DD21-3590-404F-A23F-1BAE9E117870}" srcOrd="0" destOrd="0" presId="urn:microsoft.com/office/officeart/2005/8/layout/chevron1"/>
    <dgm:cxn modelId="{1DE8432B-1760-4515-869B-E3FE563BC626}" type="presOf" srcId="{B6410432-C26F-440F-A457-81C5BD1BBE67}" destId="{94BB2D06-C68D-48A1-9D78-64D867BED2F6}" srcOrd="0" destOrd="0" presId="urn:microsoft.com/office/officeart/2005/8/layout/chevron1"/>
    <dgm:cxn modelId="{8019ED41-84D5-4A6F-8FAC-5FAF5CCE5A71}" srcId="{EB6C4D62-1F32-4454-9E39-9677A79E6286}" destId="{104615E5-3B26-4AEB-950E-6DD7017681B6}" srcOrd="2" destOrd="0" parTransId="{FBB9E0A5-3638-49B3-BA9F-FD8F8AEDE2FB}" sibTransId="{4F37DCC9-238C-4C74-BFD9-D553FEAEC817}"/>
    <dgm:cxn modelId="{D2D9C072-0BB0-47B8-9147-2CD8D69B4B8D}" type="presOf" srcId="{740603C4-848D-4A47-8361-58F504017C0A}" destId="{F9BA5DB5-99BC-4506-9CFD-511CD74CB97B}" srcOrd="0" destOrd="0" presId="urn:microsoft.com/office/officeart/2005/8/layout/chevron1"/>
    <dgm:cxn modelId="{41F2DA59-9551-4E2B-8A8E-F0A0A05A8B5E}" srcId="{EB6C4D62-1F32-4454-9E39-9677A79E6286}" destId="{740603C4-848D-4A47-8361-58F504017C0A}" srcOrd="3" destOrd="0" parTransId="{E00A377D-5F83-47B6-B84D-F213B9429610}" sibTransId="{7590BF7A-500E-45D2-B922-7E3EB995F434}"/>
    <dgm:cxn modelId="{25B6B491-B974-442E-84A5-1A0A051B21D1}" type="presOf" srcId="{104615E5-3B26-4AEB-950E-6DD7017681B6}" destId="{661E008C-18A4-410E-A042-8BA47E5E62BE}" srcOrd="0" destOrd="0" presId="urn:microsoft.com/office/officeart/2005/8/layout/chevron1"/>
    <dgm:cxn modelId="{32BBEDA3-1F76-425C-988F-C858F4A88D54}" type="presOf" srcId="{EB6C4D62-1F32-4454-9E39-9677A79E6286}" destId="{D8CB825B-57F8-48BF-9C69-87B409F45B70}" srcOrd="0" destOrd="0" presId="urn:microsoft.com/office/officeart/2005/8/layout/chevron1"/>
    <dgm:cxn modelId="{C0B86CB4-6DFE-471A-9E38-9682DE762247}" type="presOf" srcId="{9588FD62-F2BE-42B0-BC7D-6A997D0E4CE2}" destId="{E430C138-37CD-497A-9B6D-BE386EC27252}" srcOrd="0" destOrd="0" presId="urn:microsoft.com/office/officeart/2005/8/layout/chevron1"/>
    <dgm:cxn modelId="{8BCB56F6-EBD7-4F0E-A4B7-2AE177924FC4}" srcId="{EB6C4D62-1F32-4454-9E39-9677A79E6286}" destId="{9588FD62-F2BE-42B0-BC7D-6A997D0E4CE2}" srcOrd="4" destOrd="0" parTransId="{1F4AC805-AB01-4F22-BEE9-1CBBCFD6CEC8}" sibTransId="{DDBA0875-2B01-4983-BA5A-67F2022D4392}"/>
    <dgm:cxn modelId="{0D90DAFD-D954-43C5-BE02-3FDFC90AC36E}" srcId="{EB6C4D62-1F32-4454-9E39-9677A79E6286}" destId="{FB0FD657-E520-433A-87CC-7E5CE7045834}" srcOrd="1" destOrd="0" parTransId="{94E7C8CD-830D-4BCB-A8B0-FCAFBDCA91BC}" sibTransId="{DCE40779-EA5B-4CB8-9CCC-15235956DE29}"/>
    <dgm:cxn modelId="{55AF3302-183A-4A7B-9F27-2371BE6E6422}" type="presParOf" srcId="{D8CB825B-57F8-48BF-9C69-87B409F45B70}" destId="{94BB2D06-C68D-48A1-9D78-64D867BED2F6}" srcOrd="0" destOrd="0" presId="urn:microsoft.com/office/officeart/2005/8/layout/chevron1"/>
    <dgm:cxn modelId="{71F73DC9-563B-4924-BCB1-446293A04F7B}" type="presParOf" srcId="{D8CB825B-57F8-48BF-9C69-87B409F45B70}" destId="{42C3ED77-CD81-4E2C-BFF7-978EC85F0B16}" srcOrd="1" destOrd="0" presId="urn:microsoft.com/office/officeart/2005/8/layout/chevron1"/>
    <dgm:cxn modelId="{BC3397D4-59DD-4DEF-8DFA-004AD68319DA}" type="presParOf" srcId="{D8CB825B-57F8-48BF-9C69-87B409F45B70}" destId="{5BD5DD21-3590-404F-A23F-1BAE9E117870}" srcOrd="2" destOrd="0" presId="urn:microsoft.com/office/officeart/2005/8/layout/chevron1"/>
    <dgm:cxn modelId="{AC36D933-E3DB-4EAF-A91E-0289CC8D7D0B}" type="presParOf" srcId="{D8CB825B-57F8-48BF-9C69-87B409F45B70}" destId="{B13F389A-9510-4406-A05D-5BDF16F024A8}" srcOrd="3" destOrd="0" presId="urn:microsoft.com/office/officeart/2005/8/layout/chevron1"/>
    <dgm:cxn modelId="{7EAD4587-1B4A-4270-BFA4-ABDE3E2C9CEE}" type="presParOf" srcId="{D8CB825B-57F8-48BF-9C69-87B409F45B70}" destId="{661E008C-18A4-410E-A042-8BA47E5E62BE}" srcOrd="4" destOrd="0" presId="urn:microsoft.com/office/officeart/2005/8/layout/chevron1"/>
    <dgm:cxn modelId="{F7F9C4E9-B27C-4732-92CB-9FB6ECFDB7A1}" type="presParOf" srcId="{D8CB825B-57F8-48BF-9C69-87B409F45B70}" destId="{9A773A24-3DF3-442C-AD38-D6216D768A76}" srcOrd="5" destOrd="0" presId="urn:microsoft.com/office/officeart/2005/8/layout/chevron1"/>
    <dgm:cxn modelId="{A73CAB55-3384-46E2-94AC-D93E811A0D28}" type="presParOf" srcId="{D8CB825B-57F8-48BF-9C69-87B409F45B70}" destId="{F9BA5DB5-99BC-4506-9CFD-511CD74CB97B}" srcOrd="6" destOrd="0" presId="urn:microsoft.com/office/officeart/2005/8/layout/chevron1"/>
    <dgm:cxn modelId="{B8FCC232-4EB3-4D25-BB0C-1E821782B801}" type="presParOf" srcId="{D8CB825B-57F8-48BF-9C69-87B409F45B70}" destId="{0B14D375-E6B7-4767-9A02-B7AF6F421312}" srcOrd="7" destOrd="0" presId="urn:microsoft.com/office/officeart/2005/8/layout/chevron1"/>
    <dgm:cxn modelId="{8DBF254F-42D7-4500-A5A1-D5DA90DAA176}" type="presParOf" srcId="{D8CB825B-57F8-48BF-9C69-87B409F45B70}" destId="{E430C138-37CD-497A-9B6D-BE386EC27252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818A59-CF0A-4DFD-849E-37CA824A53E4}">
      <dsp:nvSpPr>
        <dsp:cNvPr id="0" name=""/>
        <dsp:cNvSpPr/>
      </dsp:nvSpPr>
      <dsp:spPr>
        <a:xfrm>
          <a:off x="2873" y="277316"/>
          <a:ext cx="1969054" cy="679271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kern="1200">
              <a:solidFill>
                <a:schemeClr val="bg1"/>
              </a:solidFill>
            </a:rPr>
            <a:t>I. Phase de vide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/>
            <a:t>élimination de l'air</a:t>
          </a:r>
        </a:p>
      </dsp:txBody>
      <dsp:txXfrm>
        <a:off x="342509" y="277316"/>
        <a:ext cx="1289783" cy="679271"/>
      </dsp:txXfrm>
    </dsp:sp>
    <dsp:sp modelId="{6B2888BE-E5D2-4FB7-B6B3-FFCD98E14A86}">
      <dsp:nvSpPr>
        <dsp:cNvPr id="0" name=""/>
        <dsp:cNvSpPr/>
      </dsp:nvSpPr>
      <dsp:spPr>
        <a:xfrm>
          <a:off x="1802110" y="239508"/>
          <a:ext cx="2613411" cy="754887"/>
        </a:xfrm>
        <a:prstGeom prst="chevron">
          <a:avLst/>
        </a:prstGeom>
        <a:gradFill rotWithShape="0">
          <a:gsLst>
            <a:gs pos="0">
              <a:schemeClr val="accent5">
                <a:hueOff val="-410837"/>
                <a:satOff val="-4205"/>
                <a:lumOff val="183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410837"/>
                <a:satOff val="-4205"/>
                <a:lumOff val="183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410837"/>
                <a:satOff val="-4205"/>
                <a:lumOff val="183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kern="1200">
              <a:solidFill>
                <a:schemeClr val="bg1"/>
              </a:solidFill>
            </a:rPr>
            <a:t>II. Phase de plateau   </a:t>
          </a:r>
          <a:r>
            <a:rPr lang="fr-FR" sz="1100" kern="1200"/>
            <a:t>121°C pendant 15min+++          </a:t>
          </a:r>
          <a:r>
            <a:rPr lang="fr-FR" sz="1100" b="1" kern="1200">
              <a:solidFill>
                <a:schemeClr val="tx1"/>
              </a:solidFill>
            </a:rPr>
            <a:t>ou</a:t>
          </a:r>
          <a:r>
            <a:rPr lang="fr-FR" sz="1100" kern="1200"/>
            <a:t>                                 134°C pendant 10min</a:t>
          </a:r>
        </a:p>
      </dsp:txBody>
      <dsp:txXfrm>
        <a:off x="2179554" y="239508"/>
        <a:ext cx="1858524" cy="754887"/>
      </dsp:txXfrm>
    </dsp:sp>
    <dsp:sp modelId="{19544D15-5917-4F5C-AEBB-F77C6D57C5BE}">
      <dsp:nvSpPr>
        <dsp:cNvPr id="0" name=""/>
        <dsp:cNvSpPr/>
      </dsp:nvSpPr>
      <dsp:spPr>
        <a:xfrm>
          <a:off x="4245704" y="277316"/>
          <a:ext cx="2091544" cy="679271"/>
        </a:xfrm>
        <a:prstGeom prst="chevron">
          <a:avLst/>
        </a:prstGeom>
        <a:gradFill rotWithShape="0">
          <a:gsLst>
            <a:gs pos="0">
              <a:schemeClr val="accent5">
                <a:hueOff val="-821674"/>
                <a:satOff val="-8409"/>
                <a:lumOff val="366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821674"/>
                <a:satOff val="-8409"/>
                <a:lumOff val="366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821674"/>
                <a:satOff val="-8409"/>
                <a:lumOff val="366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kern="1200">
              <a:solidFill>
                <a:schemeClr val="bg1"/>
              </a:solidFill>
            </a:rPr>
            <a:t>III. Refroidissement</a:t>
          </a:r>
        </a:p>
      </dsp:txBody>
      <dsp:txXfrm>
        <a:off x="4585340" y="277316"/>
        <a:ext cx="1412273" cy="679271"/>
      </dsp:txXfrm>
    </dsp:sp>
    <dsp:sp modelId="{A8205D01-49D3-468E-8B7D-014E2CDA2609}">
      <dsp:nvSpPr>
        <dsp:cNvPr id="0" name=""/>
        <dsp:cNvSpPr/>
      </dsp:nvSpPr>
      <dsp:spPr>
        <a:xfrm>
          <a:off x="6167431" y="277316"/>
          <a:ext cx="1698178" cy="679271"/>
        </a:xfrm>
        <a:prstGeom prst="chevron">
          <a:avLst/>
        </a:prstGeom>
        <a:gradFill rotWithShape="0">
          <a:gsLst>
            <a:gs pos="0">
              <a:schemeClr val="accent5">
                <a:hueOff val="-1232511"/>
                <a:satOff val="-12614"/>
                <a:lumOff val="549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232511"/>
                <a:satOff val="-12614"/>
                <a:lumOff val="549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232511"/>
                <a:satOff val="-12614"/>
                <a:lumOff val="549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kern="1200">
              <a:solidFill>
                <a:schemeClr val="bg1"/>
              </a:solidFill>
            </a:rPr>
            <a:t>IV. Séchage</a:t>
          </a:r>
        </a:p>
      </dsp:txBody>
      <dsp:txXfrm>
        <a:off x="6507067" y="277316"/>
        <a:ext cx="1018907" cy="6792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C4EA3F-76B3-49A4-8ED2-E23F998ACDF9}">
      <dsp:nvSpPr>
        <dsp:cNvPr id="0" name=""/>
        <dsp:cNvSpPr/>
      </dsp:nvSpPr>
      <dsp:spPr>
        <a:xfrm>
          <a:off x="6297" y="0"/>
          <a:ext cx="3764531" cy="965518"/>
        </a:xfrm>
        <a:prstGeom prst="chevron">
          <a:avLst/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FR" sz="1100" b="1" kern="120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kern="1200">
              <a:solidFill>
                <a:schemeClr val="bg1"/>
              </a:solidFill>
            </a:rPr>
            <a:t>A 180°C pendant 30 min                                    </a:t>
          </a:r>
          <a:r>
            <a:rPr lang="fr-FR" sz="1100" b="0" kern="1200"/>
            <a:t>Pour la stérilisation des contenants en verre dans le cadre des procédés des procédés de fabrication aseptique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kern="1200"/>
            <a:t> </a:t>
          </a:r>
        </a:p>
      </dsp:txBody>
      <dsp:txXfrm>
        <a:off x="489056" y="0"/>
        <a:ext cx="2799013" cy="965518"/>
      </dsp:txXfrm>
    </dsp:sp>
    <dsp:sp modelId="{E55B1B88-E15B-43F7-A7C7-A56B95C2AEA9}">
      <dsp:nvSpPr>
        <dsp:cNvPr id="0" name=""/>
        <dsp:cNvSpPr/>
      </dsp:nvSpPr>
      <dsp:spPr>
        <a:xfrm>
          <a:off x="3394375" y="0"/>
          <a:ext cx="3764531" cy="965518"/>
        </a:xfrm>
        <a:prstGeom prst="chevron">
          <a:avLst/>
        </a:prstGeom>
        <a:gradFill rotWithShape="0">
          <a:gsLst>
            <a:gs pos="0">
              <a:schemeClr val="accent6">
                <a:shade val="80000"/>
                <a:hueOff val="-260833"/>
                <a:satOff val="10552"/>
                <a:lumOff val="232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shade val="80000"/>
                <a:hueOff val="-260833"/>
                <a:satOff val="10552"/>
                <a:lumOff val="232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shade val="80000"/>
                <a:hueOff val="-260833"/>
                <a:satOff val="10552"/>
                <a:lumOff val="232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FR" sz="1100" b="1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1" kern="1200" dirty="0">
              <a:solidFill>
                <a:schemeClr val="bg1"/>
              </a:solidFill>
            </a:rPr>
            <a:t>A 220°C pour la </a:t>
          </a:r>
          <a:r>
            <a:rPr lang="fr-FR" sz="1100" b="1" kern="1200" dirty="0" err="1">
              <a:solidFill>
                <a:schemeClr val="bg1"/>
              </a:solidFill>
            </a:rPr>
            <a:t>dépyrogénisation</a:t>
          </a:r>
          <a:r>
            <a:rPr lang="fr-FR" sz="1100" b="1" kern="1200" dirty="0">
              <a:solidFill>
                <a:schemeClr val="bg1"/>
              </a:solidFill>
            </a:rPr>
            <a:t>                     </a:t>
          </a:r>
          <a:r>
            <a:rPr lang="fr-FR" sz="1100" b="0" kern="1200" dirty="0"/>
            <a:t>Des contenants en verre                            (ampoules, flacons </a:t>
          </a:r>
          <a:r>
            <a:rPr lang="fr-FR" sz="1100" b="0" kern="1200" dirty="0" err="1"/>
            <a:t>p.p.i</a:t>
          </a:r>
          <a:r>
            <a:rPr lang="fr-FR" sz="1100" b="0" kern="1200" dirty="0"/>
            <a:t>)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FR" sz="1100" kern="1200" dirty="0"/>
        </a:p>
      </dsp:txBody>
      <dsp:txXfrm>
        <a:off x="3877134" y="0"/>
        <a:ext cx="2799013" cy="9655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BB2D06-C68D-48A1-9D78-64D867BED2F6}">
      <dsp:nvSpPr>
        <dsp:cNvPr id="0" name=""/>
        <dsp:cNvSpPr/>
      </dsp:nvSpPr>
      <dsp:spPr>
        <a:xfrm>
          <a:off x="3234" y="448385"/>
          <a:ext cx="1522486" cy="608994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b="1" kern="1200">
              <a:solidFill>
                <a:schemeClr val="bg1"/>
              </a:solidFill>
            </a:rPr>
            <a:t>Phase de Vide</a:t>
          </a:r>
        </a:p>
      </dsp:txBody>
      <dsp:txXfrm>
        <a:off x="307731" y="448385"/>
        <a:ext cx="913492" cy="608994"/>
      </dsp:txXfrm>
    </dsp:sp>
    <dsp:sp modelId="{5BD5DD21-3590-404F-A23F-1BAE9E117870}">
      <dsp:nvSpPr>
        <dsp:cNvPr id="0" name=""/>
        <dsp:cNvSpPr/>
      </dsp:nvSpPr>
      <dsp:spPr>
        <a:xfrm>
          <a:off x="1373473" y="448385"/>
          <a:ext cx="1669878" cy="608994"/>
        </a:xfrm>
        <a:prstGeom prst="chevron">
          <a:avLst/>
        </a:prstGeom>
        <a:gradFill rotWithShape="0">
          <a:gsLst>
            <a:gs pos="0">
              <a:schemeClr val="accent5">
                <a:hueOff val="-308128"/>
                <a:satOff val="-3153"/>
                <a:lumOff val="137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308128"/>
                <a:satOff val="-3153"/>
                <a:lumOff val="137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308128"/>
                <a:satOff val="-3153"/>
                <a:lumOff val="137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b="1" kern="1200">
              <a:solidFill>
                <a:schemeClr val="bg1"/>
              </a:solidFill>
            </a:rPr>
            <a:t>Injection de peroxyde d'hydrogène</a:t>
          </a:r>
        </a:p>
      </dsp:txBody>
      <dsp:txXfrm>
        <a:off x="1677970" y="448385"/>
        <a:ext cx="1060884" cy="608994"/>
      </dsp:txXfrm>
    </dsp:sp>
    <dsp:sp modelId="{661E008C-18A4-410E-A042-8BA47E5E62BE}">
      <dsp:nvSpPr>
        <dsp:cNvPr id="0" name=""/>
        <dsp:cNvSpPr/>
      </dsp:nvSpPr>
      <dsp:spPr>
        <a:xfrm>
          <a:off x="2891103" y="448385"/>
          <a:ext cx="2057321" cy="608994"/>
        </a:xfrm>
        <a:prstGeom prst="chevron">
          <a:avLst/>
        </a:prstGeom>
        <a:gradFill rotWithShape="0">
          <a:gsLst>
            <a:gs pos="0">
              <a:schemeClr val="accent5">
                <a:hueOff val="-616256"/>
                <a:satOff val="-6307"/>
                <a:lumOff val="274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16256"/>
                <a:satOff val="-6307"/>
                <a:lumOff val="274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16256"/>
                <a:satOff val="-6307"/>
                <a:lumOff val="274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b="1" kern="1200" dirty="0">
              <a:solidFill>
                <a:schemeClr val="bg1"/>
              </a:solidFill>
            </a:rPr>
            <a:t>Diffusion du peroxyde d'hydrogène</a:t>
          </a:r>
        </a:p>
      </dsp:txBody>
      <dsp:txXfrm>
        <a:off x="3195600" y="448385"/>
        <a:ext cx="1448327" cy="608994"/>
      </dsp:txXfrm>
    </dsp:sp>
    <dsp:sp modelId="{F9BA5DB5-99BC-4506-9CFD-511CD74CB97B}">
      <dsp:nvSpPr>
        <dsp:cNvPr id="0" name=""/>
        <dsp:cNvSpPr/>
      </dsp:nvSpPr>
      <dsp:spPr>
        <a:xfrm>
          <a:off x="4796175" y="448385"/>
          <a:ext cx="1824822" cy="608994"/>
        </a:xfrm>
        <a:prstGeom prst="chevron">
          <a:avLst/>
        </a:prstGeom>
        <a:gradFill rotWithShape="0">
          <a:gsLst>
            <a:gs pos="0">
              <a:schemeClr val="accent5">
                <a:hueOff val="-924383"/>
                <a:satOff val="-9460"/>
                <a:lumOff val="411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924383"/>
                <a:satOff val="-9460"/>
                <a:lumOff val="411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924383"/>
                <a:satOff val="-9460"/>
                <a:lumOff val="411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b="1" kern="1200">
              <a:solidFill>
                <a:schemeClr val="bg1"/>
              </a:solidFill>
            </a:rPr>
            <a:t>Phase plasma (=gaz ionisé)</a:t>
          </a:r>
        </a:p>
      </dsp:txBody>
      <dsp:txXfrm>
        <a:off x="5100672" y="448385"/>
        <a:ext cx="1215828" cy="608994"/>
      </dsp:txXfrm>
    </dsp:sp>
    <dsp:sp modelId="{E430C138-37CD-497A-9B6D-BE386EC27252}">
      <dsp:nvSpPr>
        <dsp:cNvPr id="0" name=""/>
        <dsp:cNvSpPr/>
      </dsp:nvSpPr>
      <dsp:spPr>
        <a:xfrm>
          <a:off x="6468749" y="448385"/>
          <a:ext cx="1776833" cy="608994"/>
        </a:xfrm>
        <a:prstGeom prst="chevron">
          <a:avLst/>
        </a:prstGeom>
        <a:gradFill rotWithShape="0">
          <a:gsLst>
            <a:gs pos="0">
              <a:schemeClr val="accent5">
                <a:hueOff val="-1232511"/>
                <a:satOff val="-12614"/>
                <a:lumOff val="549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232511"/>
                <a:satOff val="-12614"/>
                <a:lumOff val="549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232511"/>
                <a:satOff val="-12614"/>
                <a:lumOff val="549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b="1" kern="1200">
              <a:solidFill>
                <a:schemeClr val="bg1"/>
              </a:solidFill>
            </a:rPr>
            <a:t>Retour à la pression atmosphérique</a:t>
          </a:r>
        </a:p>
      </dsp:txBody>
      <dsp:txXfrm>
        <a:off x="6773246" y="448385"/>
        <a:ext cx="1167839" cy="6089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E0C420-12BF-448E-989A-203952ECE1E9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60AA9-F49A-4F74-8DA5-BAF0B00C8B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021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60AA9-F49A-4F74-8DA5-BAF0B00C8BC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907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60AA9-F49A-4F74-8DA5-BAF0B00C8BC4}" type="slidenum">
              <a:rPr lang="fr-FR" smtClean="0"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870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60AA9-F49A-4F74-8DA5-BAF0B00C8BC4}" type="slidenum">
              <a:rPr lang="fr-FR" smtClean="0"/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265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12/11/2022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180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12/11/2022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705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709738"/>
            <a:ext cx="10570210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4589463"/>
            <a:ext cx="1057021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12/11/2022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52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12/11/2022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87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1812"/>
            <a:ext cx="5220335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825749"/>
            <a:ext cx="5220335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1812"/>
            <a:ext cx="5183188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25749"/>
            <a:ext cx="5183188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12/11/2022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58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12/11/2022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295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12/11/2022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61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190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92450"/>
            <a:ext cx="3994785" cy="27765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12/11/2022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39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545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81275"/>
            <a:ext cx="3994785" cy="2779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12/11/2022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79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12/11/2022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900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12/11/2022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930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9B5B3C5-A599-465B-B2B9-866E8B2087CE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5C84982-7DD0-43B1-8A2D-BFA4DF1B4E60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</a:extLst>
          </p:cNvPr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</a:extLst>
            </p:cNvPr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</a:extLst>
            </p:cNvPr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</a:extLst>
            </p:cNvPr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</a:extLst>
            </p:cNvPr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</a:extLst>
            </p:cNvPr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</a:extLst>
            </p:cNvPr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</a:extLst>
            </p:cNvPr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</a:extLst>
            </p:cNvPr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</a:extLst>
            </p:cNvPr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</a:extLst>
            </p:cNvPr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</a:extLst>
            </p:cNvPr>
            <p:cNvSpPr/>
            <p:nvPr/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</a:extLst>
            </p:cNvPr>
            <p:cNvSpPr/>
            <p:nvPr/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</a:extLst>
            </p:cNvPr>
            <p:cNvSpPr/>
            <p:nvPr/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</a:extLst>
            </p:cNvPr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</a:extLst>
            </p:cNvPr>
            <p:cNvSpPr/>
            <p:nvPr/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12/11/2022</a:t>
            </a:fld>
            <a:endParaRPr lang="en-US" sz="10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‹N°›</a:t>
            </a:fld>
            <a:endParaRPr lang="en-US" sz="100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16001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4" r:id="rId7"/>
    <p:sldLayoutId id="2147483870" r:id="rId8"/>
    <p:sldLayoutId id="2147483871" r:id="rId9"/>
    <p:sldLayoutId id="2147483872" r:id="rId10"/>
    <p:sldLayoutId id="21474838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5708" y="1622928"/>
            <a:ext cx="7532571" cy="1655762"/>
          </a:xfrm>
        </p:spPr>
        <p:txBody>
          <a:bodyPr>
            <a:noAutofit/>
          </a:bodyPr>
          <a:lstStyle/>
          <a:p>
            <a:endParaRPr lang="fr-FR" sz="8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40" name="Image 139">
            <a:extLst>
              <a:ext uri="{FF2B5EF4-FFF2-40B4-BE49-F238E27FC236}">
                <a16:creationId xmlns:a16="http://schemas.microsoft.com/office/drawing/2014/main" id="{24C45D3C-641E-C1A7-F5EA-A7C57FBB07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3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96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19"/>
    </mc:Choice>
    <mc:Fallback xmlns="">
      <p:transition spd="slow" advTm="7631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5708" y="1622928"/>
            <a:ext cx="7532571" cy="1655762"/>
          </a:xfrm>
        </p:spPr>
        <p:txBody>
          <a:bodyPr>
            <a:noAutofit/>
          </a:bodyPr>
          <a:lstStyle/>
          <a:p>
            <a:r>
              <a:rPr lang="fr-FR" sz="8800" b="1" dirty="0">
                <a:solidFill>
                  <a:schemeClr val="bg2">
                    <a:lumMod val="50000"/>
                  </a:schemeClr>
                </a:solidFill>
              </a:rPr>
              <a:t>La stérilisation</a:t>
            </a: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 rot="2606768">
            <a:off x="3195144" y="3631403"/>
            <a:ext cx="5659128" cy="5585973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7633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59"/>
    </mc:Choice>
    <mc:Fallback xmlns="">
      <p:transition spd="slow" advTm="565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188" y="443964"/>
            <a:ext cx="5959122" cy="5886933"/>
          </a:xfrm>
        </p:spPr>
        <p:txBody>
          <a:bodyPr>
            <a:normAutofit/>
          </a:bodyPr>
          <a:lstStyle/>
          <a:p>
            <a:pPr algn="l"/>
            <a:r>
              <a:rPr lang="fr-FR" sz="4800" b="1" dirty="0">
                <a:solidFill>
                  <a:schemeClr val="bg2">
                    <a:lumMod val="50000"/>
                  </a:schemeClr>
                </a:solidFill>
              </a:rPr>
              <a:t> C’est quoi ?</a:t>
            </a:r>
          </a:p>
          <a:p>
            <a:endParaRPr lang="fr-FR" sz="4800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fr-FR" sz="3200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C’est le fait de priver un objet ou un produit des micro-organismes qui le souillent </a:t>
            </a:r>
          </a:p>
          <a:p>
            <a:endParaRPr lang="fr-FR" sz="3200" b="1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fr-FR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++ Il faut toujours réaliser la stérilisation à l’intérieur du conditionnement et dans une zone à atmosphère contrôlée ++  </a:t>
            </a:r>
          </a:p>
          <a:p>
            <a:endParaRPr lang="fr-FR" sz="3200" b="1" dirty="0">
              <a:solidFill>
                <a:schemeClr val="bg2">
                  <a:lumMod val="75000"/>
                </a:schemeClr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6475068" y="1214970"/>
            <a:ext cx="5716932" cy="5643030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417538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41905">
        <p159:morph option="byObject"/>
      </p:transition>
    </mc:Choice>
    <mc:Fallback xmlns="">
      <p:transition spd="slow" advTm="41905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6120E099-1682-251E-62EF-CED5EC9CE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8104" y="837342"/>
            <a:ext cx="8581175" cy="5093092"/>
          </a:xfrm>
        </p:spPr>
        <p:txBody>
          <a:bodyPr>
            <a:normAutofit fontScale="90000"/>
          </a:bodyPr>
          <a:lstStyle/>
          <a:p>
            <a:pPr algn="l">
              <a:spcAft>
                <a:spcPts val="800"/>
              </a:spcAft>
            </a:pPr>
            <a:br>
              <a:rPr lang="fr-FR" sz="24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fr-FR" sz="24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3100" b="1" dirty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Il existe différentes méthodes de stérilisation+++ :</a:t>
            </a:r>
            <a:br>
              <a:rPr lang="fr-FR" sz="2700" b="1" i="1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§ Stérilisation par la chaleur </a:t>
            </a:r>
            <a:r>
              <a:rPr lang="fr-FR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(chaleur sèche et chaleur 	humide)</a:t>
            </a:r>
            <a:b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§ Stérilisation par les </a:t>
            </a:r>
            <a:r>
              <a:rPr lang="fr-FR" sz="2700" b="1" dirty="0" err="1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gazs</a:t>
            </a:r>
            <a: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alkylants </a:t>
            </a:r>
            <a:r>
              <a:rPr lang="fr-FR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(= agents chimiques)</a:t>
            </a:r>
            <a:br>
              <a:rPr lang="fr-FR" sz="27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§ Stérilisation par irradiations </a:t>
            </a:r>
            <a:r>
              <a:rPr lang="fr-FR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(= rayonnement ionisant 	RI)</a:t>
            </a:r>
            <a:br>
              <a:rPr lang="fr-FR" sz="27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§ Filtration stérilisante </a:t>
            </a:r>
            <a:b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§ Stérilisation par gaz plasma</a:t>
            </a:r>
            <a:b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27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§ Stérilisation par des agents chimiques </a:t>
            </a:r>
            <a:r>
              <a:rPr lang="fr-FR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(Formaldéhyde, 	oxyde d’éthylène)</a:t>
            </a:r>
            <a:br>
              <a:rPr lang="fr-FR" sz="2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fr-FR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b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r-FR" sz="1400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Picture 3" descr="Marbre avec couleurs marron et cyan">
            <a:extLst>
              <a:ext uri="{FF2B5EF4-FFF2-40B4-BE49-F238E27FC236}">
                <a16:creationId xmlns:a16="http://schemas.microsoft.com/office/drawing/2014/main" id="{5722A5C1-0CC3-2FCA-9601-4521F48800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51" r="31644" b="1"/>
          <a:stretch/>
        </p:blipFill>
        <p:spPr>
          <a:xfrm>
            <a:off x="8896962" y="357441"/>
            <a:ext cx="3291989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2678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36787">
        <p159:morph option="byObject"/>
      </p:transition>
    </mc:Choice>
    <mc:Fallback xmlns="">
      <p:transition spd="slow" advTm="36787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644" x="5241925" y="9525"/>
          <p14:tracePt t="647" x="5205413" y="231775"/>
          <p14:tracePt t="657" x="5186363" y="482600"/>
          <p14:tracePt t="662" x="5168900" y="612775"/>
          <p14:tracePt t="673" x="5130800" y="844550"/>
          <p14:tracePt t="676" x="5111750" y="1020763"/>
          <p14:tracePt t="686" x="5075238" y="1225550"/>
          <p14:tracePt t="694" x="5056188" y="1336675"/>
          <p14:tracePt t="701" x="5038725" y="1493838"/>
          <p14:tracePt t="709" x="5010150" y="1614488"/>
          <p14:tracePt t="715" x="4991100" y="1773238"/>
          <p14:tracePt t="723" x="4954588" y="2022475"/>
          <p14:tracePt t="741" x="4927600" y="2190750"/>
          <p14:tracePt t="752" x="4927600" y="2236788"/>
          <p14:tracePt t="755" x="4918075" y="2311400"/>
          <p14:tracePt t="766" x="4918075" y="2357438"/>
          <p14:tracePt t="775" x="4918075" y="2403475"/>
          <p14:tracePt t="780" x="4918075" y="2459038"/>
          <p14:tracePt t="786" x="4918075" y="2524125"/>
          <p14:tracePt t="796" x="4918075" y="2560638"/>
          <p14:tracePt t="803" x="4918075" y="2598738"/>
          <p14:tracePt t="810" x="4918075" y="2625725"/>
          <p14:tracePt t="819" x="4918075" y="2690813"/>
          <p14:tracePt t="836" x="4918075" y="2774950"/>
          <p14:tracePt t="847" x="4918075" y="2794000"/>
          <p14:tracePt t="850" x="4918075" y="2811463"/>
          <p14:tracePt t="861" x="4918075" y="2820988"/>
          <p14:tracePt t="867" x="4918075" y="2849563"/>
          <p14:tracePt t="896" x="4918075" y="2867025"/>
          <p14:tracePt t="1034" x="4918075" y="2857500"/>
          <p14:tracePt t="1039" x="4927600" y="2840038"/>
          <p14:tracePt t="1049" x="4927600" y="2801938"/>
          <p14:tracePt t="1053" x="4954588" y="2746375"/>
          <p14:tracePt t="1064" x="4964113" y="2709863"/>
          <p14:tracePt t="1072" x="4991100" y="2589213"/>
          <p14:tracePt t="1077" x="5029200" y="2487613"/>
          <p14:tracePt t="1085" x="5056188" y="2376488"/>
          <p14:tracePt t="1092" x="5075238" y="2319338"/>
          <p14:tracePt t="1103" x="5111750" y="2171700"/>
          <p14:tracePt t="1118" x="5159375" y="2022475"/>
          <p14:tracePt t="1129" x="5168900" y="1949450"/>
          <p14:tracePt t="1132" x="5195888" y="1911350"/>
          <p14:tracePt t="1143" x="5214938" y="1865313"/>
          <p14:tracePt t="1148" x="5224463" y="1809750"/>
          <p14:tracePt t="1158" x="5251450" y="1754188"/>
          <p14:tracePt t="1164" x="5280025" y="1716088"/>
          <p14:tracePt t="1173" x="5307013" y="1652588"/>
          <p14:tracePt t="1181" x="5316538" y="1595438"/>
          <p14:tracePt t="1187" x="5345113" y="1558925"/>
          <p14:tracePt t="1197" x="5372100" y="1419225"/>
          <p14:tracePt t="1209" x="5381625" y="1411288"/>
          <p14:tracePt t="1213" x="5381625" y="1392238"/>
          <p14:tracePt t="1224" x="5381625" y="1363663"/>
          <p14:tracePt t="1228" x="5381625" y="1354138"/>
          <p14:tracePt t="1242" x="5381625" y="1346200"/>
          <p14:tracePt t="1252" x="5381625" y="1336675"/>
          <p14:tracePt t="1266" x="5381625" y="1317625"/>
          <p14:tracePt t="1274" x="5353050" y="1317625"/>
          <p14:tracePt t="1282" x="5316538" y="1281113"/>
          <p14:tracePt t="1289" x="5280025" y="1271588"/>
          <p14:tracePt t="1296" x="5232400" y="1243013"/>
          <p14:tracePt t="1308" x="5019675" y="1177925"/>
          <p14:tracePt t="1317" x="4899025" y="1141413"/>
          <p14:tracePt t="1320" x="4741863" y="1104900"/>
          <p14:tracePt t="1332" x="4573588" y="1066800"/>
          <p14:tracePt t="1336" x="4416425" y="1039813"/>
          <p14:tracePt t="1348" x="4194175" y="974725"/>
          <p14:tracePt t="1353" x="3943350" y="936625"/>
          <p14:tracePt t="1361" x="3721100" y="919163"/>
          <p14:tracePt t="1369" x="3544888" y="900113"/>
          <p14:tracePt t="1376" x="3359150" y="881063"/>
          <p14:tracePt t="1384" x="3163888" y="881063"/>
          <p14:tracePt t="1390" x="2959100" y="871538"/>
          <p14:tracePt t="1401" x="2644775" y="835025"/>
          <p14:tracePt t="1413" x="2486025" y="863600"/>
          <p14:tracePt t="1415" x="2292350" y="863600"/>
          <p14:tracePt t="1426" x="2087563" y="863600"/>
          <p14:tracePt t="1431" x="1892300" y="863600"/>
          <p14:tracePt t="1441" x="1706563" y="863600"/>
          <p14:tracePt t="1447" x="1493838" y="863600"/>
          <p14:tracePt t="1457" x="1271588" y="881063"/>
          <p14:tracePt t="1463" x="1085850" y="890588"/>
          <p14:tracePt t="1470" x="909638" y="890588"/>
          <p14:tracePt t="1477" x="798513" y="928688"/>
          <p14:tracePt t="1484" x="658813" y="928688"/>
          <p14:tracePt t="1494" x="473075" y="955675"/>
          <p14:tracePt t="1510" x="361950" y="984250"/>
          <p14:tracePt t="1521" x="315913" y="1001713"/>
          <p14:tracePt t="1527" x="277813" y="1011238"/>
          <p14:tracePt t="1535" x="222250" y="1039813"/>
          <p14:tracePt t="1543" x="176213" y="1049338"/>
          <p14:tracePt t="1549" x="120650" y="1076325"/>
          <p14:tracePt t="1556" x="65088" y="1104900"/>
          <p14:tracePt t="1564" x="36513" y="1122363"/>
          <p14:tracePt t="1572" x="0" y="1131888"/>
          <p14:tracePt t="1903" x="28575" y="2328863"/>
          <p14:tracePt t="1913" x="55563" y="2403475"/>
          <p14:tracePt t="1916" x="92075" y="2487613"/>
          <p14:tracePt t="1927" x="101600" y="2533650"/>
          <p14:tracePt t="1935" x="130175" y="2589213"/>
          <p14:tracePt t="1941" x="157163" y="2644775"/>
          <p14:tracePt t="2264" x="250825" y="2673350"/>
          <p14:tracePt t="2275" x="342900" y="2690813"/>
          <p14:tracePt t="2281" x="436563" y="2709863"/>
          <p14:tracePt t="2290" x="509588" y="2709863"/>
          <p14:tracePt t="2294" x="557213" y="2719388"/>
          <p14:tracePt t="2305" x="593725" y="2736850"/>
          <p14:tracePt t="2310" x="649288" y="2746375"/>
          <p14:tracePt t="2319" x="687388" y="2755900"/>
          <p14:tracePt t="2326" x="723900" y="2755900"/>
          <p14:tracePt t="2333" x="742950" y="2765425"/>
          <p14:tracePt t="2344" x="788988" y="2794000"/>
          <p14:tracePt t="2359" x="825500" y="2830513"/>
          <p14:tracePt t="2369" x="863600" y="2849563"/>
          <p14:tracePt t="2374" x="890588" y="2905125"/>
          <p14:tracePt t="2384" x="919163" y="2960688"/>
          <p14:tracePt t="2390" x="927100" y="3052763"/>
          <p14:tracePt t="2398" x="965200" y="3146425"/>
          <p14:tracePt t="2406" x="965200" y="3332163"/>
          <p14:tracePt t="2415" x="965200" y="3414713"/>
          <p14:tracePt t="2422" x="955675" y="3535363"/>
          <p14:tracePt t="2428" x="936625" y="3629025"/>
          <p14:tracePt t="2438" x="900113" y="3962400"/>
          <p14:tracePt t="2453" x="815975" y="4259263"/>
          <p14:tracePt t="2464" x="779463" y="4379913"/>
          <p14:tracePt t="2469" x="750888" y="4473575"/>
          <p14:tracePt t="2479" x="723900" y="4556125"/>
          <p14:tracePt t="2484" x="687388" y="4649788"/>
          <p14:tracePt t="2494" x="658813" y="4705350"/>
          <p14:tracePt t="2498" x="612775" y="4806950"/>
          <p14:tracePt t="2509" x="603250" y="4852988"/>
          <p14:tracePt t="2515" x="574675" y="4908550"/>
          <p14:tracePt t="2523" x="566738" y="4918075"/>
          <p14:tracePt t="2533" x="557213" y="4946650"/>
          <p14:tracePt t="2986" x="566738" y="5002213"/>
          <p14:tracePt t="2994" x="630238" y="5084763"/>
          <p14:tracePt t="3001" x="658813" y="5122863"/>
          <p14:tracePt t="3008" x="687388" y="5168900"/>
          <p14:tracePt t="3018" x="750888" y="5253038"/>
          <p14:tracePt t="3030" x="806450" y="5326063"/>
          <p14:tracePt t="3035" x="854075" y="5400675"/>
          <p14:tracePt t="3044" x="919163" y="5503863"/>
          <p14:tracePt t="3050" x="974725" y="5595938"/>
          <p14:tracePt t="3059" x="1011238" y="5661025"/>
          <p14:tracePt t="3064" x="1047750" y="5697538"/>
          <p14:tracePt t="3072" x="1095375" y="5753100"/>
          <p14:tracePt t="3081" x="1122363" y="5808663"/>
          <p14:tracePt t="3089" x="1150938" y="5837238"/>
          <p14:tracePt t="3097" x="1233488" y="5929313"/>
          <p14:tracePt t="3112" x="1308100" y="6022975"/>
          <p14:tracePt t="3123" x="1344613" y="6049963"/>
          <p14:tracePt t="3127" x="1382713" y="6078538"/>
          <p14:tracePt t="3138" x="1409700" y="6115050"/>
          <p14:tracePt t="3145" x="1447800" y="6143625"/>
          <p14:tracePt t="3153" x="1484313" y="6153150"/>
          <p14:tracePt t="3159" x="1512888" y="6162675"/>
          <p14:tracePt t="3168" x="1549400" y="6170613"/>
          <p14:tracePt t="3176" x="1568450" y="6189663"/>
          <p14:tracePt t="3181" x="1604963" y="6199188"/>
          <p14:tracePt t="3191" x="1643063" y="6199188"/>
          <p14:tracePt t="3196" x="1689100" y="6199188"/>
          <p14:tracePt t="3205" x="1827213" y="6199188"/>
          <p14:tracePt t="3218" x="1920875" y="6180138"/>
          <p14:tracePt t="3223" x="2012950" y="6162675"/>
          <p14:tracePt t="3233" x="2133600" y="6143625"/>
          <p14:tracePt t="3237" x="2227263" y="6134100"/>
          <p14:tracePt t="3248" x="2347913" y="6097588"/>
          <p14:tracePt t="3255" x="2505075" y="6078538"/>
          <p14:tracePt t="3262" x="2616200" y="6049963"/>
          <p14:tracePt t="3268" x="2727325" y="6049963"/>
          <p14:tracePt t="3276" x="2867025" y="6013450"/>
          <p14:tracePt t="3285" x="2978150" y="6013450"/>
          <p14:tracePt t="3290" x="3098800" y="5976938"/>
          <p14:tracePt t="3300" x="3414713" y="5957888"/>
          <p14:tracePt t="3316" x="3665538" y="5948363"/>
          <p14:tracePt t="3327" x="3795713" y="5911850"/>
          <p14:tracePt t="3330" x="3914775" y="5911850"/>
          <p14:tracePt t="3342" x="4027488" y="5911850"/>
          <p14:tracePt t="3347" x="4119563" y="5873750"/>
          <p14:tracePt t="3357" x="4230688" y="5873750"/>
          <p14:tracePt t="3363" x="4324350" y="5873750"/>
          <p14:tracePt t="3371" x="4370388" y="5873750"/>
          <p14:tracePt t="3379" x="4425950" y="5865813"/>
          <p14:tracePt t="3385" x="4471988" y="5865813"/>
          <p14:tracePt t="3394" x="4573588" y="5865813"/>
          <p14:tracePt t="3407" x="4592638" y="5865813"/>
          <p14:tracePt t="3410" x="4630738" y="5865813"/>
          <p14:tracePt t="3422" x="4657725" y="5865813"/>
          <p14:tracePt t="3427" x="4676775" y="5865813"/>
          <p14:tracePt t="3436" x="4686300" y="5865813"/>
          <p14:tracePt t="3834" x="4732338" y="5865813"/>
          <p14:tracePt t="3842" x="4806950" y="5856288"/>
          <p14:tracePt t="3850" x="4879975" y="5818188"/>
          <p14:tracePt t="3857" x="4954588" y="5808663"/>
          <p14:tracePt t="3867" x="5075238" y="5781675"/>
          <p14:tracePt t="3878" x="5121275" y="5762625"/>
          <p14:tracePt t="3879" x="5176838" y="5762625"/>
          <p14:tracePt t="3893" x="5224463" y="5762625"/>
          <p14:tracePt t="3897" x="5297488" y="5753100"/>
          <p14:tracePt t="3907" x="5345113" y="5735638"/>
          <p14:tracePt t="3913" x="5418138" y="5726113"/>
          <p14:tracePt t="3922" x="5483225" y="5726113"/>
          <p14:tracePt t="3928" x="5557838" y="5707063"/>
          <p14:tracePt t="3936" x="5594350" y="5707063"/>
          <p14:tracePt t="3944" x="5649913" y="5697538"/>
          <p14:tracePt t="3950" x="5688013" y="5688013"/>
          <p14:tracePt t="3961" x="5770563" y="5661025"/>
          <p14:tracePt t="3976" x="5818188" y="5661025"/>
          <p14:tracePt t="3988" x="5835650" y="5651500"/>
          <p14:tracePt t="3991" x="5854700" y="5651500"/>
          <p14:tracePt t="4007" x="5854700" y="5641975"/>
          <p14:tracePt t="4016" x="5864225" y="5641975"/>
          <p14:tracePt t="4023" x="5873750" y="5641975"/>
          <p14:tracePt t="4031" x="5883275" y="5641975"/>
          <p14:tracePt t="4045" x="5891213" y="5641975"/>
          <p14:tracePt t="4055" x="5910263" y="5641975"/>
          <p14:tracePt t="4070" x="5938838" y="5624513"/>
          <p14:tracePt t="4081" x="5956300" y="5624513"/>
          <p14:tracePt t="4086" x="5965825" y="5614988"/>
          <p14:tracePt t="4096" x="5975350" y="5605463"/>
          <p14:tracePt t="4102" x="5984875" y="5605463"/>
          <p14:tracePt t="4111" x="5994400" y="5586413"/>
          <p14:tracePt t="4118" x="6003925" y="5576888"/>
          <p14:tracePt t="4125" x="6021388" y="5567363"/>
          <p14:tracePt t="4135" x="6030913" y="5559425"/>
          <p14:tracePt t="4138" x="6040438" y="5559425"/>
          <p14:tracePt t="4150" x="6076950" y="5530850"/>
          <p14:tracePt t="4163" x="6086475" y="5521325"/>
          <p14:tracePt t="4164" x="6096000" y="5511800"/>
          <p14:tracePt t="4175" x="6105525" y="5511800"/>
          <p14:tracePt t="4181" x="6115050" y="5503863"/>
          <p14:tracePt t="4191" x="6124575" y="5503863"/>
          <p14:tracePt t="4196" x="6124575" y="5494338"/>
          <p14:tracePt t="4214" x="6132513" y="5484813"/>
          <p14:tracePt t="4219" x="6142038" y="5484813"/>
          <p14:tracePt t="4233" x="6151563" y="5475288"/>
          <p14:tracePt t="4244" x="6180138" y="5456238"/>
          <p14:tracePt t="4255" x="6188075" y="5446713"/>
          <p14:tracePt t="4260" x="6226175" y="5429250"/>
          <p14:tracePt t="4271" x="6262688" y="5410200"/>
          <p14:tracePt t="4275" x="6308725" y="5383213"/>
          <p14:tracePt t="4284" x="6364288" y="5373688"/>
          <p14:tracePt t="4288" x="6402388" y="5345113"/>
          <p14:tracePt t="4298" x="6477000" y="5326063"/>
          <p14:tracePt t="4307" x="6513513" y="5308600"/>
          <p14:tracePt t="4314" x="6559550" y="5308600"/>
          <p14:tracePt t="4323" x="6605588" y="5289550"/>
          <p14:tracePt t="4328" x="6662738" y="5280025"/>
          <p14:tracePt t="4339" x="6764338" y="5253038"/>
          <p14:tracePt t="4350" x="6865938" y="5253038"/>
          <p14:tracePt t="4365" x="6911975" y="5243513"/>
          <p14:tracePt t="4369" x="6950075" y="5224463"/>
          <p14:tracePt t="4379" x="6986588" y="5224463"/>
          <p14:tracePt t="4383" x="7023100" y="5233988"/>
          <p14:tracePt t="4393" x="7061200" y="5233988"/>
          <p14:tracePt t="4400" x="7080250" y="5233988"/>
          <p14:tracePt t="4407" x="7116763" y="5233988"/>
          <p14:tracePt t="4414" x="7153275" y="5233988"/>
          <p14:tracePt t="4424" x="7200900" y="5233988"/>
          <p14:tracePt t="4431" x="7237413" y="5233988"/>
          <p14:tracePt t="4437" x="7273925" y="5233988"/>
          <p14:tracePt t="4447" x="7377113" y="5233988"/>
          <p14:tracePt t="4459" x="7413625" y="5233988"/>
          <p14:tracePt t="4463" x="7459663" y="5233988"/>
          <p14:tracePt t="4474" x="7505700" y="5233988"/>
          <p14:tracePt t="4478" x="7534275" y="5233988"/>
          <p14:tracePt t="4489" x="7580313" y="5233988"/>
          <p14:tracePt t="4494" x="7618413" y="5233988"/>
          <p14:tracePt t="4502" x="7664450" y="5233988"/>
          <p14:tracePt t="4509" x="7700963" y="5233988"/>
          <p14:tracePt t="4517" x="7756525" y="5243513"/>
          <p14:tracePt t="4524" x="7794625" y="5243513"/>
          <p14:tracePt t="4531" x="7859713" y="5243513"/>
          <p14:tracePt t="4541" x="7997825" y="5262563"/>
          <p14:tracePt t="4553" x="8062913" y="5262563"/>
          <p14:tracePt t="4557" x="8137525" y="5262563"/>
          <p14:tracePt t="4567" x="8202613" y="5262563"/>
          <p14:tracePt t="4572" x="8294688" y="5262563"/>
          <p14:tracePt t="4583" x="8369300" y="5262563"/>
          <p14:tracePt t="4588" x="8415338" y="5253038"/>
          <p14:tracePt t="4597" x="8489950" y="5253038"/>
          <p14:tracePt t="4603" x="8555038" y="5253038"/>
          <p14:tracePt t="4611" x="8620125" y="5253038"/>
          <p14:tracePt t="4621" x="8740775" y="5253038"/>
          <p14:tracePt t="4635" x="8842375" y="5243513"/>
          <p14:tracePt t="4648" x="8888413" y="5243513"/>
          <p14:tracePt t="4653" x="8916988" y="5243513"/>
          <p14:tracePt t="4662" x="8963025" y="5224463"/>
          <p14:tracePt t="4667" x="8999538" y="5224463"/>
          <p14:tracePt t="4676" x="9018588" y="5224463"/>
          <p14:tracePt t="4683" x="9055100" y="5224463"/>
          <p14:tracePt t="4691" x="9083675" y="5224463"/>
          <p14:tracePt t="4698" x="9102725" y="5214938"/>
          <p14:tracePt t="4706" x="9139238" y="5205413"/>
          <p14:tracePt t="4714" x="9158288" y="5205413"/>
          <p14:tracePt t="4721" x="9185275" y="5205413"/>
          <p14:tracePt t="4731" x="9240838" y="5178425"/>
          <p14:tracePt t="4741" x="9250363" y="5178425"/>
          <p14:tracePt t="4745" x="9288463" y="5159375"/>
          <p14:tracePt t="4756" x="9296400" y="5159375"/>
          <p14:tracePt t="4760" x="9315450" y="5141913"/>
          <p14:tracePt t="4771" x="9324975" y="5141913"/>
          <p14:tracePt t="4777" x="9344025" y="5113338"/>
          <p14:tracePt t="4785" x="9371013" y="5103813"/>
          <p14:tracePt t="4792" x="9380538" y="5094288"/>
          <p14:tracePt t="4799" x="9399588" y="5076825"/>
          <p14:tracePt t="4808" x="9426575" y="5038725"/>
          <p14:tracePt t="4814" x="9445625" y="5002213"/>
          <p14:tracePt t="4824" x="9520238" y="4872038"/>
          <p14:tracePt t="4836" x="9556750" y="4779963"/>
          <p14:tracePt t="4840" x="9566275" y="4676775"/>
          <p14:tracePt t="4850" x="9585325" y="4630738"/>
          <p14:tracePt t="4853" x="9593263" y="4575175"/>
          <p14:tracePt t="4864" x="9593263" y="4491038"/>
          <p14:tracePt t="4870" x="9593263" y="4418013"/>
          <p14:tracePt t="4880" x="9593263" y="4352925"/>
          <p14:tracePt t="4886" x="9593263" y="4297363"/>
          <p14:tracePt t="4894" x="9575800" y="4203700"/>
          <p14:tracePt t="4901" x="9547225" y="4148138"/>
          <p14:tracePt t="4908" x="9520238" y="4073525"/>
          <p14:tracePt t="4915" x="9501188" y="4017963"/>
          <p14:tracePt t="4919" x="9472613" y="3971925"/>
          <p14:tracePt t="4930" x="9464675" y="3943350"/>
          <p14:tracePt t="4933" x="9436100" y="3906838"/>
          <p14:tracePt t="4945" x="9417050" y="3897313"/>
          <p14:tracePt t="4947" x="9390063" y="3870325"/>
          <p14:tracePt t="4959" x="9380538" y="3851275"/>
          <p14:tracePt t="4966" x="9361488" y="3822700"/>
          <p14:tracePt t="4973" x="9353550" y="3822700"/>
          <p14:tracePt t="4981" x="9334500" y="3805238"/>
          <p14:tracePt t="4989" x="9315450" y="3795713"/>
          <p14:tracePt t="4995" x="9296400" y="3786188"/>
          <p14:tracePt t="5003" x="9269413" y="3786188"/>
          <p14:tracePt t="5012" x="9223375" y="3767138"/>
          <p14:tracePt t="5024" x="9194800" y="3767138"/>
          <p14:tracePt t="5028" x="9120188" y="3767138"/>
          <p14:tracePt t="5040" x="9055100" y="3776663"/>
          <p14:tracePt t="5043" x="8943975" y="3776663"/>
          <p14:tracePt t="5055" x="8786813" y="3776663"/>
          <p14:tracePt t="5059" x="8610600" y="3776663"/>
          <p14:tracePt t="5068" x="8453438" y="3776663"/>
          <p14:tracePt t="5075" x="8313738" y="3814763"/>
          <p14:tracePt t="5083" x="8156575" y="3814763"/>
          <p14:tracePt t="5093" x="7978775" y="3814763"/>
          <p14:tracePt t="5098" x="7850188" y="3814763"/>
          <p14:tracePt t="5104" x="7710488" y="3822700"/>
          <p14:tracePt t="5105" x="7589838" y="3841750"/>
          <p14:tracePt t="5119" x="7543800" y="3841750"/>
          <p14:tracePt t="5123" x="7478713" y="3860800"/>
          <p14:tracePt t="5133" x="7404100" y="3870325"/>
          <p14:tracePt t="5136" x="7348538" y="3870325"/>
          <p14:tracePt t="5148" x="7321550" y="3870325"/>
          <p14:tracePt t="5152" x="7283450" y="3870325"/>
          <p14:tracePt t="5162" x="7256463" y="3870325"/>
          <p14:tracePt t="5169" x="7237413" y="3870325"/>
          <p14:tracePt t="5177" x="7218363" y="3870325"/>
          <p14:tracePt t="5184" x="7208838" y="3870325"/>
          <p14:tracePt t="5192" x="7200900" y="3870325"/>
          <p14:tracePt t="5201" x="7181850" y="3870325"/>
          <p14:tracePt t="5216" x="7162800" y="3870325"/>
          <p14:tracePt t="5228" x="7153275" y="3870325"/>
          <p14:tracePt t="5232" x="7143750" y="3870325"/>
          <p14:tracePt t="5242" x="7135813" y="3870325"/>
          <p14:tracePt t="5247" x="7126288" y="3870325"/>
          <p14:tracePt t="5256" x="7088188" y="3870325"/>
          <p14:tracePt t="5264" x="7080250" y="3870325"/>
          <p14:tracePt t="5272" x="7061200" y="3870325"/>
          <p14:tracePt t="5279" x="7023100" y="3870325"/>
          <p14:tracePt t="5286" x="6986588" y="3870325"/>
          <p14:tracePt t="5295" x="6921500" y="3870325"/>
          <p14:tracePt t="5307" x="6884988" y="3887788"/>
          <p14:tracePt t="5311" x="6846888" y="3897313"/>
          <p14:tracePt t="5323" x="6791325" y="3897313"/>
          <p14:tracePt t="5327" x="6773863" y="3897313"/>
          <p14:tracePt t="5336" x="6735763" y="3906838"/>
          <p14:tracePt t="5343" x="6699250" y="3906838"/>
          <p14:tracePt t="5351" x="6689725" y="3906838"/>
          <p14:tracePt t="5358" x="6670675" y="3906838"/>
          <p14:tracePt t="5366" x="6653213" y="3916363"/>
          <p14:tracePt t="5373" x="6624638" y="3916363"/>
          <p14:tracePt t="5381" x="6605588" y="3916363"/>
          <p14:tracePt t="5390" x="6588125" y="3925888"/>
          <p14:tracePt t="5402" x="6578600" y="3925888"/>
          <p14:tracePt t="5404" x="6569075" y="3925888"/>
          <p14:tracePt t="5416" x="6559550" y="3935413"/>
          <p14:tracePt t="5419" x="6550025" y="3935413"/>
          <p14:tracePt t="5903" x="6615113" y="3935413"/>
          <p14:tracePt t="5908" x="6726238" y="3935413"/>
          <p14:tracePt t="5917" x="6819900" y="3935413"/>
          <p14:tracePt t="5922" x="6931025" y="3935413"/>
          <p14:tracePt t="5931" x="7042150" y="3935413"/>
          <p14:tracePt t="5938" x="7135813" y="3935413"/>
          <p14:tracePt t="5946" x="7246938" y="3935413"/>
          <p14:tracePt t="5955" x="7358063" y="3935413"/>
          <p14:tracePt t="5960" x="7450138" y="3935413"/>
          <p14:tracePt t="5972" x="7626350" y="3935413"/>
          <p14:tracePt t="5982" x="7681913" y="3935413"/>
          <p14:tracePt t="5986" x="7729538" y="3935413"/>
          <p14:tracePt t="5997" x="7775575" y="3935413"/>
          <p14:tracePt t="6002" x="7831138" y="3935413"/>
          <p14:tracePt t="6011" x="7867650" y="3935413"/>
          <p14:tracePt t="6017" x="7896225" y="3935413"/>
          <p14:tracePt t="6026" x="7932738" y="3935413"/>
          <p14:tracePt t="6033" x="7970838" y="3935413"/>
          <p14:tracePt t="6040" x="8026400" y="3935413"/>
          <p14:tracePt t="6047" x="8053388" y="3935413"/>
          <p14:tracePt t="6055" x="8108950" y="3935413"/>
          <p14:tracePt t="6066" x="8212138" y="3925888"/>
          <p14:tracePt t="6076" x="8248650" y="3925888"/>
          <p14:tracePt t="6080" x="8294688" y="3906838"/>
          <p14:tracePt t="6092" x="8350250" y="3897313"/>
          <p14:tracePt t="6095" x="8396288" y="3897313"/>
          <p14:tracePt t="6106" x="8453438" y="3870325"/>
          <p14:tracePt t="6110" x="8470900" y="3870325"/>
          <p14:tracePt t="6120" x="8526463" y="3860800"/>
          <p14:tracePt t="6126" x="8564563" y="3841750"/>
          <p14:tracePt t="6134" x="8582025" y="3822700"/>
          <p14:tracePt t="6143" x="8620125" y="3822700"/>
          <p14:tracePt t="6149" x="8656638" y="3795713"/>
          <p14:tracePt t="6159" x="8721725" y="3759200"/>
          <p14:tracePt t="6171" x="8758238" y="3721100"/>
          <p14:tracePt t="6176" x="8796338" y="3694113"/>
          <p14:tracePt t="6186" x="8815388" y="3684588"/>
          <p14:tracePt t="6189" x="8851900" y="3646488"/>
          <p14:tracePt t="6201" x="8878888" y="3619500"/>
          <p14:tracePt t="6204" x="8907463" y="3581400"/>
          <p14:tracePt t="6215" x="8963025" y="3525838"/>
          <p14:tracePt t="6223" x="8999538" y="3470275"/>
          <p14:tracePt t="6229" x="9047163" y="3414713"/>
          <p14:tracePt t="6237" x="9093200" y="3359150"/>
          <p14:tracePt t="6244" x="9139238" y="3294063"/>
          <p14:tracePt t="6252" x="9204325" y="3201988"/>
          <p14:tracePt t="6266" x="9223375" y="3163888"/>
          <p14:tracePt t="6270" x="9250363" y="3090863"/>
          <p14:tracePt t="6280" x="9296400" y="3035300"/>
          <p14:tracePt t="6284" x="9315450" y="2987675"/>
          <p14:tracePt t="6294" x="9334500" y="2951163"/>
          <p14:tracePt t="6300" x="9353550" y="2914650"/>
          <p14:tracePt t="6308" x="9353550" y="2886075"/>
          <p14:tracePt t="6314" x="9353550" y="2876550"/>
          <p14:tracePt t="6322" x="9353550" y="2867025"/>
          <p14:tracePt t="6332" x="9353550" y="2849563"/>
          <p14:tracePt t="6339" x="9361488" y="2830513"/>
          <p14:tracePt t="6349" x="9361488" y="2784475"/>
          <p14:tracePt t="6359" x="9361488" y="2719388"/>
          <p14:tracePt t="6361" x="9361488" y="2625725"/>
          <p14:tracePt t="6374" x="9361488" y="2533650"/>
          <p14:tracePt t="6378" x="9353550" y="2439988"/>
          <p14:tracePt t="6390" x="9353550" y="2376488"/>
          <p14:tracePt t="6395" x="9334500" y="2282825"/>
          <p14:tracePt t="6403" x="9315450" y="2246313"/>
          <p14:tracePt t="6409" x="9296400" y="2171700"/>
          <p14:tracePt t="6417" x="9288463" y="2135188"/>
          <p14:tracePt t="6426" x="9278938" y="2116138"/>
          <p14:tracePt t="6433" x="9259888" y="2087563"/>
          <p14:tracePt t="6443" x="9240838" y="2014538"/>
          <p14:tracePt t="6454" x="9213850" y="2005013"/>
          <p14:tracePt t="6455" x="9213850" y="1985963"/>
          <p14:tracePt t="6469" x="9194800" y="1949450"/>
          <p14:tracePt t="6473" x="9167813" y="1920875"/>
          <p14:tracePt t="6483" x="9158288" y="1884363"/>
          <p14:tracePt t="6490" x="9129713" y="1846263"/>
          <p14:tracePt t="6498" x="9102725" y="1809750"/>
          <p14:tracePt t="6505" x="9047163" y="1754188"/>
          <p14:tracePt t="6511" x="8991600" y="1698625"/>
          <p14:tracePt t="6519" x="8963025" y="1660525"/>
          <p14:tracePt t="6526" x="8907463" y="1614488"/>
          <p14:tracePt t="6536" x="8842375" y="1539875"/>
          <p14:tracePt t="6551" x="8767763" y="1484313"/>
          <p14:tracePt t="6562" x="8740775" y="1447800"/>
          <p14:tracePt t="6569" x="8721725" y="1438275"/>
          <p14:tracePt t="6577" x="8694738" y="1411288"/>
          <p14:tracePt t="6582" x="8656638" y="1392238"/>
          <p14:tracePt t="6591" x="8629650" y="1363663"/>
          <p14:tracePt t="6598" x="8610600" y="1354138"/>
          <p14:tracePt t="6606" x="8574088" y="1327150"/>
          <p14:tracePt t="6614" x="8535988" y="1317625"/>
          <p14:tracePt t="6620" x="8509000" y="1290638"/>
          <p14:tracePt t="6631" x="8470900" y="1281113"/>
          <p14:tracePt t="6642" x="8434388" y="1271588"/>
          <p14:tracePt t="6646" x="8424863" y="1271588"/>
          <p14:tracePt t="6662" x="8415338" y="1271588"/>
          <p14:tracePt t="6673" x="8405813" y="1271588"/>
          <p14:tracePt t="6678" x="8396288" y="1271588"/>
          <p14:tracePt t="7116" x="8220075" y="1216025"/>
          <p14:tracePt t="7129" x="8118475" y="1150938"/>
          <p14:tracePt t="7132" x="8007350" y="1112838"/>
          <p14:tracePt t="7143" x="7886700" y="1057275"/>
          <p14:tracePt t="7148" x="7794625" y="1030288"/>
          <p14:tracePt t="7157" x="7691438" y="984250"/>
          <p14:tracePt t="7164" x="7599363" y="946150"/>
          <p14:tracePt t="7173" x="7459663" y="909638"/>
          <p14:tracePt t="7179" x="7339013" y="881063"/>
          <p14:tracePt t="7186" x="7181850" y="863600"/>
          <p14:tracePt t="7195" x="7023100" y="844550"/>
          <p14:tracePt t="7201" x="6894513" y="844550"/>
          <p14:tracePt t="7211" x="6662738" y="844550"/>
          <p14:tracePt t="7222" x="6550025" y="844550"/>
          <p14:tracePt t="7227" x="6421438" y="844550"/>
          <p14:tracePt t="7238" x="6262688" y="854075"/>
          <p14:tracePt t="7242" x="6105525" y="854075"/>
          <p14:tracePt t="7253" x="5965825" y="871538"/>
          <p14:tracePt t="7258" x="5835650" y="890588"/>
          <p14:tracePt t="7266" x="5678488" y="890588"/>
          <p14:tracePt t="7272" x="5473700" y="909638"/>
          <p14:tracePt t="7281" x="5316538" y="909638"/>
          <p14:tracePt t="7291" x="5159375" y="919163"/>
          <p14:tracePt t="7297" x="5029200" y="919163"/>
          <p14:tracePt t="7305" x="4797425" y="919163"/>
          <p14:tracePt t="7317" x="4686300" y="900113"/>
          <p14:tracePt t="7322" x="4573588" y="909638"/>
          <p14:tracePt t="7331" x="4500563" y="900113"/>
          <p14:tracePt t="7336" x="4445000" y="900113"/>
          <p14:tracePt t="7347" x="4379913" y="909638"/>
          <p14:tracePt t="7352" x="4341813" y="909638"/>
          <p14:tracePt t="7361" x="4305300" y="909638"/>
          <p14:tracePt t="7367" x="4259263" y="909638"/>
          <p14:tracePt t="7375" x="4240213" y="909638"/>
          <p14:tracePt t="7386" x="4203700" y="909638"/>
          <p14:tracePt t="7792" x="4064000" y="909638"/>
          <p14:tracePt t="7803" x="3962400" y="909638"/>
          <p14:tracePt t="7807" x="3914775" y="909638"/>
          <p14:tracePt t="7817" x="3813175" y="909638"/>
          <p14:tracePt t="7823" x="3721100" y="909638"/>
          <p14:tracePt t="7832" x="3627438" y="909638"/>
          <p14:tracePt t="7838" x="3544888" y="909638"/>
          <p14:tracePt t="7847" x="3424238" y="909638"/>
          <p14:tracePt t="7854" x="3313113" y="909638"/>
          <p14:tracePt t="7861" x="3248025" y="909638"/>
          <p14:tracePt t="7870" x="3089275" y="909638"/>
          <p14:tracePt t="7887" x="2922588" y="919163"/>
          <p14:tracePt t="7897" x="2830513" y="936625"/>
          <p14:tracePt t="7902" x="2719388" y="936625"/>
          <p14:tracePt t="7912" x="2625725" y="936625"/>
          <p14:tracePt t="7916" x="2533650" y="936625"/>
          <p14:tracePt t="7926" x="2420938" y="936625"/>
          <p14:tracePt t="7932" x="2328863" y="955675"/>
          <p14:tracePt t="7941" x="2217738" y="965200"/>
          <p14:tracePt t="7948" x="2124075" y="965200"/>
          <p14:tracePt t="7955" x="2051050" y="965200"/>
          <p14:tracePt t="7964" x="1976438" y="965200"/>
          <p14:tracePt t="7970" x="1892300" y="965200"/>
          <p14:tracePt t="7980" x="1771650" y="965200"/>
          <p14:tracePt t="7991" x="1725613" y="965200"/>
          <p14:tracePt t="7996" x="1689100" y="965200"/>
          <p14:tracePt t="8006" x="1643063" y="965200"/>
          <p14:tracePt t="8009" x="1604963" y="965200"/>
          <p14:tracePt t="8023" x="1568450" y="965200"/>
          <p14:tracePt t="8026" x="1512888" y="965200"/>
          <p14:tracePt t="8036" x="1474788" y="955675"/>
          <p14:tracePt t="8042" x="1428750" y="955675"/>
          <p14:tracePt t="8049" x="1409700" y="955675"/>
          <p14:tracePt t="8058" x="1354138" y="955675"/>
          <p14:tracePt t="8064" x="1336675" y="955675"/>
          <p14:tracePt t="8072" x="1252538" y="936625"/>
          <p14:tracePt t="8086" x="1196975" y="928688"/>
          <p14:tracePt t="8090" x="1177925" y="928688"/>
          <p14:tracePt t="8100" x="1122363" y="928688"/>
          <p14:tracePt t="8105" x="1104900" y="928688"/>
          <p14:tracePt t="8115" x="1066800" y="928688"/>
          <p14:tracePt t="8121" x="1020763" y="928688"/>
          <p14:tracePt t="8130" x="1001713" y="928688"/>
          <p14:tracePt t="8137" x="965200" y="928688"/>
          <p14:tracePt t="8143" x="927100" y="928688"/>
          <p14:tracePt t="8151" x="890588" y="928688"/>
          <p14:tracePt t="8159" x="854075" y="928688"/>
          <p14:tracePt t="8168" x="769938" y="928688"/>
          <p14:tracePt t="8184" x="695325" y="928688"/>
          <p14:tracePt t="8195" x="677863" y="928688"/>
          <p14:tracePt t="8197" x="639763" y="928688"/>
          <p14:tracePt t="8209" x="622300" y="928688"/>
          <p14:tracePt t="8214" x="603250" y="928688"/>
          <p14:tracePt t="8224" x="566738" y="928688"/>
          <p14:tracePt t="8231" x="557213" y="928688"/>
          <p14:tracePt t="8239" x="538163" y="928688"/>
          <p14:tracePt t="8246" x="509588" y="928688"/>
          <p14:tracePt t="8253" x="501650" y="928688"/>
          <p14:tracePt t="8262" x="473075" y="928688"/>
          <p14:tracePt t="8278" x="454025" y="928688"/>
          <p14:tracePt t="8291" x="446088" y="928688"/>
          <p14:tracePt t="8293" x="436563" y="928688"/>
          <p14:tracePt t="8304" x="427038" y="928688"/>
          <p14:tracePt t="8310" x="417513" y="928688"/>
          <p14:tracePt t="8318" x="407988" y="928688"/>
          <p14:tracePt t="8332" x="398463" y="928688"/>
          <p14:tracePt t="8338" x="388938" y="928688"/>
          <p14:tracePt t="8355" x="371475" y="928688"/>
          <p14:tracePt t="8373" x="361950" y="936625"/>
          <p14:tracePt t="8383" x="352425" y="936625"/>
          <p14:tracePt t="8398" x="342900" y="936625"/>
          <p14:tracePt t="8402" x="333375" y="936625"/>
          <p14:tracePt t="8481" x="333375" y="946150"/>
          <p14:tracePt t="8497" x="325438" y="955675"/>
          <p14:tracePt t="8506" x="315913" y="955675"/>
          <p14:tracePt t="8512" x="306388" y="965200"/>
          <p14:tracePt t="8522" x="306388" y="974725"/>
          <p14:tracePt t="8529" x="306388" y="984250"/>
          <p14:tracePt t="8536" x="296863" y="992188"/>
          <p14:tracePt t="8544" x="287338" y="1001713"/>
          <p14:tracePt t="8557" x="287338" y="1011238"/>
          <p14:tracePt t="8572" x="287338" y="1030288"/>
          <p14:tracePt t="8591" x="268288" y="1039813"/>
          <p14:tracePt t="8608" x="268288" y="1049338"/>
          <p14:tracePt t="8622" x="268288" y="1057275"/>
          <p14:tracePt t="8639" x="260350" y="1066800"/>
          <p14:tracePt t="8654" x="260350" y="1085850"/>
          <p14:tracePt t="8666" x="260350" y="1095375"/>
          <p14:tracePt t="8670" x="260350" y="1104900"/>
          <p14:tracePt t="8685" x="250825" y="1122363"/>
          <p14:tracePt t="8702" x="250825" y="1131888"/>
          <p14:tracePt t="8710" x="241300" y="1131888"/>
          <p14:tracePt t="8724" x="241300" y="1141413"/>
          <p14:tracePt t="8734" x="241300" y="1150938"/>
          <p14:tracePt t="8748" x="231775" y="1150938"/>
          <p14:tracePt t="8763" x="222250" y="1169988"/>
          <p14:tracePt t="8810" x="212725" y="1177925"/>
          <p14:tracePt t="8819" x="204788" y="1187450"/>
          <p14:tracePt t="8827" x="204788" y="1206500"/>
          <p14:tracePt t="8843" x="195263" y="1206500"/>
          <p14:tracePt t="8855" x="185738" y="1216025"/>
          <p14:tracePt t="8861" x="185738" y="1225550"/>
          <p14:tracePt t="8874" x="176213" y="1233488"/>
          <p14:tracePt t="8884" x="166688" y="1243013"/>
          <p14:tracePt t="8898" x="157163" y="1262063"/>
          <p14:tracePt t="8913" x="149225" y="1271588"/>
          <p14:tracePt t="8923" x="139700" y="1290638"/>
          <p14:tracePt t="8937" x="130175" y="1298575"/>
          <p14:tracePt t="8949" x="120650" y="1327150"/>
          <p14:tracePt t="8951" x="120650" y="1336675"/>
          <p14:tracePt t="8964" x="111125" y="1346200"/>
          <p14:tracePt t="8968" x="101600" y="1354138"/>
          <p14:tracePt t="8978" x="101600" y="1363663"/>
          <p14:tracePt t="8992" x="101600" y="1373188"/>
          <p14:tracePt t="8998" x="74613" y="1419225"/>
          <p14:tracePt t="9014" x="74613" y="1428750"/>
          <p14:tracePt t="9033" x="65088" y="1438275"/>
          <p14:tracePt t="9044" x="65088" y="1447800"/>
          <p14:tracePt t="9050" x="65088" y="1457325"/>
          <p14:tracePt t="9058" x="65088" y="1466850"/>
          <p14:tracePt t="9063" x="55563" y="1474788"/>
          <p14:tracePt t="9073" x="55563" y="1484313"/>
          <p14:tracePt t="9078" x="55563" y="1493838"/>
          <p14:tracePt t="9093" x="55563" y="1512888"/>
          <p14:tracePt t="9111" x="55563" y="1531938"/>
          <p14:tracePt t="9123" x="55563" y="1549400"/>
          <p14:tracePt t="9127" x="55563" y="1558925"/>
          <p14:tracePt t="9138" x="55563" y="1568450"/>
          <p14:tracePt t="9139" x="55563" y="1595438"/>
          <p14:tracePt t="9157" x="46038" y="1614488"/>
          <p14:tracePt t="9167" x="46038" y="1624013"/>
          <p14:tracePt t="9174" x="46038" y="1633538"/>
          <p14:tracePt t="9182" x="46038" y="1643063"/>
          <p14:tracePt t="9188" x="46038" y="1652588"/>
          <p14:tracePt t="9195" x="46038" y="1660525"/>
          <p14:tracePt t="9205" x="46038" y="1679575"/>
          <p14:tracePt t="9220" x="46038" y="1698625"/>
          <p14:tracePt t="9232" x="46038" y="1708150"/>
          <p14:tracePt t="9234" x="46038" y="1725613"/>
          <p14:tracePt t="9252" x="46038" y="1754188"/>
          <p14:tracePt t="9261" x="46038" y="1763713"/>
          <p14:tracePt t="9267" x="46038" y="1781175"/>
          <p14:tracePt t="9275" x="46038" y="1800225"/>
          <p14:tracePt t="9282" x="46038" y="1809750"/>
          <p14:tracePt t="9290" x="46038" y="1819275"/>
          <p14:tracePt t="9300" x="46038" y="1855788"/>
          <p14:tracePt t="9312" x="46038" y="1865313"/>
          <p14:tracePt t="9315" x="55563" y="1884363"/>
          <p14:tracePt t="9326" x="55563" y="1893888"/>
          <p14:tracePt t="9330" x="65088" y="1901825"/>
          <p14:tracePt t="9341" x="65088" y="1920875"/>
          <p14:tracePt t="9344" x="65088" y="1939925"/>
          <p14:tracePt t="9356" x="74613" y="1949450"/>
          <p14:tracePt t="9363" x="74613" y="1976438"/>
          <p14:tracePt t="9371" x="84138" y="1995488"/>
          <p14:tracePt t="9378" x="101600" y="2014538"/>
          <p14:tracePt t="9384" x="111125" y="2022475"/>
          <p14:tracePt t="9393" x="111125" y="2051050"/>
          <p14:tracePt t="9399" x="120650" y="2060575"/>
          <p14:tracePt t="9409" x="130175" y="2087563"/>
          <p14:tracePt t="9421" x="149225" y="2106613"/>
          <p14:tracePt t="9424" x="157163" y="2116138"/>
          <p14:tracePt t="9436" x="166688" y="2125663"/>
          <p14:tracePt t="9441" x="176213" y="2143125"/>
          <p14:tracePt t="9449" x="204788" y="2152650"/>
          <p14:tracePt t="9457" x="212725" y="2171700"/>
          <p14:tracePt t="9464" x="222250" y="2198688"/>
          <p14:tracePt t="9472" x="250825" y="2217738"/>
          <p14:tracePt t="9486" x="268288" y="2227263"/>
          <p14:tracePt t="9493" x="268288" y="2236788"/>
          <p14:tracePt t="9504" x="277813" y="2236788"/>
          <p14:tracePt t="9520" x="287338" y="2246313"/>
          <p14:tracePt t="9530" x="287338" y="2255838"/>
          <p14:tracePt t="9936" x="325438" y="2292350"/>
          <p14:tracePt t="9944" x="417513" y="2376488"/>
          <p14:tracePt t="9961" x="519113" y="2478088"/>
          <p14:tracePt t="9972" x="557213" y="2497138"/>
          <p14:tracePt t="9977" x="593725" y="2524125"/>
          <p14:tracePt t="9987" x="612775" y="2552700"/>
          <p14:tracePt t="9992" x="639763" y="2570163"/>
          <p14:tracePt t="10001" x="649288" y="2570163"/>
          <p14:tracePt t="10007" x="658813" y="2579688"/>
          <p14:tracePt t="10016" x="668338" y="2589213"/>
          <p14:tracePt t="10024" x="677863" y="2589213"/>
          <p14:tracePt t="10031" x="677863" y="2608263"/>
          <p14:tracePt t="10038" x="687388" y="2608263"/>
          <p14:tracePt t="10044" x="695325" y="2616200"/>
          <p14:tracePt t="10055" x="704850" y="2625725"/>
          <p14:tracePt t="10070" x="704850" y="2635250"/>
          <p14:tracePt t="10081" x="714375" y="2644775"/>
          <p14:tracePt t="10095" x="723900" y="2673350"/>
          <p14:tracePt t="10103" x="723900" y="2681288"/>
          <p14:tracePt t="10110" x="723900" y="2690813"/>
          <p14:tracePt t="10118" x="733425" y="2700338"/>
          <p14:tracePt t="10123" x="733425" y="2709863"/>
          <p14:tracePt t="10138" x="733425" y="2719388"/>
          <p14:tracePt t="10149" x="742950" y="2736850"/>
          <p14:tracePt t="10161" x="742950" y="2746375"/>
          <p14:tracePt t="10163" x="760413" y="2765425"/>
          <p14:tracePt t="10179" x="760413" y="2774950"/>
          <p14:tracePt t="10190" x="760413" y="2784475"/>
          <p14:tracePt t="10196" x="760413" y="2794000"/>
          <p14:tracePt t="10204" x="760413" y="2801938"/>
          <p14:tracePt t="10211" x="760413" y="2811463"/>
          <p14:tracePt t="10219" x="760413" y="2820988"/>
          <p14:tracePt t="10226" x="760413" y="2840038"/>
          <p14:tracePt t="10243" x="742950" y="2876550"/>
          <p14:tracePt t="10255" x="742950" y="2895600"/>
          <p14:tracePt t="10259" x="742950" y="2905125"/>
          <p14:tracePt t="10269" x="742950" y="2914650"/>
          <p14:tracePt t="10272" x="742950" y="2922588"/>
          <p14:tracePt t="10284" x="742950" y="2932113"/>
          <p14:tracePt t="10289" x="733425" y="2941638"/>
          <p14:tracePt t="10298" x="733425" y="2951163"/>
          <p14:tracePt t="10304" x="733425" y="2960688"/>
          <p14:tracePt t="10314" x="733425" y="2970213"/>
          <p14:tracePt t="10321" x="733425" y="2978150"/>
          <p14:tracePt t="10327" x="733425" y="2987675"/>
          <p14:tracePt t="10338" x="733425" y="3006725"/>
          <p14:tracePt t="10349" x="733425" y="3016250"/>
          <p14:tracePt t="10353" x="733425" y="3025775"/>
          <p14:tracePt t="10364" x="733425" y="3043238"/>
          <p14:tracePt t="10368" x="733425" y="3052763"/>
          <p14:tracePt t="10378" x="733425" y="3062288"/>
          <p14:tracePt t="10392" x="733425" y="3090863"/>
          <p14:tracePt t="10400" x="733425" y="3108325"/>
          <p14:tracePt t="10416" x="733425" y="3127375"/>
          <p14:tracePt t="10421" x="733425" y="3136900"/>
          <p14:tracePt t="10430" x="733425" y="3163888"/>
          <p14:tracePt t="10447" x="733425" y="3192463"/>
          <p14:tracePt t="10458" x="733425" y="3201988"/>
          <p14:tracePt t="10462" x="733425" y="3228975"/>
          <p14:tracePt t="10473" x="733425" y="3238500"/>
          <p14:tracePt t="10488" x="733425" y="3257550"/>
          <p14:tracePt t="10494" x="733425" y="3267075"/>
          <p14:tracePt t="10502" x="733425" y="3276600"/>
          <p14:tracePt t="10510" x="733425" y="3284538"/>
          <p14:tracePt t="10516" x="733425" y="3294063"/>
          <p14:tracePt t="10525" x="742950" y="3322638"/>
          <p14:tracePt t="10542" x="742950" y="3359150"/>
          <p14:tracePt t="10552" x="742950" y="3368675"/>
          <p14:tracePt t="10557" x="750888" y="3397250"/>
          <p14:tracePt t="10567" x="750888" y="3405188"/>
          <p14:tracePt t="10574" x="750888" y="3424238"/>
          <p14:tracePt t="10581" x="750888" y="3433763"/>
          <p14:tracePt t="10588" x="750888" y="3443288"/>
          <p14:tracePt t="10597" x="760413" y="3460750"/>
          <p14:tracePt t="10602" x="760413" y="3489325"/>
          <p14:tracePt t="10621" x="769938" y="3525838"/>
          <p14:tracePt t="10635" x="769938" y="3554413"/>
          <p14:tracePt t="10647" x="769938" y="3563938"/>
          <p14:tracePt t="10650" x="769938" y="3573463"/>
          <p14:tracePt t="10661" x="769938" y="3581400"/>
          <p14:tracePt t="10667" x="769938" y="3600450"/>
          <p14:tracePt t="10676" x="788988" y="3814763"/>
          <p14:tracePt t="11068" x="788988" y="3879850"/>
          <p14:tracePt t="11074" x="788988" y="3943350"/>
          <p14:tracePt t="11082" x="779463" y="4046538"/>
          <p14:tracePt t="11092" x="769938" y="4083050"/>
          <p14:tracePt t="11100" x="769938" y="4129088"/>
          <p14:tracePt t="11103" x="769938" y="4176713"/>
          <p14:tracePt t="11106" x="750888" y="4268788"/>
          <p14:tracePt t="11118" x="742950" y="4379913"/>
          <p14:tracePt t="11122" x="723900" y="4435475"/>
          <p14:tracePt t="11133" x="714375" y="4481513"/>
          <p14:tracePt t="11138" x="695325" y="4575175"/>
          <p14:tracePt t="11148" x="677863" y="4649788"/>
          <p14:tracePt t="11153" x="649288" y="4722813"/>
          <p14:tracePt t="11162" x="649288" y="4779963"/>
          <p14:tracePt t="11170" x="630238" y="4816475"/>
          <p14:tracePt t="11176" x="630238" y="4881563"/>
          <p14:tracePt t="11185" x="593725" y="4956175"/>
          <p14:tracePt t="11191" x="593725" y="5021263"/>
          <p14:tracePt t="11197" x="584200" y="5076825"/>
          <p14:tracePt t="11203" x="566738" y="5168900"/>
          <p14:tracePt t="11215" x="557213" y="5308600"/>
          <p14:tracePt t="11227" x="557213" y="5345113"/>
          <p14:tracePt t="11233" x="538163" y="5400675"/>
          <p14:tracePt t="11242" x="538163" y="5419725"/>
          <p14:tracePt t="11247" x="538163" y="5456238"/>
          <p14:tracePt t="11256" x="538163" y="5475288"/>
          <p14:tracePt t="11263" x="538163" y="5503863"/>
          <p14:tracePt t="11273" x="538163" y="5511800"/>
          <p14:tracePt t="11280" x="557213" y="5530850"/>
          <p14:tracePt t="11285" x="566738" y="5540375"/>
          <p14:tracePt t="11296" x="574675" y="5559425"/>
          <p14:tracePt t="11310" x="649288" y="5595938"/>
          <p14:tracePt t="11321" x="668338" y="5624513"/>
          <p14:tracePt t="11326" x="723900" y="5632450"/>
          <p14:tracePt t="11336" x="742950" y="5632450"/>
          <p14:tracePt t="11342" x="788988" y="5641975"/>
          <p14:tracePt t="11350" x="844550" y="5661025"/>
          <p14:tracePt t="11356" x="936625" y="5661025"/>
          <p14:tracePt t="11366" x="1001713" y="5661025"/>
          <p14:tracePt t="11372" x="1095375" y="5670550"/>
          <p14:tracePt t="11380" x="1187450" y="5688013"/>
          <p14:tracePt t="11389" x="1354138" y="5707063"/>
          <p14:tracePt t="11402" x="1401763" y="5707063"/>
          <p14:tracePt t="11405" x="1438275" y="5697538"/>
          <p14:tracePt t="11416" x="1474788" y="5697538"/>
          <p14:tracePt t="11419" x="1503363" y="5688013"/>
          <p14:tracePt t="11430" x="1512888" y="5680075"/>
          <p14:tracePt t="11435" x="1522413" y="5680075"/>
          <p14:tracePt t="11444" x="1530350" y="5680075"/>
          <p14:tracePt t="11459" x="1539875" y="5680075"/>
          <p14:tracePt t="11474" x="1549400" y="5680075"/>
          <p14:tracePt t="11813" x="1651000" y="5688013"/>
          <p14:tracePt t="11822" x="1809750" y="5697538"/>
          <p14:tracePt t="11827" x="1966913" y="5697538"/>
          <p14:tracePt t="11837" x="2097088" y="5697538"/>
          <p14:tracePt t="11842" x="2236788" y="5697538"/>
          <p14:tracePt t="11851" x="2374900" y="5716588"/>
          <p14:tracePt t="11859" x="2486025" y="5716588"/>
          <p14:tracePt t="11865" x="2570163" y="5716588"/>
          <p14:tracePt t="11874" x="2736850" y="5735638"/>
          <p14:tracePt t="11891" x="2847975" y="5735638"/>
          <p14:tracePt t="11901" x="2922588" y="5735638"/>
          <p14:tracePt t="11906" x="2968625" y="5745163"/>
          <p14:tracePt t="11916" x="3043238" y="5745163"/>
          <p14:tracePt t="11919" x="3089275" y="5745163"/>
          <p14:tracePt t="11931" x="3144838" y="5745163"/>
          <p14:tracePt t="11938" x="3192463" y="5745163"/>
          <p14:tracePt t="11946" x="3248025" y="5762625"/>
          <p14:tracePt t="11953" x="3275013" y="5762625"/>
          <p14:tracePt t="11960" x="3330575" y="5762625"/>
          <p14:tracePt t="11969" x="3395663" y="5762625"/>
          <p14:tracePt t="11986" x="3460750" y="5762625"/>
          <p14:tracePt t="11999" x="3479800" y="5762625"/>
          <p14:tracePt t="12001" x="3516313" y="5753100"/>
          <p14:tracePt t="12011" x="3535363" y="5753100"/>
          <p14:tracePt t="12014" x="3571875" y="5753100"/>
          <p14:tracePt t="12025" x="3609975" y="5745163"/>
          <p14:tracePt t="12031" x="3627438" y="5745163"/>
          <p14:tracePt t="12040" x="3665538" y="5745163"/>
          <p14:tracePt t="12047" x="3702050" y="5745163"/>
          <p14:tracePt t="12054" x="3738563" y="5745163"/>
          <p14:tracePt t="12062" x="3757613" y="5745163"/>
          <p14:tracePt t="12068" x="3786188" y="5735638"/>
          <p14:tracePt t="12080" x="3841750" y="5735638"/>
          <p14:tracePt t="12090" x="3851275" y="5735638"/>
          <p14:tracePt t="12095" x="3878263" y="5726113"/>
          <p14:tracePt t="12105" x="3906838" y="5726113"/>
          <p14:tracePt t="12110" x="3914775" y="5726113"/>
          <p14:tracePt t="12120" x="3933825" y="5726113"/>
          <p14:tracePt t="12124" x="3943350" y="5726113"/>
          <p14:tracePt t="12134" x="3962400" y="5716588"/>
          <p14:tracePt t="12141" x="3998913" y="5716588"/>
          <p14:tracePt t="12148" x="4035425" y="5697538"/>
          <p14:tracePt t="12156" x="4083050" y="5697538"/>
          <p14:tracePt t="12164" x="4148138" y="5697538"/>
          <p14:tracePt t="12174" x="4259263" y="5670550"/>
          <p14:tracePt t="12184" x="4324350" y="5670550"/>
          <p14:tracePt t="12188" x="4341813" y="5661025"/>
          <p14:tracePt t="12200" x="4370388" y="5661025"/>
          <p14:tracePt t="12214" x="4379913" y="5661025"/>
          <p14:tracePt t="12649" x="4425950" y="5641975"/>
          <p14:tracePt t="12655" x="4462463" y="5624513"/>
          <p14:tracePt t="12659" x="4510088" y="5595938"/>
          <p14:tracePt t="12671" x="4565650" y="5586413"/>
          <p14:tracePt t="12673" x="4602163" y="5559425"/>
          <p14:tracePt t="12685" x="4638675" y="5549900"/>
          <p14:tracePt t="12691" x="4676775" y="5540375"/>
          <p14:tracePt t="12700" x="4694238" y="5540375"/>
          <p14:tracePt t="12705" x="4722813" y="5521325"/>
          <p14:tracePt t="12715" x="4741863" y="5511800"/>
          <p14:tracePt t="12721" x="4751388" y="5511800"/>
          <p14:tracePt t="12729" x="4759325" y="5503863"/>
          <p14:tracePt t="12738" x="4778375" y="5503863"/>
          <p14:tracePt t="12754" x="4797425" y="5494338"/>
          <p14:tracePt t="12769" x="4806950" y="5494338"/>
          <p14:tracePt t="12780" x="4814888" y="5484813"/>
          <p14:tracePt t="12794" x="4824413" y="5484813"/>
          <p14:tracePt t="12809" x="4833938" y="5475288"/>
          <p14:tracePt t="12823" x="4843463" y="5475288"/>
          <p14:tracePt t="12831" x="4843463" y="5465763"/>
          <p14:tracePt t="12848" x="4852988" y="5465763"/>
          <p14:tracePt t="12859" x="4852988" y="5456238"/>
          <p14:tracePt t="12888" x="4862513" y="5456238"/>
          <p14:tracePt t="12896" x="4862513" y="5446713"/>
          <p14:tracePt t="12903" x="4870450" y="5438775"/>
          <p14:tracePt t="12918" x="4870450" y="5419725"/>
          <p14:tracePt t="12926" x="4889500" y="5410200"/>
          <p14:tracePt t="12931" x="4889500" y="5400675"/>
          <p14:tracePt t="12940" x="4889500" y="5354638"/>
          <p14:tracePt t="12954" x="4889500" y="5335588"/>
          <p14:tracePt t="12957" x="4879975" y="5308600"/>
          <p14:tracePt t="12969" x="4870450" y="5289550"/>
          <p14:tracePt t="12972" x="4843463" y="5262563"/>
          <p14:tracePt t="12984" x="4824413" y="5243513"/>
          <p14:tracePt t="12990" x="4814888" y="5214938"/>
          <p14:tracePt t="12997" x="4768850" y="5178425"/>
          <p14:tracePt t="13007" x="4759325" y="5159375"/>
          <p14:tracePt t="13012" x="4741863" y="5132388"/>
          <p14:tracePt t="13021" x="4676775" y="5057775"/>
          <p14:tracePt t="13036" x="4630738" y="5011738"/>
          <p14:tracePt t="13048" x="4592638" y="4983163"/>
          <p14:tracePt t="13052" x="4546600" y="4956175"/>
          <p14:tracePt t="13063" x="4510088" y="4918075"/>
          <p14:tracePt t="13068" x="4471988" y="4900613"/>
          <p14:tracePt t="13077" x="4425950" y="4872038"/>
          <p14:tracePt t="13083" x="4389438" y="4843463"/>
          <p14:tracePt t="13091" x="4332288" y="4816475"/>
          <p14:tracePt t="13097" x="4276725" y="4806950"/>
          <p14:tracePt t="13106" x="4240213" y="4779963"/>
          <p14:tracePt t="13114" x="4203700" y="4779963"/>
          <p14:tracePt t="13121" x="4184650" y="4779963"/>
          <p14:tracePt t="13131" x="4138613" y="4779963"/>
          <p14:tracePt t="13142" x="4119563" y="4779963"/>
          <p14:tracePt t="13157" x="4100513" y="4779963"/>
          <p14:tracePt t="13162" x="4092575" y="4779963"/>
          <p14:tracePt t="13209" x="4064000" y="4816475"/>
          <p14:tracePt t="13215" x="4035425" y="4872038"/>
          <p14:tracePt t="13225" x="4035425" y="4891088"/>
          <p14:tracePt t="13237" x="4035425" y="4908550"/>
          <p14:tracePt t="13310" x="4175125" y="4992688"/>
          <p14:tracePt t="13319" x="4445000" y="5094288"/>
          <p14:tracePt t="13331" x="4546600" y="5159375"/>
          <p14:tracePt t="13335" x="4657725" y="5214938"/>
          <p14:tracePt t="13346" x="4778375" y="5280025"/>
          <p14:tracePt t="13351" x="4918075" y="5318125"/>
          <p14:tracePt t="13360" x="5084763" y="5373688"/>
          <p14:tracePt t="13367" x="5224463" y="5419725"/>
          <p14:tracePt t="13376" x="5381625" y="5475288"/>
          <p14:tracePt t="13382" x="5502275" y="5494338"/>
          <p14:tracePt t="13389" x="5632450" y="5511800"/>
          <p14:tracePt t="13397" x="5770563" y="5530850"/>
          <p14:tracePt t="13404" x="5910263" y="5559425"/>
          <p14:tracePt t="13414" x="6188075" y="5614988"/>
          <p14:tracePt t="13425" x="6300788" y="5632450"/>
          <p14:tracePt t="13429" x="6411913" y="5641975"/>
          <p14:tracePt t="13440" x="6532563" y="5661025"/>
          <p14:tracePt t="13444" x="6662738" y="5661025"/>
          <p14:tracePt t="13455" x="6800850" y="5680075"/>
          <p14:tracePt t="13461" x="6959600" y="5697538"/>
          <p14:tracePt t="13469" x="7135813" y="5697538"/>
          <p14:tracePt t="13474" x="7321550" y="5670550"/>
          <p14:tracePt t="13484" x="7497763" y="5670550"/>
          <p14:tracePt t="13492" x="7691438" y="5651500"/>
          <p14:tracePt t="13499" x="7877175" y="5632450"/>
          <p14:tracePt t="13509" x="8193088" y="5595938"/>
          <p14:tracePt t="13520" x="8304213" y="5586413"/>
          <p14:tracePt t="13522" x="8461375" y="5530850"/>
          <p14:tracePt t="13534" x="8582025" y="5511800"/>
          <p14:tracePt t="13539" x="8721725" y="5494338"/>
          <p14:tracePt t="13550" x="8815388" y="5465763"/>
          <p14:tracePt t="13555" x="8953500" y="5391150"/>
          <p14:tracePt t="13564" x="9055100" y="5364163"/>
          <p14:tracePt t="13571" x="9194800" y="5289550"/>
          <p14:tracePt t="13578" x="9296400" y="5224463"/>
          <p14:tracePt t="13584" x="9417050" y="5132388"/>
          <p14:tracePt t="13592" x="9520238" y="5067300"/>
          <p14:tracePt t="13603" x="9640888" y="4946650"/>
          <p14:tracePt t="13616" x="9723438" y="4835525"/>
          <p14:tracePt t="13629" x="9771063" y="4751388"/>
          <p14:tracePt t="13634" x="9788525" y="4676775"/>
          <p14:tracePt t="13643" x="9807575" y="4565650"/>
          <p14:tracePt t="13650" x="9817100" y="4473575"/>
          <p14:tracePt t="13657" x="9817100" y="4297363"/>
          <p14:tracePt t="13664" x="9817100" y="4184650"/>
          <p14:tracePt t="13673" x="9817100" y="4064000"/>
          <p14:tracePt t="13681" x="9817100" y="3935413"/>
          <p14:tracePt t="13687" x="9798050" y="3795713"/>
          <p14:tracePt t="13697" x="9723438" y="3517900"/>
          <p14:tracePt t="13710" x="9602788" y="3219450"/>
          <p14:tracePt t="13723" x="9482138" y="3006725"/>
          <p14:tracePt t="13728" x="9361488" y="2746375"/>
          <p14:tracePt t="13738" x="9185275" y="2514600"/>
          <p14:tracePt t="13744" x="8991600" y="2273300"/>
          <p14:tracePt t="13752" x="8777288" y="2060575"/>
          <p14:tracePt t="13758" x="8453438" y="1836738"/>
          <p14:tracePt t="13766" x="8174038" y="1652588"/>
          <p14:tracePt t="13774" x="7978775" y="1493838"/>
          <p14:tracePt t="13782" x="7710488" y="1308100"/>
          <p14:tracePt t="13790" x="7191375" y="1057275"/>
          <p14:tracePt t="13805" x="6829425" y="965200"/>
          <p14:tracePt t="13817" x="6578600" y="928688"/>
          <p14:tracePt t="13823" x="6337300" y="928688"/>
          <p14:tracePt t="13832" x="6021388" y="955675"/>
          <p14:tracePt t="13837" x="5854700" y="1066800"/>
          <p14:tracePt t="13848" x="5697538" y="1141413"/>
          <p14:tracePt t="13853" x="5576888" y="1187450"/>
          <p14:tracePt t="13861" x="5502275" y="1225550"/>
          <p14:tracePt t="13870" x="5446713" y="1252538"/>
          <p14:tracePt t="13875" x="5391150" y="1281113"/>
          <p14:tracePt t="13886" x="5345113" y="1298575"/>
          <p14:tracePt t="14318" x="5224463" y="1281113"/>
          <p14:tracePt t="14324" x="4954588" y="1196975"/>
          <p14:tracePt t="14332" x="4732338" y="1160463"/>
          <p14:tracePt t="14340" x="4573588" y="1122363"/>
          <p14:tracePt t="14347" x="4397375" y="1104900"/>
          <p14:tracePt t="14358" x="4119563" y="1085850"/>
          <p14:tracePt t="14368" x="3989388" y="1085850"/>
          <p14:tracePt t="14374" x="3859213" y="1085850"/>
          <p14:tracePt t="14383" x="3738563" y="1057275"/>
          <p14:tracePt t="14387" x="3627438" y="1057275"/>
          <p14:tracePt t="14398" x="3489325" y="1057275"/>
          <p14:tracePt t="14402" x="3405188" y="1057275"/>
          <p14:tracePt t="14412" x="3248025" y="1066800"/>
          <p14:tracePt t="14420" x="3062288" y="1057275"/>
          <p14:tracePt t="14427" x="2903538" y="1057275"/>
          <p14:tracePt t="14437" x="2598738" y="1057275"/>
          <p14:tracePt t="14451" x="2254250" y="1095375"/>
          <p14:tracePt t="14463" x="2143125" y="1112838"/>
          <p14:tracePt t="14465" x="2032000" y="1112838"/>
          <p14:tracePt t="14477" x="1976438" y="1112838"/>
          <p14:tracePt t="14482" x="1930400" y="1122363"/>
          <p14:tracePt t="14492" x="1892300" y="1141413"/>
          <p14:tracePt t="14498" x="1874838" y="1141413"/>
          <p14:tracePt t="14507" x="1846263" y="1150938"/>
          <p14:tracePt t="14513" x="1827213" y="1160463"/>
          <p14:tracePt t="14522" x="1800225" y="1160463"/>
          <p14:tracePt t="14529" x="1781175" y="1169988"/>
          <p14:tracePt t="14535" x="1763713" y="1187450"/>
          <p14:tracePt t="14545" x="1698625" y="1196975"/>
          <p14:tracePt t="14557" x="1689100" y="1206500"/>
          <p14:tracePt t="14562" x="1679575" y="1206500"/>
          <p14:tracePt t="14573" x="1670050" y="1206500"/>
          <p14:tracePt t="14587" x="1660525" y="1225550"/>
          <p14:tracePt t="14592" x="1643063" y="1243013"/>
          <p14:tracePt t="14601" x="1643063" y="1262063"/>
          <p14:tracePt t="14606" x="1643063" y="1271588"/>
          <p14:tracePt t="14615" x="1643063" y="1290638"/>
          <p14:tracePt t="14623" x="1643063" y="1298575"/>
          <p14:tracePt t="14631" x="1633538" y="1308100"/>
          <p14:tracePt t="14640" x="1614488" y="1354138"/>
          <p14:tracePt t="14655" x="1614488" y="1363663"/>
          <p14:tracePt t="14665" x="1604963" y="1373188"/>
          <p14:tracePt t="14670" x="1595438" y="1401763"/>
          <p14:tracePt t="14681" x="1585913" y="1411288"/>
          <p14:tracePt t="14686" x="1585913" y="1419225"/>
          <p14:tracePt t="14696" x="1577975" y="1438275"/>
          <p14:tracePt t="14701" x="1577975" y="1457325"/>
          <p14:tracePt t="14709" x="1568450" y="1466850"/>
          <p14:tracePt t="14716" x="1568450" y="1474788"/>
          <p14:tracePt t="14725" x="1558925" y="1493838"/>
          <p14:tracePt t="14734" x="1558925" y="1512888"/>
          <p14:tracePt t="14746" x="1558925" y="1522413"/>
          <p14:tracePt t="14747" x="1558925" y="1531938"/>
          <p14:tracePt t="14765" x="1558925" y="1549400"/>
          <p14:tracePt t="14775" x="1549400" y="1577975"/>
          <p14:tracePt t="14790" x="1539875" y="1587500"/>
          <p14:tracePt t="14796" x="1539875" y="1595438"/>
          <p14:tracePt t="14806" x="1530350" y="1614488"/>
          <p14:tracePt t="14811" x="1512888" y="1633538"/>
          <p14:tracePt t="14819" x="1503363" y="1643063"/>
          <p14:tracePt t="14826" x="1493838" y="1679575"/>
          <p14:tracePt t="14843" x="1484313" y="1689100"/>
          <p14:tracePt t="14855" x="1484313" y="1698625"/>
          <p14:tracePt t="14859" x="1484313" y="1708150"/>
          <p14:tracePt t="14875" x="1474788" y="1708150"/>
          <p14:tracePt t="14884" x="1474788" y="1716088"/>
          <p14:tracePt t="14984" x="1474788" y="1725613"/>
          <p14:tracePt t="15072" x="1474788" y="1735138"/>
          <p14:tracePt t="15078" x="1474788" y="1744663"/>
          <p14:tracePt t="15218" x="1474788" y="1754188"/>
          <p14:tracePt t="15232" x="1465263" y="1773238"/>
          <p14:tracePt t="15596" x="1465263" y="1809750"/>
          <p14:tracePt t="15612" x="1512888" y="1901825"/>
          <p14:tracePt t="15624" x="1522413" y="1939925"/>
          <p14:tracePt t="15627" x="1530350" y="1957388"/>
          <p14:tracePt t="15639" x="1539875" y="1976438"/>
          <p14:tracePt t="15642" x="1539875" y="2005013"/>
          <p14:tracePt t="15653" x="1539875" y="2014538"/>
          <p14:tracePt t="15659" x="1558925" y="2041525"/>
          <p14:tracePt t="15667" x="1568450" y="2078038"/>
          <p14:tracePt t="15676" x="1568450" y="2106613"/>
          <p14:tracePt t="15682" x="1568450" y="2116138"/>
          <p14:tracePt t="15691" x="1568450" y="2135188"/>
          <p14:tracePt t="15707" x="1568450" y="2171700"/>
          <p14:tracePt t="16142" x="1568450" y="2190750"/>
          <p14:tracePt t="16154" x="1568450" y="2227263"/>
          <p14:tracePt t="16159" x="1549400" y="2263775"/>
          <p14:tracePt t="16168" x="1549400" y="2292350"/>
          <p14:tracePt t="16176" x="1549400" y="2328863"/>
          <p14:tracePt t="16183" x="1539875" y="2347913"/>
          <p14:tracePt t="16193" x="1530350" y="2403475"/>
          <p14:tracePt t="16205" x="1530350" y="2413000"/>
          <p14:tracePt t="16208" x="1522413" y="2439988"/>
          <p14:tracePt t="16218" x="1512888" y="2449513"/>
          <p14:tracePt t="16221" x="1512888" y="2468563"/>
          <p14:tracePt t="16233" x="1512888" y="2487613"/>
          <p14:tracePt t="16238" x="1503363" y="2497138"/>
          <p14:tracePt t="16248" x="1493838" y="2505075"/>
          <p14:tracePt t="16254" x="1493838" y="2524125"/>
          <p14:tracePt t="16263" x="1493838" y="2533650"/>
          <p14:tracePt t="16270" x="1484313" y="2543175"/>
          <p14:tracePt t="16276" x="1474788" y="2543175"/>
          <p14:tracePt t="16285" x="1474788" y="2560638"/>
          <p14:tracePt t="16291" x="1465263" y="2579688"/>
          <p14:tracePt t="16303" x="1447800" y="2608263"/>
          <p14:tracePt t="16317" x="1428750" y="2625725"/>
          <p14:tracePt t="16327" x="1419225" y="2644775"/>
          <p14:tracePt t="16342" x="1409700" y="2681288"/>
          <p14:tracePt t="16356" x="1401763" y="2681288"/>
          <p14:tracePt t="16364" x="1401763" y="2690813"/>
          <p14:tracePt t="17325" x="1428750" y="2690813"/>
          <p14:tracePt t="17340" x="1447800" y="2690813"/>
          <p14:tracePt t="17350" x="1474788" y="2690813"/>
          <p14:tracePt t="17356" x="1493838" y="2690813"/>
          <p14:tracePt t="17366" x="1522413" y="2709863"/>
          <p14:tracePt t="17371" x="1549400" y="2709863"/>
          <p14:tracePt t="17380" x="1585913" y="2728913"/>
          <p14:tracePt t="17385" x="1604963" y="2728913"/>
          <p14:tracePt t="17394" x="1633538" y="2755900"/>
          <p14:tracePt t="17400" x="1643063" y="2755900"/>
          <p14:tracePt t="17408" x="1660525" y="2755900"/>
          <p14:tracePt t="17473" x="1670050" y="2755900"/>
          <p14:tracePt t="17488" x="1679575" y="2755900"/>
          <p14:tracePt t="17513" x="1698625" y="2755900"/>
          <p14:tracePt t="17526" x="1706563" y="2746375"/>
          <p14:tracePt t="17538" x="1716088" y="2736850"/>
          <p14:tracePt t="17544" x="1716088" y="2719388"/>
          <p14:tracePt t="17559" x="1725613" y="2719388"/>
          <p14:tracePt t="17573" x="1725613" y="2709863"/>
          <p14:tracePt t="17582" x="1735138" y="2700338"/>
          <p14:tracePt t="17648" x="1744663" y="2700338"/>
          <p14:tracePt t="17663" x="1744663" y="2690813"/>
          <p14:tracePt t="17728" x="1800225" y="2673350"/>
          <p14:tracePt t="17730" x="1846263" y="2663825"/>
          <p14:tracePt t="17742" x="1911350" y="2663825"/>
          <p14:tracePt t="17749" x="2003425" y="2663825"/>
          <p14:tracePt t="17757" x="2060575" y="2663825"/>
          <p14:tracePt t="17762" x="2143125" y="2663825"/>
          <p14:tracePt t="17772" x="2254250" y="2663825"/>
          <p14:tracePt t="17778" x="2384425" y="2663825"/>
          <p14:tracePt t="17785" x="2524125" y="2644775"/>
          <p14:tracePt t="17794" x="2635250" y="2625725"/>
          <p14:tracePt t="17800" x="2755900" y="2635250"/>
          <p14:tracePt t="17810" x="2895600" y="2616200"/>
          <p14:tracePt t="17822" x="2987675" y="2616200"/>
          <p14:tracePt t="17825" x="3024188" y="2616200"/>
          <p14:tracePt t="17837" x="3071813" y="2616200"/>
          <p14:tracePt t="17841" x="3098800" y="2616200"/>
          <p14:tracePt t="17851" x="3117850" y="2616200"/>
          <p14:tracePt t="17856" x="3136900" y="2616200"/>
          <p14:tracePt t="17865" x="3144838" y="2616200"/>
          <p14:tracePt t="17873" x="3154363" y="2616200"/>
          <p14:tracePt t="17888" x="3182938" y="2616200"/>
          <p14:tracePt t="17894" x="3192463" y="2616200"/>
          <p14:tracePt t="17904" x="3219450" y="2616200"/>
          <p14:tracePt t="17916" x="3238500" y="2616200"/>
          <p14:tracePt t="17919" x="3275013" y="2616200"/>
          <p14:tracePt t="17932" x="3294063" y="2616200"/>
          <p14:tracePt t="17936" x="3349625" y="2616200"/>
          <p14:tracePt t="17945" x="3368675" y="2616200"/>
          <p14:tracePt t="17949" x="3433763" y="2616200"/>
          <p14:tracePt t="17959" x="3470275" y="2616200"/>
          <p14:tracePt t="17966" x="3506788" y="2616200"/>
          <p14:tracePt t="17974" x="3525838" y="2616200"/>
          <p14:tracePt t="17982" x="3590925" y="2625725"/>
          <p14:tracePt t="17989" x="3617913" y="2644775"/>
          <p14:tracePt t="18001" x="3675063" y="2654300"/>
          <p14:tracePt t="18010" x="3702050" y="2663825"/>
          <p14:tracePt t="18016" x="3721100" y="2663825"/>
          <p14:tracePt t="18025" x="3730625" y="2673350"/>
          <p14:tracePt t="18027" x="3748088" y="2673350"/>
          <p14:tracePt t="18039" x="3776663" y="2681288"/>
          <p14:tracePt t="18045" x="3786188" y="2681288"/>
          <p14:tracePt t="18056" x="3803650" y="2681288"/>
          <p14:tracePt t="18060" x="3822700" y="2681288"/>
          <p14:tracePt t="18069" x="3832225" y="2681288"/>
          <p14:tracePt t="18076" x="3851275" y="2709863"/>
          <p14:tracePt t="18083" x="3878263" y="2709863"/>
          <p14:tracePt t="18092" x="3906838" y="2728913"/>
          <p14:tracePt t="18109" x="3952875" y="2736850"/>
          <p14:tracePt t="18124" x="3971925" y="2746375"/>
          <p14:tracePt t="18136" x="3979863" y="2746375"/>
          <p14:tracePt t="18148" x="3989388" y="2755900"/>
          <p14:tracePt t="18154" x="3998913" y="2765425"/>
          <p14:tracePt t="18164" x="4008438" y="2765425"/>
          <p14:tracePt t="18172" x="4017963" y="2765425"/>
          <p14:tracePt t="18177" x="4027488" y="2765425"/>
          <p14:tracePt t="18187" x="4064000" y="2784475"/>
          <p14:tracePt t="18201" x="4092575" y="2794000"/>
          <p14:tracePt t="18214" x="4110038" y="2794000"/>
          <p14:tracePt t="18219" x="4119563" y="2794000"/>
          <p14:tracePt t="18228" x="4129088" y="2801938"/>
          <p14:tracePt t="18233" x="4156075" y="2801938"/>
          <p14:tracePt t="18242" x="4156075" y="2811463"/>
          <p14:tracePt t="18249" x="4165600" y="2811463"/>
          <p14:tracePt t="18257" x="4175125" y="2811463"/>
          <p14:tracePt t="18266" x="4194175" y="2811463"/>
          <p14:tracePt t="18273" x="4203700" y="2811463"/>
          <p14:tracePt t="18281" x="4230688" y="2811463"/>
          <p14:tracePt t="18296" x="4276725" y="2801938"/>
          <p14:tracePt t="18308" x="4295775" y="2801938"/>
          <p14:tracePt t="18312" x="4314825" y="2801938"/>
          <p14:tracePt t="18322" x="4341813" y="2801938"/>
          <p14:tracePt t="18327" x="4351338" y="2794000"/>
          <p14:tracePt t="18336" x="4360863" y="2794000"/>
          <p14:tracePt t="18344" x="4370388" y="2794000"/>
          <p14:tracePt t="18352" x="4379913" y="2794000"/>
          <p14:tracePt t="18360" x="4389438" y="2774950"/>
          <p14:tracePt t="18375" x="4406900" y="2774950"/>
          <p14:tracePt t="18392" x="4425950" y="2774950"/>
          <p14:tracePt t="18401" x="4435475" y="2774950"/>
          <p14:tracePt t="18417" x="4445000" y="2774950"/>
          <p14:tracePt t="18422" x="4445000" y="2765425"/>
          <p14:tracePt t="18438" x="4452938" y="2765425"/>
          <p14:tracePt t="18454" x="4462463" y="2755900"/>
          <p14:tracePt t="18484" x="4471988" y="2755900"/>
          <p14:tracePt t="18497" x="4481513" y="2755900"/>
          <p14:tracePt t="18501" x="4491038" y="2755900"/>
          <p14:tracePt t="18511" x="4510088" y="2755900"/>
          <p14:tracePt t="18517" x="4537075" y="2755900"/>
          <p14:tracePt t="18526" x="4556125" y="2755900"/>
          <p14:tracePt t="18531" x="4565650" y="2755900"/>
          <p14:tracePt t="18541" x="4573588" y="2755900"/>
          <p14:tracePt t="18555" x="4583113" y="2755900"/>
          <p14:tracePt t="18564" x="4602163" y="2755900"/>
          <p14:tracePt t="18576" x="4611688" y="2755900"/>
          <p14:tracePt t="18582" x="4621213" y="2746375"/>
          <p14:tracePt t="18591" x="4630738" y="2746375"/>
          <p14:tracePt t="19254" x="4621213" y="2736850"/>
          <p14:tracePt t="19266" x="4592638" y="2719388"/>
          <p14:tracePt t="19269" x="4583113" y="2719388"/>
          <p14:tracePt t="19280" x="4573588" y="2709863"/>
          <p14:tracePt t="19285" x="4565650" y="2700338"/>
          <p14:tracePt t="19295" x="4556125" y="2690813"/>
          <p14:tracePt t="19298" x="4537075" y="2681288"/>
          <p14:tracePt t="19309" x="4518025" y="2663825"/>
          <p14:tracePt t="19314" x="4491038" y="2654300"/>
          <p14:tracePt t="19325" x="4481513" y="2644775"/>
          <p14:tracePt t="19331" x="4462463" y="2635250"/>
          <p14:tracePt t="19339" x="4435475" y="2625725"/>
          <p14:tracePt t="19347" x="4416425" y="2598738"/>
          <p14:tracePt t="19360" x="4406900" y="2579688"/>
          <p14:tracePt t="19362" x="4379913" y="2552700"/>
          <p14:tracePt t="19374" x="4370388" y="2533650"/>
          <p14:tracePt t="19377" x="4370388" y="2514600"/>
          <p14:tracePt t="19389" x="4360863" y="2487613"/>
          <p14:tracePt t="19394" x="4360863" y="2439988"/>
          <p14:tracePt t="19404" x="4360863" y="2422525"/>
          <p14:tracePt t="19410" x="4360863" y="2393950"/>
          <p14:tracePt t="19418" x="4360863" y="2384425"/>
          <p14:tracePt t="19423" x="4360863" y="2376488"/>
          <p14:tracePt t="19433" x="4360863" y="2357438"/>
          <p14:tracePt t="19442" x="4370388" y="2338388"/>
          <p14:tracePt t="19454" x="4379913" y="2328863"/>
          <p14:tracePt t="19456" x="4389438" y="2319338"/>
          <p14:tracePt t="19469" x="4397375" y="2292350"/>
          <p14:tracePt t="19471" x="4416425" y="2273300"/>
          <p14:tracePt t="19483" x="4425950" y="2263775"/>
          <p14:tracePt t="19490" x="4445000" y="2246313"/>
          <p14:tracePt t="19498" x="4462463" y="2227263"/>
          <p14:tracePt t="19503" x="4510088" y="2190750"/>
          <p14:tracePt t="19513" x="4546600" y="2171700"/>
          <p14:tracePt t="19519" x="4565650" y="2143125"/>
          <p14:tracePt t="19527" x="4602163" y="2135188"/>
          <p14:tracePt t="19537" x="4676775" y="2097088"/>
          <p14:tracePt t="19548" x="4732338" y="2078038"/>
          <p14:tracePt t="19551" x="4824413" y="2070100"/>
          <p14:tracePt t="19564" x="4918075" y="2051050"/>
          <p14:tracePt t="19570" x="5029200" y="2032000"/>
          <p14:tracePt t="19578" x="5168900" y="1995488"/>
          <p14:tracePt t="19582" x="5260975" y="1995488"/>
          <p14:tracePt t="19592" x="5326063" y="1995488"/>
          <p14:tracePt t="19598" x="5362575" y="1995488"/>
          <p14:tracePt t="19607" x="5400675" y="1995488"/>
          <p14:tracePt t="19616" x="5437188" y="1995488"/>
          <p14:tracePt t="19622" x="5446713" y="2005013"/>
          <p14:tracePt t="19630" x="5456238" y="2014538"/>
          <p14:tracePt t="19632" x="5473700" y="2041525"/>
          <p14:tracePt t="19646" x="5529263" y="2152650"/>
          <p14:tracePt t="19657" x="5557838" y="2208213"/>
          <p14:tracePt t="19661" x="5576888" y="2301875"/>
          <p14:tracePt t="19673" x="5586413" y="2347913"/>
          <p14:tracePt t="19678" x="5603875" y="2403475"/>
          <p14:tracePt t="19686" x="5613400" y="2478088"/>
          <p14:tracePt t="19693" x="5622925" y="2514600"/>
          <p14:tracePt t="19700" x="5622925" y="2533650"/>
          <p14:tracePt t="19708" x="5641975" y="2589213"/>
          <p14:tracePt t="19714" x="5641975" y="2608263"/>
          <p14:tracePt t="19725" x="5649913" y="2616200"/>
          <p14:tracePt t="19731" x="5649913" y="2644775"/>
          <p14:tracePt t="19740" x="5649913" y="2673350"/>
          <p14:tracePt t="19755" x="5649913" y="2681288"/>
          <p14:tracePt t="19772" x="5649913" y="2690813"/>
          <p14:tracePt t="20709" x="5649913" y="2681288"/>
          <p14:tracePt t="20713" x="5649913" y="2625725"/>
          <p14:tracePt t="20724" x="5649913" y="2608263"/>
          <p14:tracePt t="20728" x="5649913" y="2552700"/>
          <p14:tracePt t="20739" x="5649913" y="2432050"/>
          <p14:tracePt t="20745" x="5641975" y="2319338"/>
          <p14:tracePt t="20753" x="5632450" y="2282825"/>
          <p14:tracePt t="20761" x="5613400" y="2217738"/>
          <p14:tracePt t="20767" x="5603875" y="2162175"/>
          <p14:tracePt t="20776" x="5576888" y="2106613"/>
          <p14:tracePt t="20792" x="5557838" y="2051050"/>
          <p14:tracePt t="20807" x="5557838" y="2041525"/>
          <p14:tracePt t="20818" x="5557838" y="2032000"/>
          <p14:tracePt t="20822" x="5548313" y="2032000"/>
          <p14:tracePt t="20886" x="5538788" y="2022475"/>
          <p14:tracePt t="20902" x="5521325" y="2022475"/>
          <p14:tracePt t="20913" x="5511800" y="2022475"/>
          <p14:tracePt t="20927" x="5502275" y="2022475"/>
          <p14:tracePt t="20932" x="5492750" y="2022475"/>
          <p14:tracePt t="20941" x="5483225" y="2032000"/>
          <p14:tracePt t="20948" x="5483225" y="2041525"/>
          <p14:tracePt t="20956" x="5465763" y="2051050"/>
          <p14:tracePt t="20964" x="5465763" y="2060575"/>
          <p14:tracePt t="20971" x="5456238" y="2070100"/>
          <p14:tracePt t="20982" x="5446713" y="2087563"/>
          <p14:tracePt t="20993" x="5437188" y="2097088"/>
          <p14:tracePt t="20997" x="5427663" y="2106613"/>
          <p14:tracePt t="21006" x="5427663" y="2125663"/>
          <p14:tracePt t="21026" x="5400675" y="2263775"/>
          <p14:tracePt t="21050" x="5400675" y="2468563"/>
          <p14:tracePt t="21060" x="5400675" y="2514600"/>
          <p14:tracePt t="21065" x="5400675" y="2543175"/>
          <p14:tracePt t="21075" x="5400675" y="2570163"/>
          <p14:tracePt t="21086" x="5400675" y="2579688"/>
          <p14:tracePt t="22300" x="5408613" y="2543175"/>
          <p14:tracePt t="22313" x="5483225" y="2422525"/>
          <p14:tracePt t="22317" x="5511800" y="2282825"/>
          <p14:tracePt t="22327" x="5529263" y="2171700"/>
          <p14:tracePt t="22331" x="5548313" y="2116138"/>
          <p14:tracePt t="22342" x="5557838" y="2005013"/>
          <p14:tracePt t="22348" x="5576888" y="1884363"/>
          <p14:tracePt t="22356" x="5613400" y="1790700"/>
          <p14:tracePt t="22364" x="5659438" y="1624013"/>
          <p14:tracePt t="22370" x="5743575" y="1401763"/>
          <p14:tracePt t="22380" x="5910263" y="992188"/>
          <p14:tracePt t="22396" x="6030913" y="752475"/>
          <p14:tracePt t="22407" x="6076950" y="695325"/>
          <p14:tracePt t="22411" x="6105525" y="639763"/>
          <p14:tracePt t="22423" x="6142038" y="584200"/>
          <p14:tracePt t="22426" x="6151563" y="574675"/>
          <p14:tracePt t="22436" x="6151563" y="566738"/>
          <p14:tracePt t="22443" x="6188075" y="557213"/>
          <p14:tracePt t="22450" x="6207125" y="547688"/>
          <p14:tracePt t="22459" x="6245225" y="528638"/>
          <p14:tracePt t="22464" x="6253163" y="528638"/>
          <p14:tracePt t="22473" x="6327775" y="528638"/>
          <p14:tracePt t="22490" x="6438900" y="603250"/>
          <p14:tracePt t="22501" x="6513513" y="668338"/>
          <p14:tracePt t="22507" x="6615113" y="733425"/>
          <p14:tracePt t="22516" x="6718300" y="798513"/>
          <p14:tracePt t="22520" x="6838950" y="909638"/>
          <p14:tracePt t="22531" x="6996113" y="1076325"/>
          <p14:tracePt t="22536" x="7126288" y="1262063"/>
          <p14:tracePt t="22545" x="7227888" y="1411288"/>
          <p14:tracePt t="22552" x="7339013" y="1577975"/>
          <p14:tracePt t="22559" x="7450138" y="1735138"/>
          <p14:tracePt t="22569" x="7618413" y="2087563"/>
          <p14:tracePt t="22584" x="7700963" y="2347913"/>
          <p14:tracePt t="22595" x="7720013" y="2439988"/>
          <p14:tracePt t="22600" x="7729538" y="2478088"/>
          <p14:tracePt t="22610" x="7739063" y="2514600"/>
          <p14:tracePt t="22614" x="7739063" y="2552700"/>
          <p14:tracePt t="22624" x="7747000" y="2560638"/>
          <p14:tracePt t="22704" x="7700963" y="2514600"/>
          <p14:tracePt t="22709" x="7599363" y="2432050"/>
          <p14:tracePt t="22719" x="7478713" y="2311400"/>
          <p14:tracePt t="22723" x="7329488" y="2181225"/>
          <p14:tracePt t="22733" x="7218363" y="2014538"/>
          <p14:tracePt t="22739" x="7116763" y="1911350"/>
          <p14:tracePt t="22748" x="6986588" y="1800225"/>
          <p14:tracePt t="22755" x="6800850" y="1670050"/>
          <p14:tracePt t="22762" x="6588125" y="1558925"/>
          <p14:tracePt t="22772" x="6040438" y="1290638"/>
          <p14:tracePt t="22784" x="5799138" y="1169988"/>
          <p14:tracePt t="22788" x="5427663" y="1049338"/>
          <p14:tracePt t="22799" x="5084763" y="1001713"/>
          <p14:tracePt t="22801" x="4879975" y="965200"/>
          <p14:tracePt t="22814" x="4676775" y="928688"/>
          <p14:tracePt t="22820" x="4406900" y="928688"/>
          <p14:tracePt t="22828" x="4203700" y="928688"/>
          <p14:tracePt t="22836" x="4064000" y="965200"/>
          <p14:tracePt t="22842" x="3924300" y="1020763"/>
          <p14:tracePt t="22850" x="3803650" y="1112838"/>
          <p14:tracePt t="22856" x="3702050" y="1177925"/>
          <p14:tracePt t="22864" x="3562350" y="1298575"/>
          <p14:tracePt t="22878" x="3489325" y="1346200"/>
          <p14:tracePt t="22882" x="3451225" y="1373188"/>
          <p14:tracePt t="22893" x="3424238" y="1411288"/>
          <p14:tracePt t="22896" x="3386138" y="1438275"/>
          <p14:tracePt t="22908" x="3359150" y="1457325"/>
          <p14:tracePt t="22913" x="3340100" y="1484313"/>
          <p14:tracePt t="22922" x="3303588" y="1522413"/>
          <p14:tracePt t="22929" x="3284538" y="1539875"/>
          <p14:tracePt t="22937" x="3275013" y="1568450"/>
          <p14:tracePt t="22943" x="3238500" y="1604963"/>
          <p14:tracePt t="22962" x="3200400" y="1652588"/>
          <p14:tracePt t="22972" x="3192463" y="1660525"/>
          <p14:tracePt t="22978" x="3182938" y="1679575"/>
          <p14:tracePt t="22987" x="3173413" y="1716088"/>
          <p14:tracePt t="22990" x="3163888" y="1725613"/>
          <p14:tracePt t="23002" x="3136900" y="1773238"/>
          <p14:tracePt t="23007" x="3136900" y="1800225"/>
          <p14:tracePt t="23017" x="3127375" y="1819275"/>
          <p14:tracePt t="23023" x="3117850" y="1855788"/>
          <p14:tracePt t="23030" x="3117850" y="1865313"/>
          <p14:tracePt t="23039" x="3108325" y="1884363"/>
          <p14:tracePt t="23046" x="3089275" y="1911350"/>
          <p14:tracePt t="23055" x="3089275" y="1930400"/>
          <p14:tracePt t="23067" x="3089275" y="1939925"/>
          <p14:tracePt t="23071" x="3079750" y="1949450"/>
          <p14:tracePt t="23081" x="3079750" y="1957388"/>
          <p14:tracePt t="23086" x="3071813" y="1966913"/>
          <p14:tracePt t="23111" x="3071813" y="1976438"/>
          <p14:tracePt t="23527" x="2951163" y="2143125"/>
          <p14:tracePt t="23539" x="2811463" y="2376488"/>
          <p14:tracePt t="23544" x="2616200" y="2681288"/>
          <p14:tracePt t="23553" x="2486025" y="2811463"/>
          <p14:tracePt t="23557" x="2384425" y="2932113"/>
          <p14:tracePt t="23568" x="2227263" y="3127375"/>
          <p14:tracePt t="23575" x="2097088" y="3276600"/>
          <p14:tracePt t="23584" x="1995488" y="3378200"/>
          <p14:tracePt t="23590" x="1892300" y="3479800"/>
          <p14:tracePt t="23598" x="1809750" y="3581400"/>
          <p14:tracePt t="23606" x="1744663" y="3665538"/>
          <p14:tracePt t="23611" x="1706563" y="3702050"/>
          <p14:tracePt t="23621" x="1585913" y="3786188"/>
          <p14:tracePt t="23633" x="1549400" y="3814763"/>
          <p14:tracePt t="23639" x="1512888" y="3822700"/>
          <p14:tracePt t="23648" x="1493838" y="3851275"/>
          <p14:tracePt t="23653" x="1465263" y="3851275"/>
          <p14:tracePt t="23663" x="1447800" y="3851275"/>
          <p14:tracePt t="23669" x="1428750" y="3860800"/>
          <p14:tracePt t="23682" x="1409700" y="3860800"/>
          <p14:tracePt t="23742" x="1401763" y="3841750"/>
          <p14:tracePt t="23757" x="1401763" y="3822700"/>
          <p14:tracePt t="23771" x="1401763" y="3795713"/>
          <p14:tracePt t="23779" x="1401763" y="3786188"/>
          <p14:tracePt t="23785" x="1409700" y="3730625"/>
          <p14:tracePt t="23799" x="1409700" y="3711575"/>
          <p14:tracePt t="23811" x="1419225" y="3665538"/>
          <p14:tracePt t="23826" x="1428750" y="3646488"/>
          <p14:tracePt t="23837" x="1438275" y="3638550"/>
          <p14:tracePt t="23858" x="1438275" y="3629025"/>
          <p14:tracePt t="23945" x="1457325" y="3619500"/>
          <p14:tracePt t="23952" x="1465263" y="3619500"/>
          <p14:tracePt t="23960" x="1493838" y="3590925"/>
          <p14:tracePt t="23969" x="1503363" y="3590925"/>
          <p14:tracePt t="23974" x="1530350" y="3573463"/>
          <p14:tracePt t="23982" x="1539875" y="3573463"/>
          <p14:tracePt t="23990" x="1577975" y="3563938"/>
          <p14:tracePt t="23998" x="1595438" y="3554413"/>
          <p14:tracePt t="24014" x="1614488" y="3535363"/>
          <p14:tracePt t="24025" x="1633538" y="3535363"/>
          <p14:tracePt t="24028" x="1643063" y="3525838"/>
          <p14:tracePt t="24042" x="1660525" y="3508375"/>
          <p14:tracePt t="24044" x="1698625" y="3498850"/>
          <p14:tracePt t="24054" x="1754188" y="3489325"/>
          <p14:tracePt t="24063" x="1827213" y="3470275"/>
          <p14:tracePt t="24068" x="1882775" y="3443288"/>
          <p14:tracePt t="24076" x="1976438" y="3414713"/>
          <p14:tracePt t="24082" x="2068513" y="3397250"/>
          <p14:tracePt t="24093" x="2244725" y="3332163"/>
          <p14:tracePt t="24109" x="2365375" y="3303588"/>
          <p14:tracePt t="24119" x="2430463" y="3303588"/>
          <p14:tracePt t="24125" x="2468563" y="3284538"/>
          <p14:tracePt t="24134" x="2524125" y="3284538"/>
          <p14:tracePt t="24137" x="2560638" y="3284538"/>
          <p14:tracePt t="24149" x="2579688" y="3284538"/>
          <p14:tracePt t="24155" x="2598738" y="3284538"/>
          <p14:tracePt t="24163" x="2625725" y="3284538"/>
          <p14:tracePt t="24172" x="2644775" y="3284538"/>
          <p14:tracePt t="24177" x="2654300" y="3284538"/>
          <p14:tracePt t="24186" x="2681288" y="3284538"/>
          <p14:tracePt t="24201" x="2690813" y="3294063"/>
          <p14:tracePt t="24203" x="2700338" y="3294063"/>
          <p14:tracePt t="24214" x="2719388" y="3303588"/>
          <p14:tracePt t="24217" x="2736850" y="3313113"/>
          <p14:tracePt t="24228" x="2755900" y="3322638"/>
          <p14:tracePt t="24235" x="2765425" y="3332163"/>
          <p14:tracePt t="24244" x="2782888" y="3340100"/>
          <p14:tracePt t="24249" x="2792413" y="3349625"/>
          <p14:tracePt t="24256" x="2801938" y="3359150"/>
          <p14:tracePt t="24264" x="2820988" y="3368675"/>
          <p14:tracePt t="24272" x="2847975" y="3397250"/>
          <p14:tracePt t="24282" x="2876550" y="3424238"/>
          <p14:tracePt t="24295" x="2903538" y="3443288"/>
          <p14:tracePt t="24298" x="2922588" y="3460750"/>
          <p14:tracePt t="24307" x="2951163" y="3489325"/>
          <p14:tracePt t="24310" x="2968625" y="3508375"/>
          <p14:tracePt t="24322" x="2997200" y="3535363"/>
          <p14:tracePt t="24327" x="3024188" y="3554413"/>
          <p14:tracePt t="24338" x="3033713" y="3581400"/>
          <p14:tracePt t="24343" x="3071813" y="3609975"/>
          <p14:tracePt t="24350" x="3108325" y="3629025"/>
          <p14:tracePt t="24357" x="3144838" y="3656013"/>
          <p14:tracePt t="24367" x="3182938" y="3694113"/>
          <p14:tracePt t="24372" x="3238500" y="3721100"/>
          <p14:tracePt t="24377" x="3294063" y="3749675"/>
          <p14:tracePt t="24392" x="3368675" y="3776663"/>
          <p14:tracePt t="24402" x="3405188" y="3795713"/>
          <p14:tracePt t="24406" x="3424238" y="3795713"/>
          <p14:tracePt t="24417" x="3460750" y="3795713"/>
          <p14:tracePt t="24420" x="3479800" y="3795713"/>
          <p14:tracePt t="24432" x="3516313" y="3795713"/>
          <p14:tracePt t="24438" x="3554413" y="3795713"/>
          <p14:tracePt t="24446" x="3609975" y="3776663"/>
          <p14:tracePt t="24453" x="3656013" y="3767138"/>
          <p14:tracePt t="24460" x="3711575" y="3759200"/>
          <p14:tracePt t="24467" x="3786188" y="3721100"/>
          <p14:tracePt t="24475" x="3841750" y="3694113"/>
          <p14:tracePt t="24486" x="3952875" y="3646488"/>
          <p14:tracePt t="24497" x="4027488" y="3590925"/>
          <p14:tracePt t="24500" x="4083050" y="3573463"/>
          <p14:tracePt t="24511" x="4138613" y="3525838"/>
          <p14:tracePt t="24515" x="4221163" y="3479800"/>
          <p14:tracePt t="24525" x="4276725" y="3433763"/>
          <p14:tracePt t="24532" x="4351338" y="3405188"/>
          <p14:tracePt t="24539" x="4435475" y="3359150"/>
          <p14:tracePt t="24545" x="4491038" y="3332163"/>
          <p14:tracePt t="24555" x="4565650" y="3303588"/>
          <p14:tracePt t="24563" x="4611688" y="3284538"/>
          <p14:tracePt t="24569" x="4648200" y="3276600"/>
          <p14:tracePt t="24580" x="4751388" y="3238500"/>
          <p14:tracePt t="24591" x="4806950" y="3219450"/>
          <p14:tracePt t="24594" x="4824413" y="3219450"/>
          <p14:tracePt t="24605" x="4852988" y="3219450"/>
          <p14:tracePt t="24609" x="4862513" y="3211513"/>
          <p14:tracePt t="24619" x="4870450" y="3211513"/>
          <p14:tracePt t="24656" x="4870450" y="3257550"/>
          <p14:tracePt t="25904" x="4824413" y="3276600"/>
          <p14:tracePt t="25913" x="4657725" y="3340100"/>
          <p14:tracePt t="25928" x="4481513" y="3387725"/>
          <p14:tracePt t="25940" x="4406900" y="3414713"/>
          <p14:tracePt t="25945" x="4332288" y="3443288"/>
          <p14:tracePt t="25955" x="4259263" y="3470275"/>
          <p14:tracePt t="25961" x="4184650" y="3508375"/>
          <p14:tracePt t="25969" x="4083050" y="3535363"/>
          <p14:tracePt t="25977" x="3989388" y="3573463"/>
          <p14:tracePt t="25982" x="3868738" y="3600450"/>
          <p14:tracePt t="25991" x="3776663" y="3638550"/>
          <p14:tracePt t="25998" x="3656013" y="3665538"/>
          <p14:tracePt t="26007" x="3609975" y="3684588"/>
          <p14:tracePt t="26014" x="3535363" y="3694113"/>
          <p14:tracePt t="26022" x="3460750" y="3721100"/>
          <p14:tracePt t="26034" x="3441700" y="3721100"/>
          <p14:tracePt t="26038" x="3405188" y="3730625"/>
          <p14:tracePt t="26050" x="3376613" y="3740150"/>
          <p14:tracePt t="26053" x="3359150" y="3740150"/>
          <p14:tracePt t="26064" x="3340100" y="3740150"/>
          <p14:tracePt t="26072" x="3340100" y="3749675"/>
          <p14:tracePt t="26078" x="3330575" y="3749675"/>
          <p14:tracePt t="26086" x="3321050" y="3749675"/>
          <p14:tracePt t="26179" x="3330575" y="3759200"/>
          <p14:tracePt t="26186" x="3368675" y="3759200"/>
          <p14:tracePt t="26195" x="3386138" y="3759200"/>
          <p14:tracePt t="26201" x="3441700" y="3749675"/>
          <p14:tracePt t="26211" x="3646488" y="3711575"/>
          <p14:tracePt t="26226" x="3924300" y="3702050"/>
          <p14:tracePt t="26238" x="4119563" y="3694113"/>
          <p14:tracePt t="26242" x="4370388" y="3675063"/>
          <p14:tracePt t="26252" x="4527550" y="3684588"/>
          <p14:tracePt t="26259" x="4703763" y="3684588"/>
          <p14:tracePt t="26266" x="4833938" y="3702050"/>
          <p14:tracePt t="26275" x="4954588" y="3702050"/>
          <p14:tracePt t="26282" x="5065713" y="3702050"/>
          <p14:tracePt t="26289" x="5111750" y="3721100"/>
          <p14:tracePt t="26296" x="5168900" y="3730625"/>
          <p14:tracePt t="26307" x="5195888" y="3740150"/>
          <p14:tracePt t="26320" x="5224463" y="3749675"/>
          <p14:tracePt t="26332" x="5232400" y="3749675"/>
          <p14:tracePt t="26337" x="5241925" y="3749675"/>
          <p14:tracePt t="26375" x="5251450" y="3749675"/>
          <p14:tracePt t="27198" x="5232400" y="3749675"/>
          <p14:tracePt t="27210" x="5214938" y="3749675"/>
          <p14:tracePt t="27217" x="5195888" y="3749675"/>
          <p14:tracePt t="27224" x="5176838" y="3749675"/>
          <p14:tracePt t="27231" x="5149850" y="3749675"/>
          <p14:tracePt t="27239" x="5140325" y="3749675"/>
          <p14:tracePt t="27246" x="5130800" y="3749675"/>
          <p14:tracePt t="27253" x="5111750" y="3749675"/>
          <p14:tracePt t="27264" x="5094288" y="3749675"/>
          <p14:tracePt t="27274" x="5084763" y="3749675"/>
          <p14:tracePt t="27279" x="5075238" y="3749675"/>
          <p14:tracePt t="27293" x="5038725" y="3749675"/>
          <p14:tracePt t="27348" x="5019675" y="3767138"/>
          <p14:tracePt t="27360" x="5010150" y="3805238"/>
          <p14:tracePt t="27372" x="5010150" y="3841750"/>
          <p14:tracePt t="27383" x="5010150" y="3851275"/>
          <p14:tracePt t="27388" x="5010150" y="3860800"/>
          <p14:tracePt t="27404" x="5010150" y="3887788"/>
          <p14:tracePt t="27420" x="5010150" y="3897313"/>
          <p14:tracePt t="27427" x="5000625" y="3906838"/>
          <p14:tracePt t="27434" x="5000625" y="3916363"/>
          <p14:tracePt t="27451" x="5000625" y="3925888"/>
          <p14:tracePt t="27456" x="5000625" y="3935413"/>
          <p14:tracePt t="27466" x="4991100" y="3943350"/>
          <p14:tracePt t="27481" x="4983163" y="3962400"/>
          <p14:tracePt t="27494" x="4973638" y="3971925"/>
          <p14:tracePt t="27496" x="4964113" y="3981450"/>
          <p14:tracePt t="27508" x="4935538" y="3990975"/>
          <p14:tracePt t="27512" x="4899025" y="4027488"/>
          <p14:tracePt t="27523" x="4843463" y="4056063"/>
          <p14:tracePt t="27530" x="4787900" y="4083050"/>
          <p14:tracePt t="27537" x="4732338" y="4129088"/>
          <p14:tracePt t="27543" x="4657725" y="4157663"/>
          <p14:tracePt t="27551" x="4556125" y="4203700"/>
          <p14:tracePt t="27558" x="4389438" y="4268788"/>
          <p14:tracePt t="27576" x="4194175" y="4370388"/>
          <p14:tracePt t="27587" x="4092575" y="4398963"/>
          <p14:tracePt t="27593" x="3998913" y="4418013"/>
          <p14:tracePt t="27601" x="3924300" y="4445000"/>
          <p14:tracePt t="27607" x="3851275" y="4464050"/>
          <p14:tracePt t="27616" x="3803650" y="4473575"/>
          <p14:tracePt t="27623" x="3748088" y="4473575"/>
          <p14:tracePt t="27631" x="3711575" y="4473575"/>
          <p14:tracePt t="27640" x="3675063" y="4473575"/>
          <p14:tracePt t="27644" x="3656013" y="4473575"/>
          <p14:tracePt t="27652" x="3609975" y="4481513"/>
          <p14:tracePt t="27669" x="3571875" y="4491038"/>
          <p14:tracePt t="27682" x="3562350" y="4491038"/>
          <p14:tracePt t="27686" x="3535363" y="4491038"/>
          <p14:tracePt t="27695" x="3516313" y="4491038"/>
          <p14:tracePt t="27699" x="3497263" y="4491038"/>
          <p14:tracePt t="27710" x="3470275" y="4481513"/>
          <p14:tracePt t="27717" x="3460750" y="4473575"/>
          <p14:tracePt t="27725" x="3441700" y="4464050"/>
          <p14:tracePt t="27731" x="3414713" y="4435475"/>
          <p14:tracePt t="27739" x="3395663" y="4418013"/>
          <p14:tracePt t="27749" x="3349625" y="4352925"/>
          <p14:tracePt t="27763" x="3321050" y="4333875"/>
          <p14:tracePt t="27775" x="3265488" y="4305300"/>
          <p14:tracePt t="27780" x="3248025" y="4278313"/>
          <p14:tracePt t="27789" x="3173413" y="4249738"/>
          <p14:tracePt t="27794" x="3136900" y="4222750"/>
          <p14:tracePt t="27805" x="3079750" y="4203700"/>
          <p14:tracePt t="27811" x="3016250" y="4184650"/>
          <p14:tracePt t="27818" x="2932113" y="4157663"/>
          <p14:tracePt t="27826" x="2857500" y="4121150"/>
          <p14:tracePt t="27835" x="2811463" y="4111625"/>
          <p14:tracePt t="27841" x="2774950" y="4102100"/>
          <p14:tracePt t="27848" x="2719388" y="4083050"/>
          <p14:tracePt t="27860" x="2662238" y="4073525"/>
          <p14:tracePt t="27870" x="2635250" y="4064000"/>
          <p14:tracePt t="27874" x="2616200" y="4064000"/>
          <p14:tracePt t="27884" x="2606675" y="4064000"/>
          <p14:tracePt t="27889" x="2598738" y="4064000"/>
          <p14:tracePt t="27913" x="2589213" y="4064000"/>
          <p14:tracePt t="28008" x="2895600" y="4370388"/>
          <p14:tracePt t="28015" x="3043238" y="4500563"/>
          <p14:tracePt t="28023" x="3127375" y="4584700"/>
          <p14:tracePt t="28031" x="3228975" y="4667250"/>
          <p14:tracePt t="28038" x="3284538" y="4722813"/>
          <p14:tracePt t="28047" x="3395663" y="4779963"/>
          <p14:tracePt t="28058" x="3470275" y="4816475"/>
          <p14:tracePt t="28063" x="3506788" y="4816475"/>
          <p14:tracePt t="28073" x="3544888" y="4826000"/>
          <p14:tracePt t="28078" x="3600450" y="4835525"/>
          <p14:tracePt t="28088" x="3636963" y="4835525"/>
          <p14:tracePt t="28093" x="3665538" y="4835525"/>
          <p14:tracePt t="28102" x="3702050" y="4835525"/>
          <p14:tracePt t="28109" x="3711575" y="4835525"/>
          <p14:tracePt t="28116" x="3721100" y="4835525"/>
          <p14:tracePt t="28124" x="3738563" y="4835525"/>
          <p14:tracePt t="28132" x="3757613" y="4835525"/>
          <p14:tracePt t="28140" x="3767138" y="4835525"/>
          <p14:tracePt t="28153" x="3786188" y="4835525"/>
          <p14:tracePt t="28156" x="3795713" y="4835525"/>
          <p14:tracePt t="28167" x="3803650" y="4826000"/>
          <p14:tracePt t="28172" x="3813175" y="4826000"/>
          <p14:tracePt t="28181" x="3832225" y="4806950"/>
          <p14:tracePt t="28187" x="3868738" y="4779963"/>
          <p14:tracePt t="28197" x="3897313" y="4770438"/>
          <p14:tracePt t="28203" x="3933825" y="4732338"/>
          <p14:tracePt t="28211" x="3971925" y="4705350"/>
          <p14:tracePt t="28222" x="4008438" y="4676775"/>
          <p14:tracePt t="28226" x="4044950" y="4640263"/>
          <p14:tracePt t="28236" x="4119563" y="4575175"/>
          <p14:tracePt t="28247" x="4148138" y="4565650"/>
          <p14:tracePt t="28249" x="4156075" y="4546600"/>
          <p14:tracePt t="28262" x="4165600" y="4538663"/>
          <p14:tracePt t="28266" x="4184650" y="4529138"/>
          <p14:tracePt t="28276" x="4194175" y="4519613"/>
          <p14:tracePt t="28283" x="4203700" y="4510088"/>
          <p14:tracePt t="28292" x="4213225" y="4500563"/>
          <p14:tracePt t="28298" x="4213225" y="4481513"/>
          <p14:tracePt t="28313" x="4213225" y="4473575"/>
          <p14:tracePt t="28329" x="4221163" y="4464050"/>
          <p14:tracePt t="28341" x="4221163" y="4454525"/>
          <p14:tracePt t="28439" x="4276725" y="4445000"/>
          <p14:tracePt t="28450" x="4324350" y="4445000"/>
          <p14:tracePt t="28455" x="4379913" y="4454525"/>
          <p14:tracePt t="28464" x="4435475" y="4464050"/>
          <p14:tracePt t="28471" x="4491038" y="4491038"/>
          <p14:tracePt t="28481" x="4537075" y="4519613"/>
          <p14:tracePt t="28486" x="4592638" y="4529138"/>
          <p14:tracePt t="28493" x="4630738" y="4546600"/>
          <p14:tracePt t="28502" x="4686300" y="4575175"/>
          <p14:tracePt t="28510" x="4722813" y="4584700"/>
          <p14:tracePt t="28518" x="4778375" y="4621213"/>
          <p14:tracePt t="28530" x="4787900" y="4621213"/>
          <p14:tracePt t="28535" x="4806950" y="4640263"/>
          <p14:tracePt t="28545" x="4824413" y="4640263"/>
          <p14:tracePt t="28549" x="4833938" y="4640263"/>
          <p14:tracePt t="28574" x="4843463" y="4649788"/>
          <p14:tracePt t="28736" x="4852988" y="4659313"/>
          <p14:tracePt t="28747" x="4852988" y="4667250"/>
          <p14:tracePt t="28752" x="4862513" y="4667250"/>
          <p14:tracePt t="28763" x="4870450" y="4686300"/>
          <p14:tracePt t="28777" x="4870450" y="4695825"/>
          <p14:tracePt t="28785" x="4870450" y="4705350"/>
          <p14:tracePt t="28792" x="4879975" y="4705350"/>
          <p14:tracePt t="28806" x="4879975" y="4714875"/>
          <p14:tracePt t="28816" x="4899025" y="4732338"/>
          <p14:tracePt t="28828" x="4899025" y="4741863"/>
          <p14:tracePt t="28843" x="4908550" y="4751388"/>
          <p14:tracePt t="28857" x="4918075" y="4760913"/>
          <p14:tracePt t="28862" x="4918075" y="4770438"/>
          <p14:tracePt t="28909" x="4927600" y="4779963"/>
          <p14:tracePt t="28980" x="4908550" y="4779963"/>
          <p14:tracePt t="28987" x="4870450" y="4770438"/>
          <p14:tracePt t="28994" x="4843463" y="4760913"/>
          <p14:tracePt t="29005" x="4759325" y="4722813"/>
          <p14:tracePt t="29016" x="4703763" y="4695825"/>
          <p14:tracePt t="29020" x="4638675" y="4649788"/>
          <p14:tracePt t="29031" x="4565650" y="4584700"/>
          <p14:tracePt t="29036" x="4481513" y="4538663"/>
          <p14:tracePt t="29046" x="4389438" y="4491038"/>
          <p14:tracePt t="29052" x="4286250" y="4425950"/>
          <p14:tracePt t="29059" x="4165600" y="4370388"/>
          <p14:tracePt t="29066" x="4044950" y="4305300"/>
          <p14:tracePt t="29074" x="3943350" y="4249738"/>
          <p14:tracePt t="29083" x="3803650" y="4184650"/>
          <p14:tracePt t="29089" x="3665538" y="4092575"/>
          <p14:tracePt t="29099" x="3313113" y="3925888"/>
          <p14:tracePt t="29114" x="3024188" y="3786188"/>
          <p14:tracePt t="29125" x="2886075" y="3749675"/>
          <p14:tracePt t="29129" x="2755900" y="3721100"/>
          <p14:tracePt t="29139" x="2616200" y="3684588"/>
          <p14:tracePt t="29144" x="2478088" y="3665538"/>
          <p14:tracePt t="29154" x="2338388" y="3646488"/>
          <p14:tracePt t="29161" x="2227263" y="3646488"/>
          <p14:tracePt t="29168" x="2133600" y="3646488"/>
          <p14:tracePt t="29177" x="2003425" y="3646488"/>
          <p14:tracePt t="29183" x="1892300" y="3646488"/>
          <p14:tracePt t="29193" x="1660525" y="3675063"/>
          <p14:tracePt t="29207" x="1558925" y="3694113"/>
          <p14:tracePt t="29219" x="1522413" y="3721100"/>
          <p14:tracePt t="29222" x="1493838" y="3721100"/>
          <p14:tracePt t="29234" x="1457325" y="3749675"/>
          <p14:tracePt t="29239" x="1438275" y="3767138"/>
          <p14:tracePt t="29248" x="1409700" y="3805238"/>
          <p14:tracePt t="29255" x="1382713" y="3832225"/>
          <p14:tracePt t="29264" x="1363663" y="3870325"/>
          <p14:tracePt t="29272" x="1363663" y="3887788"/>
          <p14:tracePt t="29279" x="1336675" y="3943350"/>
          <p14:tracePt t="29286" x="1336675" y="3971925"/>
          <p14:tracePt t="29302" x="1308100" y="4017963"/>
          <p14:tracePt t="29318" x="1308100" y="4056063"/>
          <p14:tracePt t="29329" x="1308100" y="4073525"/>
          <p14:tracePt t="29333" x="1308100" y="4102100"/>
          <p14:tracePt t="29342" x="1298575" y="4148138"/>
          <p14:tracePt t="29347" x="1289050" y="4176713"/>
          <p14:tracePt t="29357" x="1289050" y="4203700"/>
          <p14:tracePt t="29365" x="1281113" y="4241800"/>
          <p14:tracePt t="29373" x="1281113" y="4278313"/>
          <p14:tracePt t="29382" x="1262063" y="4305300"/>
          <p14:tracePt t="29386" x="1262063" y="4324350"/>
          <p14:tracePt t="29397" x="1262063" y="4370388"/>
          <p14:tracePt t="29408" x="1262063" y="4379913"/>
          <p14:tracePt t="29410" x="1262063" y="4389438"/>
          <p14:tracePt t="29424" x="1262063" y="4408488"/>
          <p14:tracePt t="29427" x="1262063" y="4418013"/>
          <p14:tracePt t="29436" x="1271588" y="4435475"/>
          <p14:tracePt t="29442" x="1289050" y="4464050"/>
          <p14:tracePt t="29451" x="1298575" y="4473575"/>
          <p14:tracePt t="29459" x="1317625" y="4491038"/>
          <p14:tracePt t="29467" x="1373188" y="4519613"/>
          <p14:tracePt t="29473" x="1447800" y="4565650"/>
          <p14:tracePt t="29481" x="1549400" y="4594225"/>
          <p14:tracePt t="29490" x="1800225" y="4649788"/>
          <p14:tracePt t="29502" x="1911350" y="4659313"/>
          <p14:tracePt t="29506" x="2022475" y="4659313"/>
          <p14:tracePt t="29517" x="2162175" y="4659313"/>
          <p14:tracePt t="29522" x="2300288" y="4659313"/>
          <p14:tracePt t="29532" x="2430463" y="4640263"/>
          <p14:tracePt t="29536" x="2570163" y="4621213"/>
          <p14:tracePt t="29546" x="2709863" y="4602163"/>
          <p14:tracePt t="29551" x="2801938" y="4584700"/>
          <p14:tracePt t="29560" x="2932113" y="4575175"/>
          <p14:tracePt t="29569" x="3006725" y="4556125"/>
          <p14:tracePt t="29574" x="3079750" y="4556125"/>
          <p14:tracePt t="29586" x="3200400" y="4538663"/>
          <p14:tracePt t="29601" x="3275013" y="4546600"/>
          <p14:tracePt t="29611" x="3294063" y="4546600"/>
          <p14:tracePt t="29616" x="3313113" y="4546600"/>
          <p14:tracePt t="29625" x="3340100" y="4546600"/>
          <p14:tracePt t="29630" x="3349625" y="4546600"/>
          <p14:tracePt t="29647" x="3359150" y="4546600"/>
          <p14:tracePt t="29655" x="3368675" y="4546600"/>
          <p14:tracePt t="29677" x="3376613" y="4546600"/>
          <p14:tracePt t="29690" x="3386138" y="4546600"/>
          <p14:tracePt t="29705" x="3395663" y="4546600"/>
          <p14:tracePt t="29711" x="3405188" y="4538663"/>
          <p14:tracePt t="29725" x="3414713" y="4538663"/>
          <p14:tracePt t="29735" x="3424238" y="4538663"/>
          <p14:tracePt t="29749" x="3433763" y="4538663"/>
          <p14:tracePt t="29757" x="3441700" y="4538663"/>
          <p14:tracePt t="29763" x="3451225" y="4529138"/>
          <p14:tracePt t="29773" x="3460750" y="4529138"/>
          <p14:tracePt t="29785" x="3460750" y="4519613"/>
          <p14:tracePt t="29789" x="3479800" y="4519613"/>
          <p14:tracePt t="29799" x="3489325" y="4510088"/>
          <p14:tracePt t="29805" x="3506788" y="4510088"/>
          <p14:tracePt t="29814" x="3535363" y="4491038"/>
          <p14:tracePt t="29819" x="3600450" y="4481513"/>
          <p14:tracePt t="29828" x="3636963" y="4481513"/>
          <p14:tracePt t="29835" x="3721100" y="4464050"/>
          <p14:tracePt t="29843" x="3795713" y="4464050"/>
          <p14:tracePt t="29852" x="3841750" y="4454525"/>
          <p14:tracePt t="29857" x="3897313" y="4445000"/>
          <p14:tracePt t="29864" x="3962400" y="4445000"/>
          <p14:tracePt t="29869" x="4017963" y="4445000"/>
          <p14:tracePt t="29880" x="4044950" y="4445000"/>
          <p14:tracePt t="29884" x="4083050" y="4425950"/>
          <p14:tracePt t="29893" x="4119563" y="4418013"/>
          <p14:tracePt t="29900" x="4194175" y="4418013"/>
          <p14:tracePt t="29908" x="4240213" y="4418013"/>
          <p14:tracePt t="29914" x="4305300" y="4398963"/>
          <p14:tracePt t="29923" x="4379913" y="4389438"/>
          <p14:tracePt t="29930" x="4452938" y="4389438"/>
          <p14:tracePt t="29939" x="4537075" y="4389438"/>
          <p14:tracePt t="29946" x="4611688" y="4389438"/>
          <p14:tracePt t="29951" x="4703763" y="4389438"/>
          <p14:tracePt t="29962" x="4833938" y="4389438"/>
          <p14:tracePt t="29976" x="4889500" y="4389438"/>
          <p14:tracePt t="29978" x="4935538" y="4370388"/>
          <p14:tracePt t="29989" x="4991100" y="4360863"/>
          <p14:tracePt t="29991" x="5029200" y="4360863"/>
          <p14:tracePt t="30003" x="5075238" y="4352925"/>
          <p14:tracePt t="30010" x="5130800" y="4333875"/>
          <p14:tracePt t="30017" x="5168900" y="4333875"/>
          <p14:tracePt t="30024" x="5214938" y="4333875"/>
          <p14:tracePt t="30031" x="5270500" y="4324350"/>
          <p14:tracePt t="30040" x="5316538" y="4314825"/>
          <p14:tracePt t="30048" x="5372100" y="4297363"/>
          <p14:tracePt t="30055" x="5456238" y="4268788"/>
          <p14:tracePt t="30068" x="5492750" y="4249738"/>
          <p14:tracePt t="30073" x="5529263" y="4249738"/>
          <p14:tracePt t="30082" x="5567363" y="4249738"/>
          <p14:tracePt t="30089" x="5603875" y="4232275"/>
          <p14:tracePt t="30097" x="5641975" y="4232275"/>
          <p14:tracePt t="30105" x="5649913" y="4232275"/>
          <p14:tracePt t="30112" x="5659438" y="4232275"/>
          <p14:tracePt t="30118" x="5668963" y="4232275"/>
          <p14:tracePt t="30126" x="5678488" y="4232275"/>
          <p14:tracePt t="30141" x="5697538" y="4232275"/>
          <p14:tracePt t="30151" x="5707063" y="4232275"/>
          <p14:tracePt t="30165" x="5715000" y="4232275"/>
          <p14:tracePt t="30182" x="5724525" y="4232275"/>
          <p14:tracePt t="30234" x="5734050" y="4241800"/>
          <p14:tracePt t="30244" x="5743575" y="4259263"/>
          <p14:tracePt t="30257" x="5743575" y="4278313"/>
          <p14:tracePt t="30260" x="5753100" y="4278313"/>
          <p14:tracePt t="30276" x="5753100" y="4287838"/>
          <p14:tracePt t="30286" x="5762625" y="4305300"/>
          <p14:tracePt t="30300" x="5762625" y="4314825"/>
          <p14:tracePt t="30306" x="5762625" y="4324350"/>
          <p14:tracePt t="30322" x="5770563" y="4333875"/>
          <p14:tracePt t="30329" x="5770563" y="4343400"/>
          <p14:tracePt t="30354" x="5770563" y="4360863"/>
          <p14:tracePt t="30386" x="5780088" y="4379913"/>
          <p14:tracePt t="30409" x="5780088" y="4389438"/>
          <p14:tracePt t="30416" x="5780088" y="4398963"/>
          <p14:tracePt t="30432" x="5780088" y="4408488"/>
          <p14:tracePt t="30446" x="5780088" y="4418013"/>
          <p14:tracePt t="30460" x="5780088" y="4425950"/>
          <p14:tracePt t="30474" x="5780088" y="4445000"/>
          <p14:tracePt t="30494" x="5780088" y="4454525"/>
          <p14:tracePt t="30512" x="5780088" y="4464050"/>
          <p14:tracePt t="30527" x="5780088" y="4473575"/>
          <p14:tracePt t="30542" x="5780088" y="4481513"/>
          <p14:tracePt t="30555" x="5780088" y="4491038"/>
          <p14:tracePt t="30560" x="5780088" y="4500563"/>
          <p14:tracePt t="30574" x="5780088" y="4510088"/>
          <p14:tracePt t="30583" x="5780088" y="4519613"/>
          <p14:tracePt t="30605" x="5780088" y="4538663"/>
          <p14:tracePt t="30612" x="5770563" y="4556125"/>
          <p14:tracePt t="30627" x="5770563" y="4565650"/>
          <p14:tracePt t="30635" x="5770563" y="4594225"/>
          <p14:tracePt t="30652" x="5770563" y="4602163"/>
          <p14:tracePt t="30668" x="5770563" y="4611688"/>
          <p14:tracePt t="30684" x="5762625" y="4621213"/>
          <p14:tracePt t="30699" x="5762625" y="4630738"/>
          <p14:tracePt t="30731" x="5762625" y="4640263"/>
          <p14:tracePt t="31279" x="5743575" y="4640263"/>
          <p14:tracePt t="31287" x="5715000" y="4630738"/>
          <p14:tracePt t="31296" x="5649913" y="4621213"/>
          <p14:tracePt t="31312" x="5576888" y="4594225"/>
          <p14:tracePt t="31323" x="5548313" y="4594225"/>
          <p14:tracePt t="31327" x="5511800" y="4584700"/>
          <p14:tracePt t="31339" x="5465763" y="4584700"/>
          <p14:tracePt t="31343" x="5446713" y="4584700"/>
          <p14:tracePt t="31353" x="5391150" y="4584700"/>
          <p14:tracePt t="31358" x="5362575" y="4584700"/>
          <p14:tracePt t="31367" x="5326063" y="4584700"/>
          <p14:tracePt t="31375" x="5270500" y="4594225"/>
          <p14:tracePt t="31383" x="5232400" y="4594225"/>
          <p14:tracePt t="31389" x="5195888" y="4602163"/>
          <p14:tracePt t="31397" x="5159375" y="4611688"/>
          <p14:tracePt t="31406" x="5103813" y="4640263"/>
          <p14:tracePt t="31417" x="5065713" y="4640263"/>
          <p14:tracePt t="31422" x="5029200" y="4649788"/>
          <p14:tracePt t="31432" x="5010150" y="4659313"/>
          <p14:tracePt t="31436" x="4973638" y="4659313"/>
          <p14:tracePt t="31447" x="4918075" y="4676775"/>
          <p14:tracePt t="31453" x="4899025" y="4686300"/>
          <p14:tracePt t="31461" x="4852988" y="4686300"/>
          <p14:tracePt t="31469" x="4814888" y="4686300"/>
          <p14:tracePt t="31475" x="4778375" y="4695825"/>
          <p14:tracePt t="31484" x="4741863" y="4714875"/>
          <p14:tracePt t="31490" x="4703763" y="4714875"/>
          <p14:tracePt t="31500" x="4648200" y="4722813"/>
          <p14:tracePt t="31515" x="4602163" y="4732338"/>
          <p14:tracePt t="31526" x="4573588" y="4741863"/>
          <p14:tracePt t="31531" x="4556125" y="4751388"/>
          <p14:tracePt t="31542" x="4527550" y="4770438"/>
          <p14:tracePt t="31546" x="4510088" y="4779963"/>
          <p14:tracePt t="31557" x="4500563" y="4779963"/>
          <p14:tracePt t="31562" x="4481513" y="4787900"/>
          <p14:tracePt t="31570" x="4452938" y="4787900"/>
          <p14:tracePt t="31580" x="4445000" y="4797425"/>
          <p14:tracePt t="31584" x="4435475" y="4797425"/>
          <p14:tracePt t="31594" x="4416425" y="4806950"/>
          <p14:tracePt t="31609" x="4397375" y="4816475"/>
          <p14:tracePt t="31625" x="4389438" y="4816475"/>
          <p14:tracePt t="31641" x="4379913" y="4826000"/>
          <p14:tracePt t="31664" x="4379913" y="4835525"/>
          <p14:tracePt t="31674" x="4360863" y="4852988"/>
          <p14:tracePt t="31689" x="4360863" y="4862513"/>
          <p14:tracePt t="31750" x="4370388" y="4881563"/>
          <p14:tracePt t="31758" x="4397375" y="4891088"/>
          <p14:tracePt t="31782" x="4592638" y="4937125"/>
          <p14:tracePt t="31794" x="4768850" y="4992688"/>
          <p14:tracePt t="31797" x="4843463" y="5011738"/>
          <p14:tracePt t="31810" x="4945063" y="5057775"/>
          <p14:tracePt t="31812" x="5019675" y="5084763"/>
          <p14:tracePt t="31824" x="5075238" y="5113338"/>
          <p14:tracePt t="31830" x="5168900" y="5159375"/>
          <p14:tracePt t="31839" x="5232400" y="5205413"/>
          <p14:tracePt t="31844" x="5270500" y="5233988"/>
          <p14:tracePt t="31853" x="5326063" y="5262563"/>
          <p14:tracePt t="31860" x="5345113" y="5280025"/>
          <p14:tracePt t="31867" x="5381625" y="5299075"/>
          <p14:tracePt t="31877" x="5456238" y="5335588"/>
          <p14:tracePt t="31889" x="5473700" y="5335588"/>
          <p14:tracePt t="31892" x="5502275" y="5345113"/>
          <p14:tracePt t="31903" x="5521325" y="5354638"/>
          <p14:tracePt t="31909" x="5548313" y="5354638"/>
          <p14:tracePt t="31918" x="5567363" y="5354638"/>
          <p14:tracePt t="31924" x="5586413" y="5364163"/>
          <p14:tracePt t="31933" x="5594350" y="5364163"/>
          <p14:tracePt t="31939" x="5622925" y="5373688"/>
          <p14:tracePt t="31947" x="5632450" y="5373688"/>
          <p14:tracePt t="31953" x="5649913" y="5373688"/>
          <p14:tracePt t="31962" x="5659438" y="5373688"/>
          <p14:tracePt t="31973" x="5697538" y="5373688"/>
          <p14:tracePt t="31983" x="5707063" y="5373688"/>
          <p14:tracePt t="31987" x="5734050" y="5364163"/>
          <p14:tracePt t="32001" x="5770563" y="5364163"/>
          <p14:tracePt t="32013" x="5799138" y="5364163"/>
          <p14:tracePt t="32019" x="5808663" y="5364163"/>
          <p14:tracePt t="32027" x="5818188" y="5364163"/>
          <p14:tracePt t="32033" x="5835650" y="5354638"/>
          <p14:tracePt t="32041" x="5845175" y="5354638"/>
          <p14:tracePt t="32051" x="5854700" y="5345113"/>
          <p14:tracePt t="32055" x="5873750" y="5345113"/>
          <p14:tracePt t="32064" x="5900738" y="5335588"/>
          <p14:tracePt t="32080" x="5910263" y="5335588"/>
          <p14:tracePt t="32092" x="5919788" y="5326063"/>
          <p14:tracePt t="32107" x="5929313" y="5326063"/>
          <p14:tracePt t="32112" x="5938838" y="5326063"/>
          <p14:tracePt t="32127" x="5938838" y="5318125"/>
          <p14:tracePt t="32136" x="5946775" y="5318125"/>
          <p14:tracePt t="32143" x="5956300" y="5318125"/>
          <p14:tracePt t="32150" x="5956300" y="5308600"/>
          <p14:tracePt t="32159" x="5965825" y="5308600"/>
          <p14:tracePt t="32174" x="5975350" y="5299075"/>
          <p14:tracePt t="32187" x="5984875" y="5289550"/>
          <p14:tracePt t="32201" x="5994400" y="5289550"/>
          <p14:tracePt t="32222" x="6011863" y="5262563"/>
          <p14:tracePt t="32245" x="6021388" y="5253038"/>
          <p14:tracePt t="32254" x="6030913" y="5243513"/>
          <p14:tracePt t="32281" x="6040438" y="5233988"/>
          <p14:tracePt t="32295" x="6049963" y="5224463"/>
          <p14:tracePt t="32309" x="6059488" y="5214938"/>
          <p14:tracePt t="32324" x="6067425" y="5214938"/>
          <p14:tracePt t="32332" x="6067425" y="5205413"/>
          <p14:tracePt t="32339" x="6076950" y="5205413"/>
          <p14:tracePt t="32347" x="6105525" y="5197475"/>
          <p14:tracePt t="32362" x="6132513" y="5178425"/>
          <p14:tracePt t="32374" x="6142038" y="5178425"/>
          <p14:tracePt t="32379" x="6161088" y="5168900"/>
          <p14:tracePt t="32390" x="6170613" y="5168900"/>
          <p14:tracePt t="32394" x="6197600" y="5159375"/>
          <p14:tracePt t="32404" x="6216650" y="5159375"/>
          <p14:tracePt t="32409" x="6235700" y="5159375"/>
          <p14:tracePt t="32419" x="6262688" y="5141913"/>
          <p14:tracePt t="32425" x="6281738" y="5141913"/>
          <p14:tracePt t="32434" x="6300788" y="5141913"/>
          <p14:tracePt t="32441" x="6327775" y="5132388"/>
          <p14:tracePt t="32448" x="6346825" y="5132388"/>
          <p14:tracePt t="32456" x="6364288" y="5132388"/>
          <p14:tracePt t="32462" x="6392863" y="5132388"/>
          <p14:tracePt t="32473" x="6411913" y="5132388"/>
          <p14:tracePt t="32484" x="6429375" y="5132388"/>
          <p14:tracePt t="32499" x="6467475" y="5132388"/>
          <p14:tracePt t="32513" x="6484938" y="5132388"/>
          <p14:tracePt t="32519" x="6494463" y="5132388"/>
          <p14:tracePt t="32527" x="6503988" y="5132388"/>
          <p14:tracePt t="32535" x="6532563" y="5132388"/>
          <p14:tracePt t="32542" x="6542088" y="5132388"/>
          <p14:tracePt t="32549" x="6559550" y="5132388"/>
          <p14:tracePt t="32556" x="6569075" y="5132388"/>
          <p14:tracePt t="32566" x="6597650" y="5132388"/>
          <p14:tracePt t="32578" x="6615113" y="5132388"/>
          <p14:tracePt t="32583" x="6624638" y="5132388"/>
          <p14:tracePt t="32593" x="6634163" y="5132388"/>
          <p14:tracePt t="32597" x="6643688" y="5132388"/>
          <p14:tracePt t="32607" x="6653213" y="5132388"/>
          <p14:tracePt t="32613" x="6662738" y="5132388"/>
          <p14:tracePt t="32623" x="6670675" y="5132388"/>
          <p14:tracePt t="32629" x="6680200" y="5132388"/>
          <p14:tracePt t="32637" x="6689725" y="5132388"/>
          <p14:tracePt t="32643" x="6699250" y="5132388"/>
          <p14:tracePt t="32651" x="6708775" y="5132388"/>
          <p14:tracePt t="32661" x="6726238" y="5132388"/>
          <p14:tracePt t="32672" x="6735763" y="5132388"/>
          <p14:tracePt t="32674" x="6754813" y="5132388"/>
          <p14:tracePt t="32687" x="6764338" y="5132388"/>
          <p14:tracePt t="32690" x="6773863" y="5132388"/>
          <p14:tracePt t="32707" x="6800850" y="5132388"/>
          <p14:tracePt t="32725" x="6819900" y="5132388"/>
          <p14:tracePt t="32738" x="6846888" y="5132388"/>
          <p14:tracePt t="32745" x="6856413" y="5132388"/>
          <p14:tracePt t="32755" x="6884988" y="5122863"/>
          <p14:tracePt t="32772" x="6902450" y="5113338"/>
          <p14:tracePt t="32786" x="6931025" y="5113338"/>
          <p14:tracePt t="32802" x="6959600" y="5113338"/>
          <p14:tracePt t="32810" x="6986588" y="5103813"/>
          <p14:tracePt t="32818" x="7005638" y="5084763"/>
          <p14:tracePt t="32825" x="7032625" y="5084763"/>
          <p14:tracePt t="32832" x="7051675" y="5084763"/>
          <p14:tracePt t="32839" x="7070725" y="5076825"/>
          <p14:tracePt t="32848" x="7135813" y="5067300"/>
          <p14:tracePt t="32861" x="7153275" y="5067300"/>
          <p14:tracePt t="32866" x="7181850" y="5057775"/>
          <p14:tracePt t="32875" x="7191375" y="5057775"/>
          <p14:tracePt t="32880" x="7200900" y="5048250"/>
          <p14:tracePt t="32890" x="7218363" y="5048250"/>
          <p14:tracePt t="32905" x="7227888" y="5048250"/>
          <p14:tracePt t="32919" x="7237413" y="5048250"/>
          <p14:tracePt t="33427" x="7135813" y="5021263"/>
          <p14:tracePt t="33430" x="7015163" y="4946650"/>
          <p14:tracePt t="33441" x="6921500" y="4918075"/>
          <p14:tracePt t="33448" x="6838950" y="4872038"/>
          <p14:tracePt t="33457" x="6800850" y="4835525"/>
          <p14:tracePt t="33460" x="6745288" y="4787900"/>
          <p14:tracePt t="33470" x="6699250" y="4705350"/>
          <p14:tracePt t="33478" x="6670675" y="4667250"/>
          <p14:tracePt t="33486" x="6643688" y="4621213"/>
          <p14:tracePt t="33492" x="6634163" y="4584700"/>
          <p14:tracePt t="33500" x="6624638" y="4529138"/>
          <p14:tracePt t="33510" x="6624638" y="4481513"/>
          <p14:tracePt t="33523" x="6634163" y="4454525"/>
          <p14:tracePt t="33536" x="6653213" y="4435475"/>
          <p14:tracePt t="33539" x="6653213" y="4425950"/>
          <p14:tracePt t="33557" x="6680200" y="4418013"/>
          <p14:tracePt t="33565" x="6689725" y="4389438"/>
          <p14:tracePt t="33574" x="6708775" y="4379913"/>
          <p14:tracePt t="33580" x="6764338" y="4352925"/>
          <p14:tracePt t="33587" x="6940550" y="4287838"/>
          <p14:tracePt t="33604" x="7172325" y="4203700"/>
          <p14:tracePt t="33615" x="7246938" y="4176713"/>
          <p14:tracePt t="33620" x="7321550" y="4167188"/>
          <p14:tracePt t="33631" x="7377113" y="4167188"/>
          <p14:tracePt t="33635" x="7423150" y="4167188"/>
          <p14:tracePt t="33645" x="7469188" y="4167188"/>
          <p14:tracePt t="33650" x="7505700" y="4167188"/>
          <p14:tracePt t="33659" x="7543800" y="4167188"/>
          <p14:tracePt t="33668" x="7599363" y="4194175"/>
          <p14:tracePt t="33674" x="7635875" y="4203700"/>
          <p14:tracePt t="33681" x="7673975" y="4213225"/>
          <p14:tracePt t="33689" x="7691438" y="4232275"/>
          <p14:tracePt t="33699" x="7729538" y="4259263"/>
          <p14:tracePt t="33710" x="7739063" y="4268788"/>
          <p14:tracePt t="33711" x="7756525" y="4278313"/>
          <p14:tracePt t="33724" x="7785100" y="4305300"/>
          <p14:tracePt t="33729" x="7840663" y="4360863"/>
          <p14:tracePt t="33739" x="7867650" y="4398963"/>
          <p14:tracePt t="33744" x="7886700" y="4454525"/>
          <p14:tracePt t="33754" x="7915275" y="4510088"/>
          <p14:tracePt t="33760" x="7932738" y="4556125"/>
          <p14:tracePt t="33768" x="7951788" y="4584700"/>
          <p14:tracePt t="33777" x="7978775" y="4667250"/>
          <p14:tracePt t="33794" x="7988300" y="4741863"/>
          <p14:tracePt t="33804" x="7997825" y="4751388"/>
          <p14:tracePt t="33809" x="7997825" y="4770438"/>
          <p14:tracePt t="33819" x="7997825" y="4779963"/>
          <p14:tracePt t="33822" x="7997825" y="4787900"/>
          <p14:tracePt t="33833" x="8007350" y="4797425"/>
          <p14:tracePt t="33840" x="8007350" y="4806950"/>
          <p14:tracePt t="33848" x="8007350" y="4826000"/>
          <p14:tracePt t="33854" x="8007350" y="4835525"/>
          <p14:tracePt t="33871" x="8007350" y="4843463"/>
          <p14:tracePt t="33877" x="8007350" y="4862513"/>
          <p14:tracePt t="33886" x="8007350" y="4872038"/>
          <p14:tracePt t="33903" x="8007350" y="4881563"/>
          <p14:tracePt t="34469" x="7961313" y="4862513"/>
          <p14:tracePt t="34479" x="7905750" y="4835525"/>
          <p14:tracePt t="34482" x="7850188" y="4797425"/>
          <p14:tracePt t="34494" x="7775575" y="4732338"/>
          <p14:tracePt t="34500" x="7673975" y="4676775"/>
          <p14:tracePt t="34508" x="7553325" y="4594225"/>
          <p14:tracePt t="34514" x="7385050" y="4519613"/>
          <p14:tracePt t="34523" x="7200900" y="4425950"/>
          <p14:tracePt t="34530" x="7042150" y="4370388"/>
          <p14:tracePt t="34537" x="6838950" y="4314825"/>
          <p14:tracePt t="34547" x="6392863" y="4129088"/>
          <p14:tracePt t="34559" x="6235700" y="4073525"/>
          <p14:tracePt t="34563" x="6086475" y="4017963"/>
          <p14:tracePt t="34573" x="5994400" y="3971925"/>
          <p14:tracePt t="34577" x="5891213" y="3906838"/>
          <p14:tracePt t="34588" x="5770563" y="3851275"/>
          <p14:tracePt t="34594" x="5678488" y="3822700"/>
          <p14:tracePt t="34602" x="5622925" y="3805238"/>
          <p14:tracePt t="34610" x="5529263" y="3776663"/>
          <p14:tracePt t="34617" x="5456238" y="3759200"/>
          <p14:tracePt t="34624" x="5362575" y="3740150"/>
          <p14:tracePt t="34631" x="5289550" y="3711575"/>
          <p14:tracePt t="34641" x="5149850" y="3711575"/>
          <p14:tracePt t="34655" x="4945063" y="3711575"/>
          <p14:tracePt t="34667" x="4879975" y="3721100"/>
          <p14:tracePt t="34672" x="4806950" y="3730625"/>
          <p14:tracePt t="34683" x="4768850" y="3730625"/>
          <p14:tracePt t="34687" x="4732338" y="3749675"/>
          <p14:tracePt t="34698" x="4713288" y="3759200"/>
          <p14:tracePt t="34703" x="4686300" y="3759200"/>
          <p14:tracePt t="34714" x="4667250" y="3759200"/>
          <p14:tracePt t="34718" x="4648200" y="3759200"/>
          <p14:tracePt t="34725" x="4621213" y="3767138"/>
          <p14:tracePt t="34736" x="4592638" y="3776663"/>
          <p14:tracePt t="34751" x="4546600" y="3805238"/>
          <p14:tracePt t="34762" x="4537075" y="3814763"/>
          <p14:tracePt t="34766" x="4518025" y="3822700"/>
          <p14:tracePt t="34776" x="4510088" y="3822700"/>
          <p14:tracePt t="34781" x="4500563" y="3832225"/>
          <p14:tracePt t="34798" x="4491038" y="3832225"/>
          <p14:tracePt t="34805" x="4481513" y="3841750"/>
          <p14:tracePt t="34820" x="4471988" y="3851275"/>
          <p14:tracePt t="34829" x="4425950" y="3870325"/>
          <p14:tracePt t="34843" x="4379913" y="3906838"/>
          <p14:tracePt t="34859" x="4305300" y="3935413"/>
          <p14:tracePt t="34870" x="4268788" y="3952875"/>
          <p14:tracePt t="34876" x="4249738" y="3952875"/>
          <p14:tracePt t="34885" x="4221163" y="3962400"/>
          <p14:tracePt t="34892" x="4203700" y="3981450"/>
          <p14:tracePt t="34899" x="4165600" y="3990975"/>
          <p14:tracePt t="34905" x="4148138" y="4000500"/>
          <p14:tracePt t="34915" x="4119563" y="4008438"/>
          <p14:tracePt t="34923" x="4083050" y="4027488"/>
          <p14:tracePt t="34928" x="4064000" y="4037013"/>
          <p14:tracePt t="34939" x="4027488" y="4056063"/>
          <p14:tracePt t="34950" x="4008438" y="4083050"/>
          <p14:tracePt t="34955" x="3998913" y="4083050"/>
          <p14:tracePt t="34966" x="3989388" y="4083050"/>
          <p14:tracePt t="34967" x="3979863" y="4102100"/>
          <p14:tracePt t="35263" x="3998913" y="3990975"/>
          <p14:tracePt t="35266" x="4054475" y="3759200"/>
          <p14:tracePt t="35277" x="4073525" y="3665538"/>
          <p14:tracePt t="35284" x="4100513" y="3525838"/>
          <p14:tracePt t="35291" x="4138613" y="3433763"/>
          <p14:tracePt t="35300" x="4175125" y="3294063"/>
          <p14:tracePt t="35306" x="4203700" y="3155950"/>
          <p14:tracePt t="35317" x="4332288" y="2811463"/>
          <p14:tracePt t="35327" x="4370388" y="2719388"/>
          <p14:tracePt t="35329" x="4445000" y="2505075"/>
          <p14:tracePt t="35342" x="4491038" y="2328863"/>
          <p14:tracePt t="35345" x="4573588" y="2060575"/>
          <p14:tracePt t="35357" x="4657725" y="1828800"/>
          <p14:tracePt t="35365" x="4778375" y="1457325"/>
          <p14:tracePt t="35371" x="4870450" y="1095375"/>
          <p14:tracePt t="35378" x="4964113" y="779463"/>
          <p14:tracePt t="35386" x="5010150" y="436563"/>
          <p14:tracePt t="35394" x="5048250" y="176213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6894" y="-647291"/>
            <a:ext cx="8623436" cy="2387600"/>
          </a:xfrm>
        </p:spPr>
        <p:txBody>
          <a:bodyPr>
            <a:normAutofit/>
          </a:bodyPr>
          <a:lstStyle/>
          <a:p>
            <a:pPr algn="l"/>
            <a:r>
              <a:rPr lang="fr-FR" sz="4800" dirty="0"/>
              <a:t>Les témoins de la stérilisation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726" y="1856409"/>
            <a:ext cx="7658246" cy="4089807"/>
          </a:xfrm>
        </p:spPr>
        <p:txBody>
          <a:bodyPr>
            <a:normAutofit/>
          </a:bodyPr>
          <a:lstStyle/>
          <a:p>
            <a:pPr algn="l"/>
            <a:r>
              <a:rPr lang="fr-FR" sz="2200" b="1" u="sng" dirty="0">
                <a:solidFill>
                  <a:schemeClr val="bg2">
                    <a:lumMod val="50000"/>
                  </a:schemeClr>
                </a:solidFill>
              </a:rPr>
              <a:t>Les témoins physico-chimiques :</a:t>
            </a:r>
          </a:p>
          <a:p>
            <a:pPr algn="l">
              <a:spcAft>
                <a:spcPts val="800"/>
              </a:spcAft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 retrouve plusieurs indices de passages :</a:t>
            </a:r>
            <a:endParaRPr lang="fr-F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800"/>
              </a:spcAft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Changement de couleur par rapport au point de fusion :</a:t>
            </a:r>
            <a:endParaRPr lang="fr-F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800"/>
              </a:spcAft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Ex : Acide benzoïque qui possède une température de 	fusion à 121°C</a:t>
            </a:r>
            <a:endParaRPr lang="fr-F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800"/>
              </a:spcAft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Indicateur coloré :</a:t>
            </a:r>
            <a:endParaRPr lang="fr-F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800"/>
              </a:spcAft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Ex : Eosine passant du rose pâle à l’orangé</a:t>
            </a:r>
            <a:endParaRPr lang="fr-F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sz="600" u="sng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51" r="31644" b="1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DCDB3703-AD6E-7270-6081-9CCFA92B26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331136"/>
              </p:ext>
            </p:extLst>
          </p:nvPr>
        </p:nvGraphicFramePr>
        <p:xfrm>
          <a:off x="322726" y="5208914"/>
          <a:ext cx="8769077" cy="15002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73421">
                  <a:extLst>
                    <a:ext uri="{9D8B030D-6E8A-4147-A177-3AD203B41FA5}">
                      <a16:colId xmlns:a16="http://schemas.microsoft.com/office/drawing/2014/main" val="2291388508"/>
                    </a:ext>
                  </a:extLst>
                </a:gridCol>
                <a:gridCol w="2259362">
                  <a:extLst>
                    <a:ext uri="{9D8B030D-6E8A-4147-A177-3AD203B41FA5}">
                      <a16:colId xmlns:a16="http://schemas.microsoft.com/office/drawing/2014/main" val="2861731451"/>
                    </a:ext>
                  </a:extLst>
                </a:gridCol>
                <a:gridCol w="1944024">
                  <a:extLst>
                    <a:ext uri="{9D8B030D-6E8A-4147-A177-3AD203B41FA5}">
                      <a16:colId xmlns:a16="http://schemas.microsoft.com/office/drawing/2014/main" val="360648855"/>
                    </a:ext>
                  </a:extLst>
                </a:gridCol>
                <a:gridCol w="2192270">
                  <a:extLst>
                    <a:ext uri="{9D8B030D-6E8A-4147-A177-3AD203B41FA5}">
                      <a16:colId xmlns:a16="http://schemas.microsoft.com/office/drawing/2014/main" val="1935120113"/>
                    </a:ext>
                  </a:extLst>
                </a:gridCol>
              </a:tblGrid>
              <a:tr h="2035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Chaleur humide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Chaleur sèche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Par rayonnement 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Par gaz plasma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77808690"/>
                  </a:ext>
                </a:extLst>
              </a:tr>
              <a:tr h="12967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  <a:effectLst/>
                        </a:rPr>
                        <a:t>Bande thermosensible avec un changement de couleur au contact de la vapeur d’eau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DCF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Bande thermosensible avec un changement de couleur au point de fusion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Pastille PVC imprégnées d’un indicateur coloré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Changement de couleur en présence de peroxyde d’hydrogène 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977970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45022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45312">
        <p159:morph option="byObject"/>
      </p:transition>
    </mc:Choice>
    <mc:Fallback xmlns="">
      <p:transition spd="slow" advTm="45312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6894" y="-647291"/>
            <a:ext cx="8623436" cy="2387600"/>
          </a:xfrm>
        </p:spPr>
        <p:txBody>
          <a:bodyPr>
            <a:normAutofit/>
          </a:bodyPr>
          <a:lstStyle/>
          <a:p>
            <a:pPr algn="l"/>
            <a:r>
              <a:rPr lang="fr-FR" sz="4800" dirty="0"/>
              <a:t>Les témoins de la stérilisation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9041" y="2051486"/>
            <a:ext cx="8418870" cy="4495336"/>
          </a:xfrm>
        </p:spPr>
        <p:txBody>
          <a:bodyPr>
            <a:noAutofit/>
          </a:bodyPr>
          <a:lstStyle/>
          <a:p>
            <a:pPr algn="l"/>
            <a:r>
              <a:rPr lang="fr-FR" sz="2800" b="1" u="sng" dirty="0">
                <a:solidFill>
                  <a:schemeClr val="bg2">
                    <a:lumMod val="50000"/>
                  </a:schemeClr>
                </a:solidFill>
              </a:rPr>
              <a:t>Les témoins biologiques :</a:t>
            </a:r>
          </a:p>
          <a:p>
            <a:pPr algn="l"/>
            <a:r>
              <a:rPr lang="fr-F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Pour chaque indicateur il faut connaître le </a:t>
            </a:r>
            <a:r>
              <a:rPr lang="fr-FR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N0</a:t>
            </a:r>
            <a:r>
              <a:rPr lang="fr-F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fr-FR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nombre initial de germes présents</a:t>
            </a:r>
            <a:r>
              <a:rPr lang="fr-F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) et le </a:t>
            </a:r>
            <a:r>
              <a:rPr lang="fr-FR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DT </a:t>
            </a:r>
            <a:r>
              <a:rPr lang="fr-F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fr-FR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Temps de réduction décimal</a:t>
            </a:r>
            <a:r>
              <a:rPr lang="fr-F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) +++</a:t>
            </a:r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Chaleur </a:t>
            </a:r>
            <a:r>
              <a:rPr lang="fr-FR" b="1" u="sng" dirty="0">
                <a:effectLst/>
                <a:uFill>
                  <a:solidFill>
                    <a:srgbClr val="385623"/>
                  </a:solidFill>
                </a:u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fr-FR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èche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: Bacillus </a:t>
            </a:r>
            <a:r>
              <a:rPr lang="fr-FR" u="sng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fr-FR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ubtilus</a:t>
            </a:r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Chaleur humide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: Bacillus stearothermophilus </a:t>
            </a:r>
          </a:p>
          <a:p>
            <a:pPr algn="l"/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 oxyde d’éthylène (gaz alkylant) 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Bacillus </a:t>
            </a:r>
            <a:r>
              <a:rPr lang="fr-FR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subtilus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var. Niger</a:t>
            </a:r>
            <a:endParaRPr lang="fr-FR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 rayonnement </a:t>
            </a:r>
            <a:r>
              <a:rPr lang="fr-FR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ionnisant</a:t>
            </a:r>
            <a:r>
              <a:rPr lang="fr-FR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Bacillus </a:t>
            </a:r>
            <a:r>
              <a:rPr lang="fr-FR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Pumilus</a:t>
            </a:r>
            <a:endParaRPr lang="fr-FR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 filtration stérilisante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: Pseudomonas </a:t>
            </a:r>
            <a:r>
              <a:rPr lang="fr-FR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diminuta</a:t>
            </a:r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 gaz plasma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fr-FR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Bacillus </a:t>
            </a:r>
            <a:r>
              <a:rPr lang="fr-FR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circulans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fr-FR" u="sng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51" r="31644" b="1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28170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46364">
        <p159:morph option="byObject"/>
      </p:transition>
    </mc:Choice>
    <mc:Fallback xmlns="">
      <p:transition spd="slow" advTm="146364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3792" x="2681288" y="2487613"/>
          <p14:tracePt t="3794" x="2514600" y="2357438"/>
          <p14:tracePt t="3806" x="2347913" y="2246313"/>
          <p14:tracePt t="3812" x="2133600" y="2135188"/>
          <p14:tracePt t="3821" x="1947863" y="2041525"/>
          <p14:tracePt t="3827" x="1763713" y="1966913"/>
          <p14:tracePt t="3834" x="1604963" y="1930400"/>
          <p14:tracePt t="3842" x="1530350" y="1901825"/>
          <p14:tracePt t="3849" x="1428750" y="1846263"/>
          <p14:tracePt t="3857" x="1327150" y="1809750"/>
          <p14:tracePt t="3873" x="1030288" y="1800225"/>
          <p14:tracePt t="3886" x="825500" y="1836738"/>
          <p14:tracePt t="3889" x="566738" y="1920875"/>
          <p14:tracePt t="3901" x="268288" y="1957388"/>
          <p14:tracePt t="4227" x="55563" y="2579688"/>
          <p14:tracePt t="4236" x="130175" y="2579688"/>
          <p14:tracePt t="4241" x="176213" y="2579688"/>
          <p14:tracePt t="4250" x="296863" y="2560638"/>
          <p14:tracePt t="4264" x="388938" y="2552700"/>
          <p14:tracePt t="4267" x="454025" y="2552700"/>
          <p14:tracePt t="4277" x="528638" y="2533650"/>
          <p14:tracePt t="4283" x="603250" y="2524125"/>
          <p14:tracePt t="4292" x="649288" y="2524125"/>
          <p14:tracePt t="4297" x="704850" y="2524125"/>
          <p14:tracePt t="4306" x="788988" y="2524125"/>
          <p14:tracePt t="4314" x="863600" y="2505075"/>
          <p14:tracePt t="4321" x="955675" y="2487613"/>
          <p14:tracePt t="4329" x="1020763" y="2487613"/>
          <p14:tracePt t="4336" x="1112838" y="2487613"/>
          <p14:tracePt t="4345" x="1271588" y="2478088"/>
          <p14:tracePt t="4361" x="1438275" y="2459038"/>
          <p14:tracePt t="4372" x="1503363" y="2459038"/>
          <p14:tracePt t="4375" x="1577975" y="2459038"/>
          <p14:tracePt t="4387" x="1670050" y="2439988"/>
          <p14:tracePt t="4391" x="1735138" y="2439988"/>
          <p14:tracePt t="4401" x="1790700" y="2439988"/>
          <p14:tracePt t="4406" x="1874838" y="2432050"/>
          <p14:tracePt t="4415" x="1920875" y="2432050"/>
          <p14:tracePt t="4422" x="1957388" y="2432050"/>
          <p14:tracePt t="4430" x="1995488" y="2432050"/>
          <p14:tracePt t="4438" x="2012950" y="2432050"/>
          <p14:tracePt t="4446" x="2041525" y="2432050"/>
          <p14:tracePt t="4454" x="2097088" y="2432050"/>
          <p14:tracePt t="4466" x="2133600" y="2432050"/>
          <p14:tracePt t="4470" x="2152650" y="2432050"/>
          <p14:tracePt t="4480" x="2189163" y="2439988"/>
          <p14:tracePt t="4486" x="2208213" y="2459038"/>
          <p14:tracePt t="4495" x="2263775" y="2468563"/>
          <p14:tracePt t="4501" x="2300288" y="2468563"/>
          <p14:tracePt t="4510" x="2338388" y="2497138"/>
          <p14:tracePt t="4518" x="2374900" y="2497138"/>
          <p14:tracePt t="4523" x="2393950" y="2505075"/>
          <p14:tracePt t="4532" x="2413000" y="2505075"/>
          <p14:tracePt t="4539" x="2439988" y="2514600"/>
          <p14:tracePt t="4546" x="2459038" y="2514600"/>
          <p14:tracePt t="4564" x="2478088" y="2514600"/>
          <p14:tracePt t="4930" x="2570163" y="2543175"/>
          <p14:tracePt t="4940" x="2820988" y="2635250"/>
          <p14:tracePt t="4952" x="2968625" y="2681288"/>
          <p14:tracePt t="4954" x="3098800" y="2700338"/>
          <p14:tracePt t="4968" x="3219450" y="2719388"/>
          <p14:tracePt t="4973" x="3313113" y="2746375"/>
          <p14:tracePt t="4980" x="3376613" y="2746375"/>
          <p14:tracePt t="4986" x="3451225" y="2765425"/>
          <p14:tracePt t="4995" x="3506788" y="2774950"/>
          <p14:tracePt t="5001" x="3554413" y="2774950"/>
          <p14:tracePt t="5011" x="3609975" y="2774950"/>
          <p14:tracePt t="5018" x="3627438" y="2765425"/>
          <p14:tracePt t="5026" x="3646488" y="2765425"/>
          <p14:tracePt t="5035" x="3683000" y="2746375"/>
          <p14:tracePt t="5046" x="3692525" y="2736850"/>
          <p14:tracePt t="5050" x="3702050" y="2719388"/>
          <p14:tracePt t="5062" x="3711575" y="2709863"/>
          <p14:tracePt t="5065" x="3730625" y="2681288"/>
          <p14:tracePt t="5077" x="3738563" y="2654300"/>
          <p14:tracePt t="5079" x="3757613" y="2625725"/>
          <p14:tracePt t="5091" x="3757613" y="2598738"/>
          <p14:tracePt t="5096" x="3748088" y="2560638"/>
          <p14:tracePt t="5104" x="3702050" y="2459038"/>
          <p14:tracePt t="5113" x="3656013" y="2376488"/>
          <p14:tracePt t="5119" x="3617913" y="2319338"/>
          <p14:tracePt t="5129" x="3497263" y="2198688"/>
          <p14:tracePt t="5144" x="3313113" y="2032000"/>
          <p14:tracePt t="5155" x="3192463" y="1949450"/>
          <p14:tracePt t="5159" x="3089275" y="1855788"/>
          <p14:tracePt t="5170" x="2959100" y="1773238"/>
          <p14:tracePt t="5176" x="2838450" y="1698625"/>
          <p14:tracePt t="5185" x="2746375" y="1633538"/>
          <p14:tracePt t="5190" x="2616200" y="1568450"/>
          <p14:tracePt t="5199" x="2478088" y="1493838"/>
          <p14:tracePt t="5207" x="2319338" y="1419225"/>
          <p14:tracePt t="5213" x="2152650" y="1346200"/>
          <p14:tracePt t="5224" x="1790700" y="1281113"/>
          <p14:tracePt t="5239" x="1428750" y="1243013"/>
          <p14:tracePt t="5253" x="1095375" y="1252538"/>
          <p14:tracePt t="5264" x="965200" y="1252538"/>
          <p14:tracePt t="5269" x="909638" y="1262063"/>
          <p14:tracePt t="5278" x="863600" y="1262063"/>
          <p14:tracePt t="5285" x="825500" y="1262063"/>
          <p14:tracePt t="5292" x="815975" y="1262063"/>
          <p14:tracePt t="5333" x="806450" y="1281113"/>
          <p14:tracePt t="5359" x="806450" y="1290638"/>
          <p14:tracePt t="5364" x="806450" y="1298575"/>
          <p14:tracePt t="5372" x="815975" y="1298575"/>
          <p14:tracePt t="5379" x="844550" y="1336675"/>
          <p14:tracePt t="5387" x="992188" y="1447800"/>
          <p14:tracePt t="5394" x="1095375" y="1531938"/>
          <p14:tracePt t="5402" x="1243013" y="1643063"/>
          <p14:tracePt t="5410" x="1363663" y="1725613"/>
          <p14:tracePt t="5416" x="1484313" y="1790700"/>
          <p14:tracePt t="5426" x="1754188" y="2014538"/>
          <p14:tracePt t="5438" x="1939925" y="2087563"/>
          <p14:tracePt t="5443" x="2097088" y="2152650"/>
          <p14:tracePt t="5454" x="2263775" y="2227263"/>
          <p14:tracePt t="5457" x="2403475" y="2301875"/>
          <p14:tracePt t="5468" x="2570163" y="2376488"/>
          <p14:tracePt t="5474" x="2830513" y="2449513"/>
          <p14:tracePt t="5482" x="3163888" y="2570163"/>
          <p14:tracePt t="5489" x="3470275" y="2635250"/>
          <p14:tracePt t="5496" x="3730625" y="2673350"/>
          <p14:tracePt t="5507" x="4425950" y="2700338"/>
          <p14:tracePt t="5518" x="5000625" y="2663825"/>
          <p14:tracePt t="5533" x="5381625" y="2616200"/>
          <p14:tracePt t="5537" x="5613400" y="2560638"/>
          <p14:tracePt t="5547" x="5845175" y="2487613"/>
          <p14:tracePt t="5552" x="6049963" y="2393950"/>
          <p14:tracePt t="5561" x="6207125" y="2319338"/>
          <p14:tracePt t="5567" x="6346825" y="2282825"/>
          <p14:tracePt t="5576" x="6448425" y="2255838"/>
          <p14:tracePt t="5583" x="6494463" y="2236788"/>
          <p14:tracePt t="5591" x="6523038" y="2227263"/>
          <p14:tracePt t="5600" x="6532563" y="2217738"/>
          <p14:tracePt t="5897" x="6773863" y="2255838"/>
          <p14:tracePt t="5909" x="7172325" y="2328863"/>
          <p14:tracePt t="5914" x="7497763" y="2449513"/>
          <p14:tracePt t="5924" x="7700963" y="2505075"/>
          <p14:tracePt t="5929" x="7850188" y="2560638"/>
          <p14:tracePt t="5939" x="7942263" y="2608263"/>
          <p14:tracePt t="5943" x="8043863" y="2644775"/>
          <p14:tracePt t="5953" x="8062913" y="2663825"/>
          <p14:tracePt t="5959" x="8081963" y="2663825"/>
          <p14:tracePt t="5968" x="8091488" y="2663825"/>
          <p14:tracePt t="5989" x="8099425" y="2663825"/>
          <p14:tracePt t="6055" x="8128000" y="2598738"/>
          <p14:tracePt t="6062" x="8147050" y="2524125"/>
          <p14:tracePt t="6070" x="8137525" y="2413000"/>
          <p14:tracePt t="6076" x="8118475" y="2292350"/>
          <p14:tracePt t="6085" x="8072438" y="2022475"/>
          <p14:tracePt t="6102" x="8016875" y="1725613"/>
          <p14:tracePt t="6113" x="7988300" y="1624013"/>
          <p14:tracePt t="6117" x="7970838" y="1558925"/>
          <p14:tracePt t="6127" x="7942263" y="1474788"/>
          <p14:tracePt t="6130" x="7905750" y="1401763"/>
          <p14:tracePt t="6142" x="7886700" y="1346200"/>
          <p14:tracePt t="6149" x="7859713" y="1290638"/>
          <p14:tracePt t="6156" x="7831138" y="1252538"/>
          <p14:tracePt t="6164" x="7775575" y="1177925"/>
          <p14:tracePt t="6171" x="7729538" y="1122363"/>
          <p14:tracePt t="6180" x="7681913" y="1066800"/>
          <p14:tracePt t="6186" x="7635875" y="965200"/>
          <p14:tracePt t="6197" x="7524750" y="825500"/>
          <p14:tracePt t="6207" x="7488238" y="769938"/>
          <p14:tracePt t="6212" x="7423150" y="714375"/>
          <p14:tracePt t="6222" x="7367588" y="649288"/>
          <p14:tracePt t="6227" x="7283450" y="603250"/>
          <p14:tracePt t="6237" x="7208838" y="557213"/>
          <p14:tracePt t="6242" x="7088188" y="519113"/>
          <p14:tracePt t="6253" x="6950075" y="492125"/>
          <p14:tracePt t="6259" x="6810375" y="473075"/>
          <p14:tracePt t="6264" x="6680200" y="473075"/>
          <p14:tracePt t="6274" x="6392863" y="482600"/>
          <p14:tracePt t="6291" x="6049963" y="519113"/>
          <p14:tracePt t="6306" x="5668963" y="574675"/>
          <p14:tracePt t="6316" x="5511800" y="622300"/>
          <p14:tracePt t="6322" x="5280025" y="687388"/>
          <p14:tracePt t="6330" x="5029200" y="723900"/>
          <p14:tracePt t="6337" x="4741863" y="742950"/>
          <p14:tracePt t="6345" x="4445000" y="779463"/>
          <p14:tracePt t="6353" x="4129088" y="871538"/>
          <p14:tracePt t="6360" x="3786188" y="919163"/>
          <p14:tracePt t="6369" x="3424238" y="1020763"/>
          <p14:tracePt t="6375" x="3154363" y="1076325"/>
          <p14:tracePt t="6383" x="2579688" y="1206500"/>
          <p14:tracePt t="6395" x="2328863" y="1308100"/>
          <p14:tracePt t="6400" x="2106613" y="1363663"/>
          <p14:tracePt t="6411" x="1901825" y="1419225"/>
          <p14:tracePt t="6415" x="1716088" y="1493838"/>
          <p14:tracePt t="6425" x="1530350" y="1549400"/>
          <p14:tracePt t="6432" x="1354138" y="1604963"/>
          <p14:tracePt t="6439" x="1216025" y="1633538"/>
          <p14:tracePt t="6447" x="1076325" y="1670050"/>
          <p14:tracePt t="6454" x="955675" y="1708150"/>
          <p14:tracePt t="6461" x="835025" y="1735138"/>
          <p14:tracePt t="6468" x="723900" y="1790700"/>
          <p14:tracePt t="6478" x="593725" y="1828800"/>
          <p14:tracePt t="6490" x="557213" y="1855788"/>
          <p14:tracePt t="6494" x="528638" y="1884363"/>
          <p14:tracePt t="6504" x="492125" y="1901825"/>
          <p14:tracePt t="6510" x="473075" y="1930400"/>
          <p14:tracePt t="6519" x="446088" y="1966913"/>
          <p14:tracePt t="6524" x="436563" y="2005013"/>
          <p14:tracePt t="6534" x="436563" y="2022475"/>
          <p14:tracePt t="6540" x="427038" y="2032000"/>
          <p14:tracePt t="6854" x="436563" y="2116138"/>
          <p14:tracePt t="6871" x="482600" y="2263775"/>
          <p14:tracePt t="6882" x="501650" y="2357438"/>
          <p14:tracePt t="6884" x="528638" y="2432050"/>
          <p14:tracePt t="6897" x="528638" y="2468563"/>
          <p14:tracePt t="6902" x="528638" y="2487613"/>
          <p14:tracePt t="6911" x="538163" y="2505075"/>
          <p14:tracePt t="6918" x="538163" y="2514600"/>
          <p14:tracePt t="6926" x="547688" y="2524125"/>
          <p14:tracePt t="6933" x="547688" y="2552700"/>
          <p14:tracePt t="6948" x="547688" y="2570163"/>
          <p14:tracePt t="6961" x="547688" y="2579688"/>
          <p14:tracePt t="6976" x="547688" y="2589213"/>
          <p14:tracePt t="6980" x="547688" y="2598738"/>
          <p14:tracePt t="6995" x="547688" y="2608263"/>
          <p14:tracePt t="7012" x="547688" y="2616200"/>
          <p14:tracePt t="7019" x="547688" y="2625725"/>
          <p14:tracePt t="7027" x="547688" y="2635250"/>
          <p14:tracePt t="7043" x="547688" y="2644775"/>
          <p14:tracePt t="7060" x="547688" y="2673350"/>
          <p14:tracePt t="7071" x="547688" y="2681288"/>
          <p14:tracePt t="7073" x="547688" y="2690813"/>
          <p14:tracePt t="7085" x="547688" y="2709863"/>
          <p14:tracePt t="7100" x="547688" y="2736850"/>
          <p14:tracePt t="7107" x="547688" y="2840038"/>
          <p14:tracePt t="8564" x="854075" y="2941638"/>
          <p14:tracePt t="8572" x="1225550" y="3071813"/>
          <p14:tracePt t="8580" x="1493838" y="3155950"/>
          <p14:tracePt t="8588" x="1892300" y="3228975"/>
          <p14:tracePt t="8594" x="2374900" y="3303588"/>
          <p14:tracePt t="8600" x="2635250" y="3349625"/>
          <p14:tracePt t="8612" x="3052763" y="3387725"/>
          <p14:tracePt t="8627" x="3414713" y="3424238"/>
          <p14:tracePt t="8637" x="3525838" y="3424238"/>
          <p14:tracePt t="8643" x="3617913" y="3452813"/>
          <p14:tracePt t="8652" x="3692525" y="3452813"/>
          <p14:tracePt t="8657" x="3803650" y="3470275"/>
          <p14:tracePt t="8666" x="3897313" y="3479800"/>
          <p14:tracePt t="8674" x="4008438" y="3479800"/>
          <p14:tracePt t="8682" x="4129088" y="3498850"/>
          <p14:tracePt t="8689" x="4221163" y="3517900"/>
          <p14:tracePt t="8696" x="4295775" y="3525838"/>
          <p14:tracePt t="8706" x="4435475" y="3544888"/>
          <p14:tracePt t="8717" x="4481513" y="3544888"/>
          <p14:tracePt t="8723" x="4565650" y="3544888"/>
          <p14:tracePt t="8732" x="4621213" y="3544888"/>
          <p14:tracePt t="8736" x="4686300" y="3563938"/>
          <p14:tracePt t="8747" x="4759325" y="3563938"/>
          <p14:tracePt t="8753" x="4824413" y="3563938"/>
          <p14:tracePt t="8761" x="4918075" y="3563938"/>
          <p14:tracePt t="8767" x="4964113" y="3554413"/>
          <p14:tracePt t="8775" x="5038725" y="3544888"/>
          <p14:tracePt t="8784" x="5075238" y="3525838"/>
          <p14:tracePt t="8790" x="5111750" y="3508375"/>
          <p14:tracePt t="8801" x="5214938" y="3405188"/>
          <p14:tracePt t="8812" x="5326063" y="3257550"/>
          <p14:tracePt t="43909" x="5186363" y="3211513"/>
          <p14:tracePt t="43917" x="5048250" y="3173413"/>
          <p14:tracePt t="43923" x="4954588" y="3136900"/>
          <p14:tracePt t="43931" x="4945063" y="3127375"/>
          <p14:tracePt t="43938" x="4935538" y="3127375"/>
          <p14:tracePt t="43947" x="4927600" y="3127375"/>
          <p14:tracePt t="43979" x="4908550" y="3127375"/>
          <p14:tracePt t="43989" x="4908550" y="3117850"/>
          <p14:tracePt t="43993" x="4870450" y="3090863"/>
          <p14:tracePt t="44004" x="4833938" y="3062288"/>
          <p14:tracePt t="44011" x="4797425" y="3006725"/>
          <p14:tracePt t="44057" x="4806950" y="2987675"/>
          <p14:tracePt t="44069" x="4862513" y="2987675"/>
          <p14:tracePt t="44074" x="4879975" y="2970213"/>
          <p14:tracePt t="44089" x="4927600" y="2970213"/>
          <p14:tracePt t="44097" x="4935538" y="2970213"/>
          <p14:tracePt t="44104" x="4954588" y="2970213"/>
          <p14:tracePt t="44112" x="4973638" y="2970213"/>
          <p14:tracePt t="44119" x="4983163" y="2970213"/>
          <p14:tracePt t="44127" x="5000625" y="2970213"/>
          <p14:tracePt t="44135" x="5075238" y="2978150"/>
          <p14:tracePt t="44141" x="5149850" y="2987675"/>
          <p14:tracePt t="44152" x="5297488" y="3052763"/>
          <p14:tracePt t="44162" x="5437188" y="3098800"/>
          <p14:tracePt t="44168" x="5511800" y="3117850"/>
          <p14:tracePt t="44178" x="5567363" y="3146425"/>
          <p14:tracePt t="44182" x="5622925" y="3173413"/>
          <p14:tracePt t="44193" x="5641975" y="3182938"/>
          <p14:tracePt t="44200" x="5678488" y="3211513"/>
          <p14:tracePt t="44206" x="5707063" y="3219450"/>
          <p14:tracePt t="44214" x="5724525" y="3228975"/>
          <p14:tracePt t="44221" x="5753100" y="3257550"/>
          <p14:tracePt t="44229" x="5799138" y="3267075"/>
          <p14:tracePt t="44236" x="5827713" y="3284538"/>
          <p14:tracePt t="44246" x="5946775" y="3340100"/>
          <p14:tracePt t="44259" x="6003925" y="3368675"/>
          <p14:tracePt t="44263" x="6059488" y="3378200"/>
          <p14:tracePt t="44272" x="6076950" y="3387725"/>
          <p14:tracePt t="44277" x="6086475" y="3387725"/>
          <p14:tracePt t="44287" x="6096000" y="3397250"/>
          <p14:tracePt t="44293" x="6105525" y="3397250"/>
          <p14:tracePt t="44419" x="6105525" y="3378200"/>
          <p14:tracePt t="44424" x="6105525" y="3340100"/>
          <p14:tracePt t="44431" x="6105525" y="3322638"/>
          <p14:tracePt t="44435" x="6096000" y="3284538"/>
          <p14:tracePt t="44446" x="6086475" y="3284538"/>
          <p14:tracePt t="44451" x="6067425" y="3257550"/>
          <p14:tracePt t="44460" x="6059488" y="3238500"/>
          <p14:tracePt t="44465" x="6040438" y="3211513"/>
          <p14:tracePt t="44475" x="6021388" y="3192463"/>
          <p14:tracePt t="44482" x="6011863" y="3182938"/>
          <p14:tracePt t="44489" x="5994400" y="3173413"/>
          <p14:tracePt t="44499" x="5956300" y="3136900"/>
          <p14:tracePt t="44504" x="5929313" y="3098800"/>
          <p14:tracePt t="44514" x="5854700" y="3043238"/>
          <p14:tracePt t="44529" x="5780088" y="3006725"/>
          <p14:tracePt t="44540" x="5724525" y="2987675"/>
          <p14:tracePt t="44546" x="5688013" y="2970213"/>
          <p14:tracePt t="44554" x="5641975" y="2970213"/>
          <p14:tracePt t="44561" x="5586413" y="2951163"/>
          <p14:tracePt t="44571" x="5548313" y="2941638"/>
          <p14:tracePt t="44575" x="5502275" y="2941638"/>
          <p14:tracePt t="44584" x="5483225" y="2941638"/>
          <p14:tracePt t="44591" x="5427663" y="2941638"/>
          <p14:tracePt t="44598" x="5418138" y="2960688"/>
          <p14:tracePt t="44608" x="5400675" y="2960688"/>
          <p14:tracePt t="44649" x="5391150" y="2970213"/>
          <p14:tracePt t="44655" x="5391150" y="2997200"/>
          <p14:tracePt t="44670" x="5400675" y="3025775"/>
          <p14:tracePt t="44687" x="5456238" y="3062288"/>
          <p14:tracePt t="44692" x="5511800" y="3090863"/>
          <p14:tracePt t="44701" x="5548313" y="3098800"/>
          <p14:tracePt t="44707" x="5603875" y="3117850"/>
          <p14:tracePt t="44717" x="5770563" y="3163888"/>
          <p14:tracePt t="44728" x="5910263" y="3173413"/>
          <p14:tracePt t="44733" x="6040438" y="3192463"/>
          <p14:tracePt t="44744" x="6207125" y="3248025"/>
          <p14:tracePt t="44747" x="6364288" y="3284538"/>
          <p14:tracePt t="44758" x="6503988" y="3303588"/>
          <p14:tracePt t="44765" x="6615113" y="3322638"/>
          <p14:tracePt t="44773" x="6754813" y="3332163"/>
          <p14:tracePt t="44779" x="6800850" y="3332163"/>
          <p14:tracePt t="44788" x="6865938" y="3332163"/>
          <p14:tracePt t="44795" x="6940550" y="3332163"/>
          <p14:tracePt t="44802" x="6996113" y="3313113"/>
          <p14:tracePt t="44813" x="7061200" y="3313113"/>
          <p14:tracePt t="44823" x="7070725" y="3313113"/>
          <p14:tracePt t="44827" x="7097713" y="3303588"/>
          <p14:tracePt t="44842" x="7107238" y="3303588"/>
          <p14:tracePt t="44858" x="7116763" y="3294063"/>
          <p14:tracePt t="44906" x="7116763" y="3276600"/>
          <p14:tracePt t="44917" x="7116763" y="3267075"/>
          <p14:tracePt t="44920" x="7116763" y="3257550"/>
          <p14:tracePt t="44936" x="7116763" y="3248025"/>
          <p14:tracePt t="44953" x="7116763" y="3238500"/>
          <p14:tracePt t="44961" x="7107238" y="3238500"/>
          <p14:tracePt t="44999" x="7097713" y="3228975"/>
          <p14:tracePt t="45012" x="7088188" y="3219450"/>
          <p14:tracePt t="45017" x="7061200" y="3211513"/>
          <p14:tracePt t="45027" x="7061200" y="3201988"/>
          <p14:tracePt t="45031" x="7042150" y="3182938"/>
          <p14:tracePt t="45041" x="7015163" y="3155950"/>
          <p14:tracePt t="45046" x="6996113" y="3127375"/>
          <p14:tracePt t="45056" x="6967538" y="3108325"/>
          <p14:tracePt t="45064" x="6959600" y="3071813"/>
          <p14:tracePt t="45070" x="6931025" y="3035300"/>
          <p14:tracePt t="45078" x="6894513" y="2997200"/>
          <p14:tracePt t="45084" x="6865938" y="2960688"/>
          <p14:tracePt t="45095" x="6810375" y="2914650"/>
          <p14:tracePt t="45106" x="6653213" y="2857500"/>
          <p14:tracePt t="45109" x="6477000" y="2840038"/>
          <p14:tracePt t="45122" x="6253163" y="2840038"/>
          <p14:tracePt t="45127" x="6030913" y="2867025"/>
          <p14:tracePt t="45138" x="5697538" y="2960688"/>
          <p14:tracePt t="45140" x="5280025" y="3117850"/>
          <p14:tracePt t="45150" x="4814888" y="3276600"/>
          <p14:tracePt t="45156" x="4397375" y="3433763"/>
          <p14:tracePt t="45164" x="3878263" y="3665538"/>
          <p14:tracePt t="45172" x="3451225" y="3851275"/>
          <p14:tracePt t="45179" x="3136900" y="4046538"/>
          <p14:tracePt t="45190" x="2514600" y="4398963"/>
          <p14:tracePt t="45200" x="2300288" y="4519613"/>
          <p14:tracePt t="45205" x="2060575" y="4602163"/>
          <p14:tracePt t="45215" x="1846263" y="4714875"/>
          <p14:tracePt t="45220" x="1660525" y="4806950"/>
          <p14:tracePt t="45230" x="1457325" y="4881563"/>
          <p14:tracePt t="45235" x="1271588" y="4918075"/>
          <p14:tracePt t="45244" x="1095375" y="4973638"/>
          <p14:tracePt t="45252" x="890588" y="5011738"/>
          <p14:tracePt t="45258" x="733425" y="5011738"/>
          <p14:tracePt t="45267" x="593725" y="5002213"/>
          <p14:tracePt t="45273" x="501650" y="4992688"/>
          <p14:tracePt t="45283" x="352425" y="4946650"/>
          <p14:tracePt t="45299" x="111125" y="4843463"/>
          <p14:tracePt t="45309" x="0" y="4787900"/>
          <p14:tracePt t="45607" x="74613" y="3248025"/>
          <p14:tracePt t="45613" x="130175" y="3248025"/>
          <p14:tracePt t="45622" x="166688" y="3228975"/>
          <p14:tracePt t="45629" x="212725" y="3228975"/>
          <p14:tracePt t="45637" x="231775" y="3238500"/>
          <p14:tracePt t="45644" x="306388" y="3238500"/>
          <p14:tracePt t="45650" x="342900" y="3257550"/>
          <p14:tracePt t="45656" x="388938" y="3276600"/>
          <p14:tracePt t="45660" x="463550" y="3303588"/>
          <p14:tracePt t="45672" x="519113" y="3349625"/>
          <p14:tracePt t="45676" x="603250" y="3397250"/>
          <p14:tracePt t="45687" x="704850" y="3479800"/>
          <p14:tracePt t="45691" x="806450" y="3563938"/>
          <p14:tracePt t="45701" x="890588" y="3665538"/>
          <p14:tracePt t="45707" x="1001713" y="3795713"/>
          <p14:tracePt t="45716" x="1047750" y="3870325"/>
          <p14:tracePt t="45724" x="1095375" y="3943350"/>
          <p14:tracePt t="45730" x="1141413" y="4027488"/>
          <p14:tracePt t="45737" x="1187450" y="4102100"/>
          <p14:tracePt t="45747" x="1216025" y="4176713"/>
          <p14:tracePt t="45755" x="1252538" y="4268788"/>
          <p14:tracePt t="45767" x="1262063" y="4278313"/>
          <p14:tracePt t="45771" x="1271588" y="4287838"/>
          <p14:tracePt t="45784" x="1281113" y="4297363"/>
          <p14:tracePt t="45795" x="1289050" y="4297363"/>
          <p14:tracePt t="45801" x="1317625" y="4305300"/>
          <p14:tracePt t="45810" x="1336675" y="4324350"/>
          <p14:tracePt t="45817" x="1354138" y="4324350"/>
          <p14:tracePt t="45824" x="1382713" y="4314825"/>
          <p14:tracePt t="45831" x="1401763" y="4305300"/>
          <p14:tracePt t="45840" x="1409700" y="4297363"/>
          <p14:tracePt t="45846" x="1447800" y="4268788"/>
          <p14:tracePt t="45854" x="1493838" y="4203700"/>
          <p14:tracePt t="45864" x="1568450" y="4008438"/>
          <p14:tracePt t="45875" x="1595438" y="3952875"/>
          <p14:tracePt t="45878" x="1651000" y="3860800"/>
          <p14:tracePt t="45890" x="1679575" y="3759200"/>
          <p14:tracePt t="45895" x="1725613" y="3684588"/>
          <p14:tracePt t="45905" x="1754188" y="3609975"/>
          <p14:tracePt t="45910" x="1781175" y="3573463"/>
          <p14:tracePt t="45919" x="1809750" y="3517900"/>
          <p14:tracePt t="45926" x="1836738" y="3489325"/>
          <p14:tracePt t="45934" x="1855788" y="3470275"/>
          <p14:tracePt t="45940" x="1855788" y="3460750"/>
          <p14:tracePt t="45948" x="1874838" y="3443288"/>
          <p14:tracePt t="45959" x="1920875" y="3405188"/>
          <p14:tracePt t="45971" x="1957388" y="3368675"/>
          <p14:tracePt t="45984" x="1976438" y="3359150"/>
          <p14:tracePt t="45990" x="2003425" y="3332163"/>
          <p14:tracePt t="45999" x="2012950" y="3332163"/>
          <p14:tracePt t="46004" x="2032000" y="3332163"/>
          <p14:tracePt t="46013" x="2041525" y="3332163"/>
          <p14:tracePt t="46028" x="2051050" y="3332163"/>
          <p14:tracePt t="46052" x="2060575" y="3332163"/>
          <p14:tracePt t="46067" x="2068513" y="3332163"/>
          <p14:tracePt t="46093" x="2078038" y="3332163"/>
          <p14:tracePt t="46101" x="2087563" y="3349625"/>
          <p14:tracePt t="46107" x="2097088" y="3349625"/>
          <p14:tracePt t="46114" x="2124075" y="3359150"/>
          <p14:tracePt t="46122" x="2133600" y="3359150"/>
          <p14:tracePt t="46131" x="2143125" y="3368675"/>
          <p14:tracePt t="46137" x="2152650" y="3387725"/>
          <p14:tracePt t="46146" x="2181225" y="3405188"/>
          <p14:tracePt t="46159" x="2198688" y="3424238"/>
          <p14:tracePt t="46161" x="2244725" y="3452813"/>
          <p14:tracePt t="46173" x="2263775" y="3479800"/>
          <p14:tracePt t="46179" x="2300288" y="3498850"/>
          <p14:tracePt t="46187" x="2357438" y="3525838"/>
          <p14:tracePt t="46193" x="2413000" y="3590925"/>
          <p14:tracePt t="46202" x="2468563" y="3619500"/>
          <p14:tracePt t="46207" x="2524125" y="3646488"/>
          <p14:tracePt t="46216" x="2579688" y="3675063"/>
          <p14:tracePt t="46224" x="2616200" y="3684588"/>
          <p14:tracePt t="46231" x="2635250" y="3684588"/>
          <p14:tracePt t="46240" x="2700338" y="3684588"/>
          <p14:tracePt t="46258" x="2736850" y="3684588"/>
          <p14:tracePt t="46266" x="2746375" y="3684588"/>
          <p14:tracePt t="46271" x="2755900" y="3684588"/>
          <p14:tracePt t="46281" x="2774950" y="3684588"/>
          <p14:tracePt t="46287" x="2801938" y="3684588"/>
          <p14:tracePt t="46296" x="2820988" y="3675063"/>
          <p14:tracePt t="46303" x="2838450" y="3675063"/>
          <p14:tracePt t="46311" x="2867025" y="3656013"/>
          <p14:tracePt t="46319" x="2903538" y="3646488"/>
          <p14:tracePt t="46325" x="2922588" y="3638550"/>
          <p14:tracePt t="46333" x="2959100" y="3629025"/>
          <p14:tracePt t="46347" x="2968625" y="3629025"/>
          <p14:tracePt t="46349" x="2987675" y="3629025"/>
          <p14:tracePt t="46364" x="2997200" y="3629025"/>
          <p14:tracePt t="46367" x="3006725" y="3619500"/>
          <p14:tracePt t="46376" x="3016250" y="3619500"/>
          <p14:tracePt t="46381" x="3024188" y="3619500"/>
          <p14:tracePt t="46390" x="3033713" y="3609975"/>
          <p14:tracePt t="46397" x="3052763" y="3600450"/>
          <p14:tracePt t="46405" x="3062288" y="3600450"/>
          <p14:tracePt t="46412" x="3071813" y="3590925"/>
          <p14:tracePt t="46420" x="3098800" y="3581400"/>
          <p14:tracePt t="46430" x="3108325" y="3581400"/>
          <p14:tracePt t="46433" x="3127375" y="3563938"/>
          <p14:tracePt t="46441" x="3144838" y="3554413"/>
          <p14:tracePt t="46445" x="3173413" y="3544888"/>
          <p14:tracePt t="46456" x="3182938" y="3535363"/>
          <p14:tracePt t="46460" x="3192463" y="3525838"/>
          <p14:tracePt t="46471" x="3209925" y="3517900"/>
          <p14:tracePt t="46476" x="3219450" y="3508375"/>
          <p14:tracePt t="46486" x="3238500" y="3498850"/>
          <p14:tracePt t="46491" x="3238500" y="3489325"/>
          <p14:tracePt t="46499" x="3265488" y="3470275"/>
          <p14:tracePt t="46514" x="3275013" y="3460750"/>
          <p14:tracePt t="46523" x="3284538" y="3452813"/>
          <p14:tracePt t="46538" x="3294063" y="3424238"/>
          <p14:tracePt t="46550" x="3294063" y="3405188"/>
          <p14:tracePt t="46554" x="3294063" y="3397250"/>
          <p14:tracePt t="46564" x="3294063" y="3378200"/>
          <p14:tracePt t="46570" x="3284538" y="3368675"/>
          <p14:tracePt t="46580" x="3275013" y="3332163"/>
          <p14:tracePt t="46617" x="3257550" y="3332163"/>
          <p14:tracePt t="46644" x="3248025" y="3332163"/>
          <p14:tracePt t="46648" x="3238500" y="3332163"/>
          <p14:tracePt t="46659" x="3219450" y="3322638"/>
          <p14:tracePt t="46664" x="3173413" y="3313113"/>
          <p14:tracePt t="46673" x="3098800" y="3313113"/>
          <p14:tracePt t="46679" x="3024188" y="3313113"/>
          <p14:tracePt t="46688" x="2978150" y="3332163"/>
          <p14:tracePt t="46696" x="2922588" y="3332163"/>
          <p14:tracePt t="46703" x="2895600" y="3332163"/>
          <p14:tracePt t="46713" x="2857500" y="3349625"/>
          <p14:tracePt t="46717" x="2847975" y="3349625"/>
          <p14:tracePt t="46727" x="2801938" y="3368675"/>
          <p14:tracePt t="46738" x="2801938" y="3378200"/>
          <p14:tracePt t="46744" x="2792413" y="3378200"/>
          <p14:tracePt t="46754" x="2782888" y="3387725"/>
          <p14:tracePt t="46757" x="2774950" y="3387725"/>
          <p14:tracePt t="46767" x="2765425" y="3397250"/>
          <p14:tracePt t="46773" x="2755900" y="3397250"/>
          <p14:tracePt t="46782" x="2736850" y="3414713"/>
          <p14:tracePt t="46789" x="2727325" y="3414713"/>
          <p14:tracePt t="46797" x="2700338" y="3433763"/>
          <p14:tracePt t="46812" x="2690813" y="3433763"/>
          <p14:tracePt t="46821" x="2671763" y="3433763"/>
          <p14:tracePt t="46833" x="2662238" y="3433763"/>
          <p14:tracePt t="46901" x="2654300" y="3424238"/>
          <p14:tracePt t="46916" x="2662238" y="3340100"/>
          <p14:tracePt t="46927" x="2690813" y="3267075"/>
          <p14:tracePt t="46931" x="2719388" y="3146425"/>
          <p14:tracePt t="46943" x="2746375" y="3108325"/>
          <p14:tracePt t="46947" x="2774950" y="3035300"/>
          <p14:tracePt t="46956" x="2820988" y="2941638"/>
          <p14:tracePt t="46963" x="2838450" y="2905125"/>
          <p14:tracePt t="46971" x="2857500" y="2867025"/>
          <p14:tracePt t="46979" x="2886075" y="2811463"/>
          <p14:tracePt t="46986" x="2932113" y="2736850"/>
          <p14:tracePt t="46996" x="2932113" y="2709863"/>
          <p14:tracePt t="46999" x="2959100" y="2673350"/>
          <p14:tracePt t="47009" x="2987675" y="2598738"/>
          <p14:tracePt t="47021" x="2997200" y="2589213"/>
          <p14:tracePt t="47026" x="3016250" y="2570163"/>
          <p14:tracePt t="47036" x="3043238" y="2533650"/>
          <p14:tracePt t="47041" x="3089275" y="2505075"/>
          <p14:tracePt t="47050" x="3136900" y="2478088"/>
          <p14:tracePt t="47057" x="3182938" y="2449513"/>
          <p14:tracePt t="47064" x="3275013" y="2449513"/>
          <p14:tracePt t="47071" x="3313113" y="2439988"/>
          <p14:tracePt t="47079" x="3359150" y="2439988"/>
          <p14:tracePt t="47089" x="3414713" y="2449513"/>
          <p14:tracePt t="47096" x="3451225" y="2449513"/>
          <p14:tracePt t="47105" x="3525838" y="2468563"/>
          <p14:tracePt t="47116" x="3554413" y="2468563"/>
          <p14:tracePt t="47120" x="3590925" y="2497138"/>
          <p14:tracePt t="47130" x="3617913" y="2514600"/>
          <p14:tracePt t="47137" x="3675063" y="2543175"/>
          <p14:tracePt t="47145" x="3711575" y="2570163"/>
          <p14:tracePt t="47150" x="3786188" y="2616200"/>
          <p14:tracePt t="47160" x="3859213" y="2663825"/>
          <p14:tracePt t="47167" x="3933825" y="2709863"/>
          <p14:tracePt t="47173" x="4035425" y="2794000"/>
          <p14:tracePt t="47183" x="4129088" y="2895600"/>
          <p14:tracePt t="47188" x="4213225" y="2997200"/>
          <p14:tracePt t="47199" x="4397375" y="3201988"/>
          <p14:tracePt t="47210" x="4445000" y="3303588"/>
          <p14:tracePt t="47212" x="4491038" y="3359150"/>
          <p14:tracePt t="47225" x="4500563" y="3397250"/>
          <p14:tracePt t="47230" x="4518025" y="3424238"/>
          <p14:tracePt t="47240" x="4537075" y="3443288"/>
          <p14:tracePt t="47247" x="4556125" y="3479800"/>
          <p14:tracePt t="47254" x="4565650" y="3489325"/>
          <p14:tracePt t="47262" x="4573588" y="3508375"/>
          <p14:tracePt t="47276" x="4573588" y="3535363"/>
          <p14:tracePt t="47304" x="4573588" y="3544888"/>
          <p14:tracePt t="47309" x="4573588" y="3554413"/>
          <p14:tracePt t="47320" x="4565650" y="3554413"/>
          <p14:tracePt t="47324" x="4491038" y="3609975"/>
          <p14:tracePt t="47333" x="4341813" y="3684588"/>
          <p14:tracePt t="47338" x="4148138" y="3721100"/>
          <p14:tracePt t="47349" x="3803650" y="3740150"/>
          <p14:tracePt t="47356" x="3414713" y="3786188"/>
          <p14:tracePt t="47363" x="2941638" y="3841750"/>
          <p14:tracePt t="47372" x="2478088" y="3822700"/>
          <p14:tracePt t="47377" x="2097088" y="3841750"/>
          <p14:tracePt t="47387" x="1354138" y="3887788"/>
          <p14:tracePt t="47401" x="881063" y="3906838"/>
          <p14:tracePt t="47414" x="704850" y="3897313"/>
          <p14:tracePt t="47418" x="574675" y="3897313"/>
          <p14:tracePt t="47429" x="436563" y="3841750"/>
          <p14:tracePt t="47433" x="398463" y="3832225"/>
          <p14:tracePt t="47442" x="371475" y="3822700"/>
          <p14:tracePt t="47449" x="361950" y="3822700"/>
          <p14:tracePt t="47456" x="352425" y="3814763"/>
          <p14:tracePt t="47472" x="342900" y="3805238"/>
          <p14:tracePt t="47481" x="342900" y="3776663"/>
          <p14:tracePt t="47493" x="352425" y="3740150"/>
          <p14:tracePt t="47498" x="427038" y="3684588"/>
          <p14:tracePt t="47507" x="547688" y="3629025"/>
          <p14:tracePt t="47513" x="668338" y="3600450"/>
          <p14:tracePt t="47521" x="742950" y="3581400"/>
          <p14:tracePt t="47528" x="788988" y="3573463"/>
          <p14:tracePt t="47539" x="844550" y="3554413"/>
          <p14:tracePt t="47543" x="881063" y="3554413"/>
          <p14:tracePt t="47551" x="909638" y="3554413"/>
          <p14:tracePt t="47562" x="936625" y="3554413"/>
          <p14:tracePt t="47566" x="955675" y="3554413"/>
          <p14:tracePt t="47575" x="1039813" y="3544888"/>
          <p14:tracePt t="47587" x="1095375" y="3544888"/>
          <p14:tracePt t="47592" x="1141413" y="3535363"/>
          <p14:tracePt t="47602" x="1233488" y="3535363"/>
          <p14:tracePt t="47607" x="1298575" y="3535363"/>
          <p14:tracePt t="47617" x="1401763" y="3517900"/>
          <p14:tracePt t="47621" x="1428750" y="3508375"/>
          <p14:tracePt t="47631" x="1503363" y="3508375"/>
          <p14:tracePt t="47638" x="1549400" y="3508375"/>
          <p14:tracePt t="47646" x="1604963" y="3489325"/>
          <p14:tracePt t="47655" x="1651000" y="3479800"/>
          <p14:tracePt t="47660" x="1689100" y="3479800"/>
          <p14:tracePt t="47670" x="1790700" y="3452813"/>
          <p14:tracePt t="47681" x="1874838" y="3452813"/>
          <p14:tracePt t="47685" x="1930400" y="3443288"/>
          <p14:tracePt t="47696" x="1976438" y="3424238"/>
          <p14:tracePt t="47701" x="2078038" y="3397250"/>
          <p14:tracePt t="47711" x="2124075" y="3397250"/>
          <p14:tracePt t="47716" x="2189163" y="3397250"/>
          <p14:tracePt t="47725" x="2263775" y="3378200"/>
          <p14:tracePt t="47731" x="2357438" y="3359150"/>
          <p14:tracePt t="47739" x="2495550" y="3349625"/>
          <p14:tracePt t="47747" x="2625725" y="3349625"/>
          <p14:tracePt t="47753" x="2782888" y="3349625"/>
          <p14:tracePt t="47763" x="3079750" y="3359150"/>
          <p14:tracePt t="47776" x="3257550" y="3368675"/>
          <p14:tracePt t="47781" x="3479800" y="3387725"/>
          <p14:tracePt t="47790" x="3721100" y="3405188"/>
          <p14:tracePt t="47797" x="3962400" y="3424238"/>
          <p14:tracePt t="47805" x="4259263" y="3489325"/>
          <p14:tracePt t="47812" x="4694238" y="3573463"/>
          <p14:tracePt t="47820" x="4973638" y="3656013"/>
          <p14:tracePt t="47828" x="5307013" y="3795713"/>
          <p14:tracePt t="47834" x="5641975" y="3916363"/>
          <p14:tracePt t="48167" x="5780088" y="3887788"/>
          <p14:tracePt t="48173" x="5956300" y="3851275"/>
          <p14:tracePt t="48182" x="6180138" y="3832225"/>
          <p14:tracePt t="48187" x="6356350" y="3814763"/>
          <p14:tracePt t="48197" x="6494463" y="3805238"/>
          <p14:tracePt t="48204" x="6634163" y="3786188"/>
          <p14:tracePt t="48212" x="6791325" y="3749675"/>
          <p14:tracePt t="48220" x="6950075" y="3730625"/>
          <p14:tracePt t="48225" x="7061200" y="3711575"/>
          <p14:tracePt t="48232" x="7181850" y="3684588"/>
          <p14:tracePt t="48240" x="7273925" y="3646488"/>
          <p14:tracePt t="48250" x="7469188" y="3563938"/>
          <p14:tracePt t="48265" x="7589838" y="3517900"/>
          <p14:tracePt t="48267" x="7710488" y="3479800"/>
          <p14:tracePt t="48277" x="7802563" y="3470275"/>
          <p14:tracePt t="48283" x="7896225" y="3433763"/>
          <p14:tracePt t="48291" x="7970838" y="3424238"/>
          <p14:tracePt t="48296" x="8007350" y="3424238"/>
          <p14:tracePt t="48305" x="8043863" y="3424238"/>
          <p14:tracePt t="48314" x="8062913" y="3424238"/>
          <p14:tracePt t="48321" x="8072438" y="3424238"/>
          <p14:tracePt t="48329" x="8081963" y="3424238"/>
          <p14:tracePt t="48415" x="8081963" y="3414713"/>
          <p14:tracePt t="48429" x="8091488" y="3405188"/>
          <p14:tracePt t="48469" x="8091488" y="3397250"/>
          <p14:tracePt t="48611" x="8091488" y="3387725"/>
          <p14:tracePt t="48617" x="8099425" y="3387725"/>
          <p14:tracePt t="48627" x="8108950" y="3359150"/>
          <p14:tracePt t="48642" x="8118475" y="3359150"/>
          <p14:tracePt t="48654" x="8137525" y="3349625"/>
          <p14:tracePt t="48675" x="8156575" y="3349625"/>
          <p14:tracePt t="48721" x="8164513" y="3349625"/>
          <p14:tracePt t="48768" x="8174038" y="3349625"/>
          <p14:tracePt t="48785" x="8183563" y="3349625"/>
          <p14:tracePt t="48792" x="8193088" y="3349625"/>
          <p14:tracePt t="48799" x="8202613" y="3349625"/>
          <p14:tracePt t="48815" x="8220075" y="3349625"/>
          <p14:tracePt t="49329" x="8229600" y="3349625"/>
          <p14:tracePt t="49343" x="8239125" y="3340100"/>
          <p14:tracePt t="49349" x="8248650" y="3332163"/>
          <p14:tracePt t="49357" x="8248650" y="3322638"/>
          <p14:tracePt t="49366" x="8258175" y="3322638"/>
          <p14:tracePt t="49372" x="8267700" y="3313113"/>
          <p14:tracePt t="49381" x="8285163" y="3284538"/>
          <p14:tracePt t="49387" x="8304213" y="3257550"/>
          <p14:tracePt t="49397" x="8350250" y="3163888"/>
          <p14:tracePt t="49409" x="8378825" y="3098800"/>
          <p14:tracePt t="49413" x="8396288" y="3062288"/>
          <p14:tracePt t="49426" x="8434388" y="2951163"/>
          <p14:tracePt t="49437" x="8434388" y="2932113"/>
          <p14:tracePt t="49443" x="8443913" y="2895600"/>
          <p14:tracePt t="49452" x="8461375" y="2849563"/>
          <p14:tracePt t="49458" x="8470900" y="2840038"/>
          <p14:tracePt t="49466" x="8470900" y="2811463"/>
          <p14:tracePt t="49474" x="8480425" y="2774950"/>
          <p14:tracePt t="49481" x="8480425" y="2755900"/>
          <p14:tracePt t="49492" x="8509000" y="2700338"/>
          <p14:tracePt t="49507" x="8509000" y="2663825"/>
          <p14:tracePt t="49517" x="8509000" y="2644775"/>
          <p14:tracePt t="49521" x="8509000" y="2608263"/>
          <p14:tracePt t="49532" x="8509000" y="2598738"/>
          <p14:tracePt t="49537" x="8509000" y="2570163"/>
          <p14:tracePt t="49548" x="8499475" y="2533650"/>
          <p14:tracePt t="49552" x="8489950" y="2505075"/>
          <p14:tracePt t="49561" x="8480425" y="2468563"/>
          <p14:tracePt t="49568" x="8461375" y="2439988"/>
          <p14:tracePt t="49575" x="8443913" y="2413000"/>
          <p14:tracePt t="49584" x="8415338" y="2384425"/>
          <p14:tracePt t="49590" x="8396288" y="2366963"/>
          <p14:tracePt t="49599" x="8267700" y="2282825"/>
          <p14:tracePt t="49612" x="8183563" y="2217738"/>
          <p14:tracePt t="49617" x="8128000" y="2190750"/>
          <p14:tracePt t="49626" x="8035925" y="2135188"/>
          <p14:tracePt t="49633" x="7978775" y="2106613"/>
          <p14:tracePt t="49640" x="7905750" y="2078038"/>
          <p14:tracePt t="49647" x="7785100" y="2060575"/>
          <p14:tracePt t="49655" x="7626350" y="2060575"/>
          <p14:tracePt t="49662" x="7432675" y="2070100"/>
          <p14:tracePt t="49669" x="7227888" y="2087563"/>
          <p14:tracePt t="49680" x="7005638" y="2125663"/>
          <p14:tracePt t="49684" x="6800850" y="2143125"/>
          <p14:tracePt t="49694" x="6235700" y="2292350"/>
          <p14:tracePt t="49709" x="5743575" y="2413000"/>
          <p14:tracePt t="49720" x="5538788" y="2449513"/>
          <p14:tracePt t="49725" x="5345113" y="2487613"/>
          <p14:tracePt t="49735" x="5176838" y="2543175"/>
          <p14:tracePt t="49740" x="5038725" y="2589213"/>
          <p14:tracePt t="49749" x="4945063" y="2608263"/>
          <p14:tracePt t="49756" x="4870450" y="2625725"/>
          <p14:tracePt t="49765" x="4778375" y="2654300"/>
          <p14:tracePt t="49773" x="4686300" y="2654300"/>
          <p14:tracePt t="49779" x="4546600" y="2654300"/>
          <p14:tracePt t="49789" x="4213225" y="2625725"/>
          <p14:tracePt t="49802" x="4054475" y="2589213"/>
          <p14:tracePt t="49804" x="3851275" y="2514600"/>
          <p14:tracePt t="49815" x="3665538" y="2439988"/>
          <p14:tracePt t="49820" x="3544888" y="2413000"/>
          <p14:tracePt t="49831" x="3405188" y="2357438"/>
          <p14:tracePt t="49837" x="3330575" y="2311400"/>
          <p14:tracePt t="49843" x="3248025" y="2263775"/>
          <p14:tracePt t="49851" x="3173413" y="2236788"/>
          <p14:tracePt t="49858" x="3117850" y="2190750"/>
          <p14:tracePt t="49864" x="3071813" y="2181225"/>
          <p14:tracePt t="49873" x="3016250" y="2152650"/>
          <p14:tracePt t="49881" x="2903538" y="2125663"/>
          <p14:tracePt t="49898" x="2830513" y="2097088"/>
          <p14:tracePt t="49909" x="2811463" y="2097088"/>
          <p14:tracePt t="49915" x="2774950" y="2087563"/>
          <p14:tracePt t="49923" x="2765425" y="2087563"/>
          <p14:tracePt t="49928" x="2746375" y="2087563"/>
          <p14:tracePt t="49939" x="2727325" y="2087563"/>
          <p14:tracePt t="49967" x="2719388" y="2097088"/>
          <p14:tracePt t="49977" x="2709863" y="2106613"/>
          <p14:tracePt t="49993" x="2681288" y="2135188"/>
          <p14:tracePt t="50004" x="2662238" y="2152650"/>
          <p14:tracePt t="50009" x="2654300" y="2181225"/>
          <p14:tracePt t="50018" x="2644775" y="2198688"/>
          <p14:tracePt t="50023" x="2625725" y="2227263"/>
          <p14:tracePt t="50033" x="2616200" y="2246313"/>
          <p14:tracePt t="50039" x="2606675" y="2301875"/>
          <p14:tracePt t="50048" x="2589213" y="2338388"/>
          <p14:tracePt t="50056" x="2589213" y="2366963"/>
          <p14:tracePt t="50062" x="2589213" y="2422525"/>
          <p14:tracePt t="50071" x="2598738" y="2524125"/>
          <p14:tracePt t="50086" x="2719388" y="2765425"/>
          <p14:tracePt t="50098" x="2830513" y="2905125"/>
          <p14:tracePt t="50103" x="2903538" y="2970213"/>
          <p14:tracePt t="50112" x="3033713" y="3081338"/>
          <p14:tracePt t="50121" x="3127375" y="3146425"/>
          <p14:tracePt t="50126" x="3209925" y="3192463"/>
          <p14:tracePt t="50134" x="3284538" y="3219450"/>
          <p14:tracePt t="50142" x="3340100" y="3248025"/>
          <p14:tracePt t="50147" x="3386138" y="3248025"/>
          <p14:tracePt t="50155" x="3441700" y="3257550"/>
          <p14:tracePt t="50164" x="3544888" y="3257550"/>
          <p14:tracePt t="50181" x="3636963" y="3257550"/>
          <p14:tracePt t="50192" x="3692525" y="3257550"/>
          <p14:tracePt t="50197" x="3730625" y="3248025"/>
          <p14:tracePt t="50206" x="3795713" y="3228975"/>
          <p14:tracePt t="50212" x="3868738" y="3228975"/>
          <p14:tracePt t="50222" x="3979863" y="3219450"/>
          <p14:tracePt t="50227" x="4092575" y="3201988"/>
          <p14:tracePt t="50236" x="4213225" y="3201988"/>
          <p14:tracePt t="50244" x="4276725" y="3182938"/>
          <p14:tracePt t="50250" x="4351338" y="3173413"/>
          <p14:tracePt t="50259" x="4397375" y="3173413"/>
          <p14:tracePt t="50275" x="4425950" y="3173413"/>
          <p14:tracePt t="50289" x="4445000" y="3173413"/>
          <p14:tracePt t="50301" x="4452938" y="3173413"/>
          <p14:tracePt t="50305" x="4462463" y="3173413"/>
          <p14:tracePt t="50316" x="4481513" y="3173413"/>
          <p14:tracePt t="50323" x="4518025" y="3173413"/>
          <p14:tracePt t="50330" x="4556125" y="3173413"/>
          <p14:tracePt t="50338" x="4592638" y="3173413"/>
          <p14:tracePt t="50344" x="4602163" y="3173413"/>
          <p14:tracePt t="50354" x="4648200" y="3182938"/>
          <p14:tracePt t="50370" x="4667250" y="3201988"/>
          <p14:tracePt t="50384" x="4676775" y="3201988"/>
          <p14:tracePt t="50438" x="4694238" y="3219450"/>
          <p14:tracePt t="50449" x="4768850" y="3303588"/>
          <p14:tracePt t="50461" x="4833938" y="3359150"/>
          <p14:tracePt t="50463" x="4852988" y="3387725"/>
          <p14:tracePt t="50475" x="4879975" y="3405188"/>
          <p14:tracePt t="50541" x="4862513" y="3433763"/>
          <p14:tracePt t="50547" x="4759325" y="3479800"/>
          <p14:tracePt t="50557" x="4360863" y="3573463"/>
          <p14:tracePt t="50574" x="3813175" y="3590925"/>
          <p14:tracePt t="50584" x="3497263" y="3590925"/>
          <p14:tracePt t="50589" x="3127375" y="3590925"/>
          <p14:tracePt t="50599" x="2765425" y="3590925"/>
          <p14:tracePt t="50606" x="2505075" y="3563938"/>
          <p14:tracePt t="50614" x="2263775" y="3563938"/>
          <p14:tracePt t="50622" x="2041525" y="3525838"/>
          <p14:tracePt t="50626" x="1836738" y="3508375"/>
          <p14:tracePt t="50635" x="1706563" y="3489325"/>
          <p14:tracePt t="50641" x="1549400" y="3470275"/>
          <p14:tracePt t="50651" x="1252538" y="3452813"/>
          <p14:tracePt t="50664" x="1206500" y="3452813"/>
          <p14:tracePt t="50668" x="1150938" y="3452813"/>
          <p14:tracePt t="50679" x="1122363" y="3452813"/>
          <p14:tracePt t="50682" x="1112838" y="3452813"/>
          <p14:tracePt t="50692" x="1104900" y="3452813"/>
          <p14:tracePt t="50728" x="1104900" y="3460750"/>
          <p14:tracePt t="50737" x="1095375" y="3470275"/>
          <p14:tracePt t="50762" x="1317625" y="3517900"/>
          <p14:tracePt t="50773" x="1474788" y="3508375"/>
          <p14:tracePt t="50778" x="1614488" y="3489325"/>
          <p14:tracePt t="50788" x="1855788" y="3470275"/>
          <p14:tracePt t="50793" x="2133600" y="3452813"/>
          <p14:tracePt t="50801" x="2403475" y="3452813"/>
          <p14:tracePt t="50807" x="2654300" y="3452813"/>
          <p14:tracePt t="50816" x="3024188" y="3460750"/>
          <p14:tracePt t="50821" x="3359150" y="3489325"/>
          <p14:tracePt t="50831" x="3581400" y="3489325"/>
          <p14:tracePt t="50841" x="4138613" y="3525838"/>
          <p14:tracePt t="50852" x="4360863" y="3525838"/>
          <p14:tracePt t="50856" x="4537075" y="3498850"/>
          <p14:tracePt t="50867" x="4676775" y="3460750"/>
          <p14:tracePt t="50870" x="4833938" y="3433763"/>
          <p14:tracePt t="50882" x="4935538" y="3378200"/>
          <p14:tracePt t="50887" x="5029200" y="3349625"/>
          <p14:tracePt t="50897" x="5065713" y="3322638"/>
          <p14:tracePt t="50903" x="5103813" y="3294063"/>
          <p14:tracePt t="50933" x="5121275" y="3276600"/>
          <p14:tracePt t="50976" x="5075238" y="3248025"/>
          <p14:tracePt t="50981" x="4889500" y="3192463"/>
          <p14:tracePt t="50990" x="4648200" y="3173413"/>
          <p14:tracePt t="50996" x="4370388" y="3155950"/>
          <p14:tracePt t="51005" x="4035425" y="3163888"/>
          <p14:tracePt t="51013" x="3738563" y="3211513"/>
          <p14:tracePt t="51020" x="3479800" y="3248025"/>
          <p14:tracePt t="51028" x="3257550" y="3284538"/>
          <p14:tracePt t="51033" x="3006725" y="3322638"/>
          <p14:tracePt t="51044" x="2625725" y="3397250"/>
          <p14:tracePt t="51058" x="2365375" y="3479800"/>
          <p14:tracePt t="51070" x="2273300" y="3517900"/>
          <p14:tracePt t="51075" x="2198688" y="3544888"/>
          <p14:tracePt t="51085" x="2143125" y="3573463"/>
          <p14:tracePt t="51090" x="2060575" y="3619500"/>
          <p14:tracePt t="51099" x="1985963" y="3646488"/>
          <p14:tracePt t="51107" x="1947863" y="3675063"/>
          <p14:tracePt t="51114" x="1911350" y="3702050"/>
          <p14:tracePt t="51123" x="1892300" y="3721100"/>
          <p14:tracePt t="51128" x="1846263" y="3767138"/>
          <p14:tracePt t="51139" x="1836738" y="3795713"/>
          <p14:tracePt t="51222" x="1836738" y="3776663"/>
          <p14:tracePt t="51234" x="1874838" y="3665538"/>
          <p14:tracePt t="51243" x="1957388" y="3563938"/>
          <p14:tracePt t="51245" x="2181225" y="3378200"/>
          <p14:tracePt t="51258" x="2403475" y="3267075"/>
          <p14:tracePt t="51266" x="2541588" y="3192463"/>
          <p14:tracePt t="51272" x="2681288" y="3117850"/>
          <p14:tracePt t="51281" x="2782888" y="3071813"/>
          <p14:tracePt t="51289" x="2857500" y="3025775"/>
          <p14:tracePt t="51295" x="2959100" y="2978150"/>
          <p14:tracePt t="51302" x="3033713" y="2941638"/>
          <p14:tracePt t="51311" x="3089275" y="2914650"/>
          <p14:tracePt t="51317" x="3127375" y="2905125"/>
          <p14:tracePt t="51327" x="3182938" y="2867025"/>
          <p14:tracePt t="51338" x="3238500" y="2857500"/>
          <p14:tracePt t="51340" x="3294063" y="2830513"/>
          <p14:tracePt t="51353" x="3330575" y="2830513"/>
          <p14:tracePt t="51360" x="3414713" y="2811463"/>
          <p14:tracePt t="51368" x="3571875" y="2820988"/>
          <p14:tracePt t="51372" x="3776663" y="2840038"/>
          <p14:tracePt t="51382" x="3952875" y="2876550"/>
          <p14:tracePt t="51389" x="4092575" y="2914650"/>
          <p14:tracePt t="51397" x="4213225" y="2960688"/>
          <p14:tracePt t="51403" x="4332288" y="2997200"/>
          <p14:tracePt t="51411" x="4452938" y="3062288"/>
          <p14:tracePt t="51421" x="4713288" y="3182938"/>
          <p14:tracePt t="51436" x="4927600" y="3284538"/>
          <p14:tracePt t="51448" x="4991100" y="3332163"/>
          <p14:tracePt t="51452" x="5065713" y="3359150"/>
          <p14:tracePt t="51462" x="5103813" y="3387725"/>
          <p14:tracePt t="51465" x="5159375" y="3424238"/>
          <p14:tracePt t="51476" x="5195888" y="3460750"/>
          <p14:tracePt t="51483" x="5214938" y="3479800"/>
          <p14:tracePt t="51490" x="5251450" y="3498850"/>
          <p14:tracePt t="51499" x="5280025" y="3525838"/>
          <p14:tracePt t="51504" x="5297488" y="3554413"/>
          <p14:tracePt t="51516" x="5408613" y="3638550"/>
          <p14:tracePt t="51531" x="5641975" y="3805238"/>
          <p14:tracePt t="51541" x="5715000" y="3870325"/>
          <p14:tracePt t="51545" x="5818188" y="3935413"/>
          <p14:tracePt t="51557" x="5883275" y="4000500"/>
          <p14:tracePt t="51564" x="5956300" y="4046538"/>
          <p14:tracePt t="51571" x="5994400" y="4056063"/>
          <p14:tracePt t="51576" x="6003925" y="4064000"/>
          <p14:tracePt t="51585" x="6011863" y="4073525"/>
          <p14:tracePt t="51635" x="6011863" y="4064000"/>
          <p14:tracePt t="51640" x="6011863" y="4017963"/>
          <p14:tracePt t="51650" x="5994400" y="3962400"/>
          <p14:tracePt t="51654" x="5975350" y="3925888"/>
          <p14:tracePt t="51672" x="5743575" y="3609975"/>
          <p14:tracePt t="51680" x="5613400" y="3489325"/>
          <p14:tracePt t="51687" x="5473700" y="3359150"/>
          <p14:tracePt t="51694" x="5326063" y="3192463"/>
          <p14:tracePt t="51704" x="5029200" y="2951163"/>
          <p14:tracePt t="51719" x="4741863" y="2719388"/>
          <p14:tracePt t="51730" x="4573588" y="2625725"/>
          <p14:tracePt t="51734" x="4452938" y="2560638"/>
          <p14:tracePt t="51746" x="4351338" y="2487613"/>
          <p14:tracePt t="51748" x="4295775" y="2459038"/>
          <p14:tracePt t="51759" x="4259263" y="2449513"/>
          <p14:tracePt t="51764" x="4240213" y="2439988"/>
          <p14:tracePt t="51775" x="4213225" y="2432050"/>
          <p14:tracePt t="51781" x="4194175" y="2413000"/>
          <p14:tracePt t="51790" x="4156075" y="2413000"/>
          <p14:tracePt t="51798" x="4138613" y="2413000"/>
          <p14:tracePt t="51803" x="4064000" y="2439988"/>
          <p14:tracePt t="51814" x="3868738" y="2533650"/>
          <p14:tracePt t="51824" x="3721100" y="2663825"/>
          <p14:tracePt t="51830" x="3581400" y="2794000"/>
          <p14:tracePt t="51839" x="3395663" y="2987675"/>
          <p14:tracePt t="51846" x="3275013" y="3136900"/>
          <p14:tracePt t="51858" x="2886075" y="3943350"/>
          <p14:tracePt t="51876" x="2671763" y="4584700"/>
          <p14:tracePt t="51892" x="2439988" y="5391150"/>
          <p14:tracePt t="51897" x="2403475" y="5511800"/>
          <p14:tracePt t="51907" x="2384425" y="5559425"/>
          <p14:tracePt t="51919" x="2374900" y="5576888"/>
          <p14:tracePt t="51948" x="2374900" y="5586413"/>
          <p14:tracePt t="52001" x="2468563" y="5605463"/>
          <p14:tracePt t="52017" x="2690813" y="5605463"/>
          <p14:tracePt t="52028" x="2792413" y="5576888"/>
          <p14:tracePt t="52033" x="2867025" y="5567363"/>
          <p14:tracePt t="52042" x="2922588" y="5540375"/>
          <p14:tracePt t="52047" x="2959100" y="5511800"/>
          <p14:tracePt t="52056" x="3006725" y="5484813"/>
          <p14:tracePt t="52065" x="3033713" y="5475288"/>
          <p14:tracePt t="52072" x="3089275" y="5446713"/>
          <p14:tracePt t="52082" x="3173413" y="5400675"/>
          <p14:tracePt t="52097" x="3376613" y="5299075"/>
          <p14:tracePt t="52107" x="3506788" y="5262563"/>
          <p14:tracePt t="52111" x="3627438" y="5233988"/>
          <p14:tracePt t="52122" x="3730625" y="5178425"/>
          <p14:tracePt t="52129" x="3841750" y="5168900"/>
          <p14:tracePt t="52136" x="3979863" y="5132388"/>
          <p14:tracePt t="52141" x="4100513" y="5094288"/>
          <p14:tracePt t="52152" x="4213225" y="5067300"/>
          <p14:tracePt t="52158" x="4286250" y="5029200"/>
          <p14:tracePt t="52167" x="4360863" y="5021263"/>
          <p14:tracePt t="52175" x="4435475" y="5002213"/>
          <p14:tracePt t="52182" x="4462463" y="4983163"/>
          <p14:tracePt t="52191" x="4518025" y="4956175"/>
          <p14:tracePt t="52201" x="4546600" y="4937125"/>
          <p14:tracePt t="52216" x="4556125" y="4927600"/>
          <p14:tracePt t="52221" x="4573588" y="4908550"/>
          <p14:tracePt t="52231" x="4583113" y="4891088"/>
          <p14:tracePt t="52235" x="4611688" y="4852988"/>
          <p14:tracePt t="52245" x="4621213" y="4797425"/>
          <p14:tracePt t="52252" x="4621213" y="4779963"/>
          <p14:tracePt t="52259" x="4621213" y="4741863"/>
          <p14:tracePt t="52274" x="4621213" y="4722813"/>
          <p14:tracePt t="52283" x="4583113" y="4676775"/>
          <p14:tracePt t="52296" x="4491038" y="4602163"/>
          <p14:tracePt t="52299" x="4351338" y="4491038"/>
          <p14:tracePt t="52310" x="4203700" y="4398963"/>
          <p14:tracePt t="52314" x="4044950" y="4324350"/>
          <p14:tracePt t="52325" x="3878263" y="4278313"/>
          <p14:tracePt t="52331" x="3692525" y="4203700"/>
          <p14:tracePt t="52341" x="3581400" y="4167188"/>
          <p14:tracePt t="52346" x="3460750" y="4102100"/>
          <p14:tracePt t="52356" x="3340100" y="4046538"/>
          <p14:tracePt t="52361" x="3219450" y="4008438"/>
          <p14:tracePt t="52369" x="3173413" y="4000500"/>
          <p14:tracePt t="52379" x="3033713" y="4000500"/>
          <p14:tracePt t="52390" x="2941638" y="4008438"/>
          <p14:tracePt t="52395" x="2820988" y="4037013"/>
          <p14:tracePt t="52405" x="2681288" y="4073525"/>
          <p14:tracePt t="52411" x="2541588" y="4129088"/>
          <p14:tracePt t="52420" x="2420938" y="4157663"/>
          <p14:tracePt t="52424" x="2309813" y="4213225"/>
          <p14:tracePt t="52434" x="2189163" y="4249738"/>
          <p14:tracePt t="52441" x="2116138" y="4278313"/>
          <p14:tracePt t="52449" x="2060575" y="4287838"/>
          <p14:tracePt t="52457" x="2003425" y="4314825"/>
          <p14:tracePt t="52465" x="1966913" y="4314825"/>
          <p14:tracePt t="52471" x="1930400" y="4343400"/>
          <p14:tracePt t="52543" x="1930400" y="4314825"/>
          <p14:tracePt t="52551" x="1930400" y="4259263"/>
          <p14:tracePt t="52557" x="1995488" y="4138613"/>
          <p14:tracePt t="52567" x="2087563" y="4027488"/>
          <p14:tracePt t="52583" x="2133600" y="3943350"/>
          <p14:tracePt t="52594" x="2181225" y="3906838"/>
          <p14:tracePt t="52599" x="2198688" y="3887788"/>
          <p14:tracePt t="52608" x="2227263" y="3870325"/>
          <p14:tracePt t="52614" x="2244725" y="3860800"/>
          <p14:tracePt t="52622" x="2254250" y="3841750"/>
          <p14:tracePt t="52638" x="2263775" y="3841750"/>
          <p14:tracePt t="52679" x="2282825" y="3841750"/>
          <p14:tracePt t="52691" x="2309813" y="3841750"/>
          <p14:tracePt t="52703" x="2328863" y="3814763"/>
          <p14:tracePt t="52707" x="2365375" y="3805238"/>
          <p14:tracePt t="52717" x="2420938" y="3786188"/>
          <p14:tracePt t="52724" x="2514600" y="3759200"/>
          <p14:tracePt t="52731" x="2589213" y="3730625"/>
          <p14:tracePt t="52740" x="2681288" y="3711575"/>
          <p14:tracePt t="52747" x="2782888" y="3694113"/>
          <p14:tracePt t="52757" x="2847975" y="3694113"/>
          <p14:tracePt t="52768" x="2886075" y="3694113"/>
          <p14:tracePt t="52772" x="2903538" y="3694113"/>
          <p14:tracePt t="52782" x="2932113" y="3684588"/>
          <p14:tracePt t="52788" x="2951163" y="3684588"/>
          <p14:tracePt t="52798" x="2978150" y="3675063"/>
          <p14:tracePt t="52802" x="2997200" y="3675063"/>
          <p14:tracePt t="52810" x="3033713" y="3675063"/>
          <p14:tracePt t="52817" x="3052763" y="3675063"/>
          <p14:tracePt t="52826" x="3108325" y="3646488"/>
          <p14:tracePt t="52834" x="3154363" y="3646488"/>
          <p14:tracePt t="52841" x="3192463" y="3638550"/>
          <p14:tracePt t="52850" x="3248025" y="3619500"/>
          <p14:tracePt t="52864" x="3321050" y="3600450"/>
          <p14:tracePt t="56963" x="3386138" y="3590925"/>
          <p14:tracePt t="56978" x="3395663" y="3590925"/>
          <p14:tracePt t="57048" x="3359150" y="3563938"/>
          <p14:tracePt t="57057" x="3284538" y="3554413"/>
          <p14:tracePt t="57062" x="3182938" y="3479800"/>
          <p14:tracePt t="57073" x="2941638" y="3378200"/>
          <p14:tracePt t="57084" x="2782888" y="3303588"/>
          <p14:tracePt t="57089" x="2598738" y="3228975"/>
          <p14:tracePt t="57099" x="2413000" y="3163888"/>
          <p14:tracePt t="57105" x="2254250" y="3108325"/>
          <p14:tracePt t="57113" x="2087563" y="3071813"/>
          <p14:tracePt t="57119" x="1947863" y="3016250"/>
          <p14:tracePt t="57127" x="1771650" y="2978150"/>
          <p14:tracePt t="57136" x="1651000" y="2970213"/>
          <p14:tracePt t="57144" x="1522413" y="2932113"/>
          <p14:tracePt t="57151" x="1401763" y="2914650"/>
          <p14:tracePt t="57157" x="1336675" y="2914650"/>
          <p14:tracePt t="57166" x="1243013" y="2895600"/>
          <p14:tracePt t="57169" x="1187450" y="2895600"/>
          <p14:tracePt t="57177" x="1122363" y="2895600"/>
          <p14:tracePt t="57181" x="1057275" y="2895600"/>
          <p14:tracePt t="57193" x="1001713" y="2895600"/>
          <p14:tracePt t="57198" x="936625" y="2895600"/>
          <p14:tracePt t="57208" x="900113" y="2895600"/>
          <p14:tracePt t="57215" x="863600" y="2895600"/>
          <p14:tracePt t="57222" x="844550" y="2895600"/>
          <p14:tracePt t="57229" x="825500" y="2886075"/>
          <p14:tracePt t="57237" x="815975" y="2886075"/>
          <p14:tracePt t="57243" x="788988" y="2886075"/>
          <p14:tracePt t="57253" x="769938" y="2886075"/>
          <p14:tracePt t="57262" x="750888" y="2886075"/>
          <p14:tracePt t="57273" x="742950" y="2886075"/>
          <p14:tracePt t="57287" x="733425" y="2886075"/>
          <p14:tracePt t="57356" x="733425" y="2857500"/>
          <p14:tracePt t="57370" x="750888" y="2830513"/>
          <p14:tracePt t="57381" x="788988" y="2774950"/>
          <p14:tracePt t="57388" x="909638" y="2709863"/>
          <p14:tracePt t="57396" x="1030288" y="2673350"/>
          <p14:tracePt t="57404" x="1122363" y="2644775"/>
          <p14:tracePt t="57412" x="1196975" y="2616200"/>
          <p14:tracePt t="57417" x="1252538" y="2589213"/>
          <p14:tracePt t="57426" x="1308100" y="2570163"/>
          <p14:tracePt t="57432" x="1327150" y="2560638"/>
          <p14:tracePt t="57441" x="1336675" y="2552700"/>
          <p14:tracePt t="57448" x="1344613" y="2543175"/>
          <p14:tracePt t="57451" x="1363663" y="2543175"/>
          <p14:tracePt t="57464" x="1428750" y="2533650"/>
          <p14:tracePt t="57476" x="1474788" y="2514600"/>
          <p14:tracePt t="57482" x="1585913" y="2514600"/>
          <p14:tracePt t="57491" x="1725613" y="2514600"/>
          <p14:tracePt t="57496" x="1855788" y="2524125"/>
          <p14:tracePt t="57506" x="1995488" y="2543175"/>
          <p14:tracePt t="57512" x="2087563" y="2560638"/>
          <p14:tracePt t="57521" x="2208213" y="2579688"/>
          <p14:tracePt t="57529" x="2300288" y="2589213"/>
          <p14:tracePt t="57536" x="2374900" y="2608263"/>
          <p14:tracePt t="57542" x="2459038" y="2608263"/>
          <p14:tracePt t="57559" x="2495550" y="2608263"/>
          <p14:tracePt t="57574" x="2541588" y="2608263"/>
          <p14:tracePt t="57586" x="2551113" y="2608263"/>
          <p14:tracePt t="57592" x="2560638" y="2608263"/>
          <p14:tracePt t="57599" x="2598738" y="2608263"/>
          <p14:tracePt t="57604" x="2625725" y="2608263"/>
          <p14:tracePt t="57614" x="2654300" y="2608263"/>
          <p14:tracePt t="57621" x="2719388" y="2608263"/>
          <p14:tracePt t="57630" x="2736850" y="2608263"/>
          <p14:tracePt t="57639" x="2765425" y="2608263"/>
          <p14:tracePt t="57644" x="2801938" y="2635250"/>
          <p14:tracePt t="57650" x="2820988" y="2635250"/>
          <p14:tracePt t="57655" x="2838450" y="2635250"/>
          <p14:tracePt t="57664" x="2867025" y="2635250"/>
          <p14:tracePt t="57670" x="2876550" y="2644775"/>
          <p14:tracePt t="57679" x="2886075" y="2654300"/>
          <p14:tracePt t="57685" x="2903538" y="2654300"/>
          <p14:tracePt t="57695" x="2922588" y="2654300"/>
          <p14:tracePt t="57707" x="2941638" y="2654300"/>
          <p14:tracePt t="57716" x="2951163" y="2654300"/>
          <p14:tracePt t="57723" x="2959100" y="2654300"/>
          <p14:tracePt t="57793" x="2987675" y="2654300"/>
          <p14:tracePt t="57817" x="2997200" y="2654300"/>
          <p14:tracePt t="57831" x="3006725" y="2654300"/>
          <p14:tracePt t="57977" x="2997200" y="2663825"/>
          <p14:tracePt t="57992" x="2987675" y="2673350"/>
          <p14:tracePt t="57999" x="2978150" y="2673350"/>
          <p14:tracePt t="58007" x="2951163" y="2673350"/>
          <p14:tracePt t="58015" x="2941638" y="2673350"/>
          <p14:tracePt t="58020" x="2932113" y="2673350"/>
          <p14:tracePt t="58031" x="2903538" y="2673350"/>
          <p14:tracePt t="58044" x="2876550" y="2673350"/>
          <p14:tracePt t="58056" x="2857500" y="2673350"/>
          <p14:tracePt t="58063" x="2830513" y="2663825"/>
          <p14:tracePt t="58071" x="2811463" y="2663825"/>
          <p14:tracePt t="58077" x="2782888" y="2663825"/>
          <p14:tracePt t="58086" x="2774950" y="2663825"/>
          <p14:tracePt t="58093" x="2755900" y="2663825"/>
          <p14:tracePt t="58100" x="2736850" y="2663825"/>
          <p14:tracePt t="58108" x="2719388" y="2663825"/>
          <p14:tracePt t="58117" x="2690813" y="2663825"/>
          <p14:tracePt t="58125" x="2644775" y="2673350"/>
          <p14:tracePt t="58137" x="2625725" y="2673350"/>
          <p14:tracePt t="58141" x="2616200" y="2673350"/>
          <p14:tracePt t="58151" x="2598738" y="2681288"/>
          <p14:tracePt t="58158" x="2589213" y="2690813"/>
          <p14:tracePt t="58166" x="2579688" y="2690813"/>
          <p14:tracePt t="58180" x="2570163" y="2690813"/>
          <p14:tracePt t="58186" x="2560638" y="2700338"/>
          <p14:tracePt t="58194" x="2551113" y="2709863"/>
          <p14:tracePt t="58202" x="2541588" y="2709863"/>
          <p14:tracePt t="58210" x="2514600" y="2719388"/>
          <p14:tracePt t="58220" x="2468563" y="2755900"/>
          <p14:tracePt t="58235" x="2413000" y="2801938"/>
          <p14:tracePt t="58245" x="2374900" y="2830513"/>
          <p14:tracePt t="58247" x="2328863" y="2886075"/>
          <p14:tracePt t="58260" x="2244725" y="2970213"/>
          <p14:tracePt t="58265" x="2208213" y="3006725"/>
          <p14:tracePt t="58275" x="2171700" y="3062288"/>
          <p14:tracePt t="58282" x="2143125" y="3090863"/>
          <p14:tracePt t="58289" x="2133600" y="3108325"/>
          <p14:tracePt t="58296" x="2124075" y="3117850"/>
          <p14:tracePt t="58303" x="2124075" y="3127375"/>
          <p14:tracePt t="58328" x="2124075" y="3136900"/>
          <p14:tracePt t="69986" x="2097088" y="3098800"/>
          <p14:tracePt t="69997" x="2012950" y="3016250"/>
          <p14:tracePt t="70007" x="1976438" y="2960688"/>
          <p14:tracePt t="70011" x="1939925" y="2922588"/>
          <p14:tracePt t="70022" x="1892300" y="2849563"/>
          <p14:tracePt t="70029" x="1827213" y="2784475"/>
          <p14:tracePt t="70038" x="1781175" y="2709863"/>
          <p14:tracePt t="70044" x="1754188" y="2673350"/>
          <p14:tracePt t="70051" x="1744663" y="2616200"/>
          <p14:tracePt t="70057" x="1716088" y="2598738"/>
          <p14:tracePt t="70067" x="1706563" y="2570163"/>
          <p14:tracePt t="70075" x="1679575" y="2533650"/>
          <p14:tracePt t="70081" x="1660525" y="2497138"/>
          <p14:tracePt t="70090" x="1595438" y="2422525"/>
          <p14:tracePt t="70102" x="1512888" y="2357438"/>
          <p14:tracePt t="70108" x="1457325" y="2311400"/>
          <p14:tracePt t="70117" x="1382713" y="2263775"/>
          <p14:tracePt t="70123" x="1354138" y="2255838"/>
          <p14:tracePt t="70130" x="1317625" y="2227263"/>
          <p14:tracePt t="70138" x="1281113" y="2217738"/>
          <p14:tracePt t="70152" x="1262063" y="2208213"/>
          <p14:tracePt t="70169" x="1252538" y="2208213"/>
          <p14:tracePt t="70185" x="1206500" y="2198688"/>
          <p14:tracePt t="70197" x="1196975" y="2198688"/>
          <p14:tracePt t="70201" x="1168400" y="2198688"/>
          <p14:tracePt t="70211" x="1141413" y="2198688"/>
          <p14:tracePt t="70216" x="1122363" y="2198688"/>
          <p14:tracePt t="70225" x="1104900" y="2198688"/>
          <p14:tracePt t="70231" x="1076325" y="2208213"/>
          <p14:tracePt t="70241" x="1039813" y="2208213"/>
          <p14:tracePt t="70248" x="1001713" y="2217738"/>
          <p14:tracePt t="70256" x="955675" y="2236788"/>
          <p14:tracePt t="70265" x="919163" y="2246313"/>
          <p14:tracePt t="70270" x="863600" y="2273300"/>
          <p14:tracePt t="70279" x="788988" y="2319338"/>
          <p14:tracePt t="70294" x="723900" y="2376488"/>
          <p14:tracePt t="70305" x="704850" y="2393950"/>
          <p14:tracePt t="70311" x="677863" y="2422525"/>
          <p14:tracePt t="70319" x="658813" y="2439988"/>
          <p14:tracePt t="70326" x="630238" y="2468563"/>
          <p14:tracePt t="70334" x="603250" y="2505075"/>
          <p14:tracePt t="70340" x="584200" y="2533650"/>
          <p14:tracePt t="70348" x="557213" y="2552700"/>
          <p14:tracePt t="70356" x="528638" y="2589213"/>
          <p14:tracePt t="70364" x="519113" y="2598738"/>
          <p14:tracePt t="70373" x="482600" y="2644775"/>
          <p14:tracePt t="70389" x="454025" y="2663825"/>
          <p14:tracePt t="70399" x="454025" y="2673350"/>
          <p14:tracePt t="70405" x="446088" y="2673350"/>
          <p14:tracePt t="70414" x="446088" y="2681288"/>
          <p14:tracePt t="70419" x="436563" y="2681288"/>
          <p14:tracePt t="70430" x="436563" y="2690813"/>
          <p14:tracePt t="70436" x="436563" y="2700338"/>
          <p14:tracePt t="70467" x="473075" y="2719388"/>
          <p14:tracePt t="70483" x="557213" y="2719388"/>
          <p14:tracePt t="70493" x="649288" y="2709863"/>
          <p14:tracePt t="70499" x="714375" y="2690813"/>
          <p14:tracePt t="70508" x="835025" y="2644775"/>
          <p14:tracePt t="70514" x="955675" y="2608263"/>
          <p14:tracePt t="70523" x="1095375" y="2560638"/>
          <p14:tracePt t="70530" x="1233488" y="2505075"/>
          <p14:tracePt t="70537" x="1336675" y="2468563"/>
          <p14:tracePt t="70546" x="1447800" y="2422525"/>
          <p14:tracePt t="70552" x="1530350" y="2376488"/>
          <p14:tracePt t="70561" x="1679575" y="2328863"/>
          <p14:tracePt t="70577" x="1790700" y="2301875"/>
          <p14:tracePt t="70588" x="1819275" y="2301875"/>
          <p14:tracePt t="70592" x="1855788" y="2301875"/>
          <p14:tracePt t="70602" x="1882775" y="2301875"/>
          <p14:tracePt t="70607" x="1901825" y="2301875"/>
          <p14:tracePt t="70617" x="1920875" y="2301875"/>
          <p14:tracePt t="70625" x="1930400" y="2301875"/>
          <p14:tracePt t="70631" x="1966913" y="2292350"/>
          <p14:tracePt t="70640" x="1985963" y="2292350"/>
          <p14:tracePt t="70647" x="1995488" y="2292350"/>
          <p14:tracePt t="70656" x="2051050" y="2292350"/>
          <p14:tracePt t="70671" x="2124075" y="2292350"/>
          <p14:tracePt t="70681" x="2152650" y="2292350"/>
          <p14:tracePt t="70685" x="2189163" y="2292350"/>
          <p14:tracePt t="70697" x="2217738" y="2301875"/>
          <p14:tracePt t="70702" x="2236788" y="2319338"/>
          <p14:tracePt t="70712" x="2273300" y="2319338"/>
          <p14:tracePt t="70718" x="2300288" y="2338388"/>
          <p14:tracePt t="70735" x="2319338" y="2357438"/>
          <p14:tracePt t="70740" x="2347913" y="2366963"/>
          <p14:tracePt t="70747" x="2374900" y="2376488"/>
          <p14:tracePt t="70764" x="2403475" y="2393950"/>
          <p14:tracePt t="70777" x="2430463" y="2403475"/>
          <p14:tracePt t="70782" x="2439988" y="2413000"/>
          <p14:tracePt t="70791" x="2459038" y="2422525"/>
          <p14:tracePt t="70795" x="2478088" y="2439988"/>
          <p14:tracePt t="70806" x="2505075" y="2459038"/>
          <p14:tracePt t="70813" x="2524125" y="2468563"/>
          <p14:tracePt t="70820" x="2560638" y="2497138"/>
          <p14:tracePt t="70828" x="2598738" y="2524125"/>
          <p14:tracePt t="70835" x="2625725" y="2543175"/>
          <p14:tracePt t="70845" x="2719388" y="2598738"/>
          <p14:tracePt t="70859" x="2765425" y="2616200"/>
          <p14:tracePt t="70871" x="2782888" y="2635250"/>
          <p14:tracePt t="70876" x="2792413" y="2635250"/>
          <p14:tracePt t="70886" x="2801938" y="2635250"/>
          <p14:tracePt t="70889" x="2820988" y="2644775"/>
          <p14:tracePt t="70906" x="2847975" y="2644775"/>
          <p14:tracePt t="70915" x="2857500" y="2654300"/>
          <p14:tracePt t="70922" x="2876550" y="2654300"/>
          <p14:tracePt t="70930" x="2913063" y="2663825"/>
          <p14:tracePt t="70939" x="2997200" y="2690813"/>
          <p14:tracePt t="70954" x="3089275" y="2709863"/>
          <p14:tracePt t="70966" x="3127375" y="2728913"/>
          <p14:tracePt t="70970" x="3144838" y="2736850"/>
          <p14:tracePt t="70981" x="3173413" y="2746375"/>
          <p14:tracePt t="70985" x="3182938" y="2746375"/>
          <p14:tracePt t="70994" x="3200400" y="2755900"/>
          <p14:tracePt t="71009" x="3209925" y="2765425"/>
          <p14:tracePt t="71017" x="3219450" y="2765425"/>
          <p14:tracePt t="71031" x="3265488" y="2811463"/>
          <p14:tracePt t="71046" x="3321050" y="2867025"/>
          <p14:tracePt t="71049" x="3359150" y="2914650"/>
          <p14:tracePt t="71060" x="3386138" y="2960688"/>
          <p14:tracePt t="71065" x="3433763" y="3025775"/>
          <p14:tracePt t="71074" x="3441700" y="3062288"/>
          <p14:tracePt t="71080" x="3470275" y="3081338"/>
          <p14:tracePt t="71090" x="3479800" y="3108325"/>
          <p14:tracePt t="71094" x="3497263" y="3127375"/>
          <p14:tracePt t="71104" x="3497263" y="3155950"/>
          <p14:tracePt t="71111" x="3506788" y="3163888"/>
          <p14:tracePt t="71118" x="3525838" y="3173413"/>
          <p14:tracePt t="71127" x="3525838" y="3192463"/>
          <p14:tracePt t="71133" x="3535363" y="3192463"/>
          <p14:tracePt t="71142" x="3544888" y="3219450"/>
          <p14:tracePt t="71155" x="3554413" y="3238500"/>
          <p14:tracePt t="71159" x="3562350" y="3267075"/>
          <p14:tracePt t="71170" x="3571875" y="3284538"/>
          <p14:tracePt t="71174" x="3590925" y="3322638"/>
          <p14:tracePt t="71183" x="3609975" y="3359150"/>
          <p14:tracePt t="71189" x="3609975" y="3368675"/>
          <p14:tracePt t="71199" x="3636963" y="3397250"/>
          <p14:tracePt t="71205" x="3646488" y="3405188"/>
          <p14:tracePt t="71212" x="3656013" y="3414713"/>
          <p14:tracePt t="71221" x="3675063" y="3443288"/>
          <p14:tracePt t="71227" x="3692525" y="3443288"/>
          <p14:tracePt t="71237" x="3730625" y="3479800"/>
          <p14:tracePt t="71250" x="3757613" y="3498850"/>
          <p14:tracePt t="71253" x="3786188" y="3525838"/>
          <p14:tracePt t="71263" x="3822700" y="3563938"/>
          <p14:tracePt t="71269" x="3859213" y="3590925"/>
          <p14:tracePt t="71277" x="3914775" y="3646488"/>
          <p14:tracePt t="71284" x="3943350" y="3702050"/>
          <p14:tracePt t="71292" x="3971925" y="3721100"/>
          <p14:tracePt t="71298" x="4027488" y="3776663"/>
          <p14:tracePt t="71306" x="4035425" y="3786188"/>
          <p14:tracePt t="71318" x="4054475" y="3805238"/>
          <p14:tracePt t="71322" x="4064000" y="3822700"/>
          <p14:tracePt t="71331" x="4092575" y="3841750"/>
          <p14:tracePt t="71343" x="4110038" y="3860800"/>
          <p14:tracePt t="71348" x="4119563" y="3860800"/>
          <p14:tracePt t="71357" x="4129088" y="3887788"/>
          <p14:tracePt t="71362" x="4138613" y="3897313"/>
          <p14:tracePt t="71373" x="4156075" y="3897313"/>
          <p14:tracePt t="71379" x="4175125" y="3916363"/>
          <p14:tracePt t="71386" x="4203700" y="3916363"/>
          <p14:tracePt t="71394" x="4230688" y="3943350"/>
          <p14:tracePt t="71401" x="4268788" y="3943350"/>
          <p14:tracePt t="71409" x="4314825" y="3943350"/>
          <p14:tracePt t="71415" x="4341813" y="3943350"/>
          <p14:tracePt t="71427" x="4406900" y="3935413"/>
          <p14:tracePt t="71437" x="4435475" y="3925888"/>
          <p14:tracePt t="71441" x="4452938" y="3925888"/>
          <p14:tracePt t="71452" x="4462463" y="3916363"/>
          <p14:tracePt t="71456" x="4471988" y="3916363"/>
          <p14:tracePt t="71466" x="4491038" y="3906838"/>
          <p14:tracePt t="71481" x="4518025" y="3906838"/>
          <p14:tracePt t="71488" x="4527550" y="3906838"/>
          <p14:tracePt t="71510" x="4537075" y="3897313"/>
          <p14:tracePt t="71520" x="4546600" y="3897313"/>
          <p14:tracePt t="71535" x="4573588" y="3897313"/>
          <p14:tracePt t="71546" x="4592638" y="3897313"/>
          <p14:tracePt t="71550" x="4602163" y="3897313"/>
          <p14:tracePt t="71560" x="4621213" y="3897313"/>
          <p14:tracePt t="71564" x="4638675" y="3897313"/>
          <p14:tracePt t="71575" x="4657725" y="3897313"/>
          <p14:tracePt t="71583" x="4667250" y="3897313"/>
          <p14:tracePt t="71590" x="4676775" y="3897313"/>
          <p14:tracePt t="71605" x="4686300" y="3897313"/>
          <p14:tracePt t="71615" x="4713288" y="3916363"/>
          <p14:tracePt t="71628" x="4722813" y="3916363"/>
          <p14:tracePt t="71630" x="4759325" y="3925888"/>
          <p14:tracePt t="71640" x="4778375" y="3943350"/>
          <p14:tracePt t="71644" x="4797425" y="3943350"/>
          <p14:tracePt t="71655" x="4852988" y="3971925"/>
          <p14:tracePt t="71661" x="4889500" y="3971925"/>
          <p14:tracePt t="71669" x="4908550" y="3981450"/>
          <p14:tracePt t="71681" x="4935538" y="3981450"/>
          <p14:tracePt t="71691" x="4945063" y="3981450"/>
          <p14:tracePt t="71699" x="4954588" y="3981450"/>
          <p14:tracePt t="71724" x="4964113" y="3981450"/>
          <p14:tracePt t="72221" x="4954588" y="3971925"/>
          <p14:tracePt t="72226" x="4927600" y="3971925"/>
          <p14:tracePt t="72235" x="4908550" y="3971925"/>
          <p14:tracePt t="72241" x="4889500" y="3971925"/>
          <p14:tracePt t="72250" x="4852988" y="3971925"/>
          <p14:tracePt t="72257" x="4824413" y="3971925"/>
          <p14:tracePt t="72264" x="4806950" y="3971925"/>
          <p14:tracePt t="72271" x="4797425" y="3971925"/>
          <p14:tracePt t="72278" x="4778375" y="3971925"/>
          <p14:tracePt t="72287" x="4751388" y="3971925"/>
          <p14:tracePt t="72303" x="4722813" y="3971925"/>
          <p14:tracePt t="72315" x="4713288" y="3971925"/>
          <p14:tracePt t="72318" x="4694238" y="3971925"/>
          <p14:tracePt t="72329" x="4676775" y="3952875"/>
          <p14:tracePt t="72335" x="4667250" y="3952875"/>
          <p14:tracePt t="72344" x="4657725" y="3952875"/>
          <p14:tracePt t="72351" x="4648200" y="3943350"/>
          <p14:tracePt t="72360" x="4638675" y="3943350"/>
          <p14:tracePt t="72425" x="4621213" y="3935413"/>
          <p14:tracePt t="72438" x="4602163" y="3935413"/>
          <p14:tracePt t="72444" x="4592638" y="3935413"/>
          <p14:tracePt t="72447" x="4565650" y="3925888"/>
          <p14:tracePt t="72455" x="4527550" y="3925888"/>
          <p14:tracePt t="72466" x="4500563" y="3925888"/>
          <p14:tracePt t="72476" x="4471988" y="3925888"/>
          <p14:tracePt t="72481" x="4425950" y="3925888"/>
          <p14:tracePt t="72490" x="4379913" y="3925888"/>
          <p14:tracePt t="72504" x="4360863" y="3925888"/>
          <p14:tracePt t="72508" x="4351338" y="3925888"/>
          <p14:tracePt t="72518" x="4332288" y="3925888"/>
          <p14:tracePt t="72523" x="4324350" y="3925888"/>
          <p14:tracePt t="72532" x="4314825" y="3925888"/>
          <p14:tracePt t="72547" x="4305300" y="3925888"/>
          <p14:tracePt t="72555" x="4295775" y="3925888"/>
          <p14:tracePt t="72587" x="4276725" y="3916363"/>
          <p14:tracePt t="72601" x="4268788" y="3916363"/>
          <p14:tracePt t="72632" x="4259263" y="3916363"/>
          <p14:tracePt t="72670" x="4249738" y="3916363"/>
          <p14:tracePt t="72679" x="4240213" y="3916363"/>
          <p14:tracePt t="72692" x="4213225" y="3906838"/>
          <p14:tracePt t="72695" x="4194175" y="3906838"/>
          <p14:tracePt t="72706" x="4175125" y="3906838"/>
          <p14:tracePt t="72713" x="4165600" y="3897313"/>
          <p14:tracePt t="72723" x="4148138" y="3897313"/>
          <p14:tracePt t="72727" x="4119563" y="3897313"/>
          <p14:tracePt t="72736" x="4110038" y="3897313"/>
          <p14:tracePt t="72742" x="4100513" y="3897313"/>
          <p14:tracePt t="72765" x="4092575" y="3897313"/>
          <p14:tracePt t="72773" x="4083050" y="3897313"/>
          <p14:tracePt t="72947" x="4073525" y="3897313"/>
          <p14:tracePt t="72953" x="4064000" y="3897313"/>
          <p14:tracePt t="72975" x="4044950" y="3897313"/>
          <p14:tracePt t="73004" x="4035425" y="3897313"/>
          <p14:tracePt t="73019" x="4027488" y="3897313"/>
          <p14:tracePt t="73167" x="4008438" y="3906838"/>
          <p14:tracePt t="73184" x="3989388" y="3906838"/>
          <p14:tracePt t="73193" x="3979863" y="3906838"/>
          <p14:tracePt t="73197" x="3971925" y="3906838"/>
          <p14:tracePt t="73215" x="3962400" y="3916363"/>
          <p14:tracePt t="73222" x="3952875" y="3916363"/>
          <p14:tracePt t="73236" x="3933825" y="3916363"/>
          <p14:tracePt t="73258" x="3924300" y="3916363"/>
          <p14:tracePt t="73262" x="3914775" y="3925888"/>
          <p14:tracePt t="73387" x="3906838" y="3925888"/>
          <p14:tracePt t="73395" x="3897313" y="3925888"/>
          <p14:tracePt t="73410" x="3887788" y="3925888"/>
          <p14:tracePt t="73419" x="3868738" y="3925888"/>
          <p14:tracePt t="73425" x="3851275" y="3925888"/>
          <p14:tracePt t="73436" x="3803650" y="3916363"/>
          <p14:tracePt t="73447" x="3757613" y="3916363"/>
          <p14:tracePt t="73461" x="3738563" y="3916363"/>
          <p14:tracePt t="73467" x="3730625" y="3916363"/>
          <p14:tracePt t="73476" x="3721100" y="3916363"/>
          <p14:tracePt t="73480" x="3711575" y="3916363"/>
          <p14:tracePt t="73490" x="3702050" y="3916363"/>
          <p14:tracePt t="73584" x="3692525" y="3916363"/>
          <p14:tracePt t="73599" x="3683000" y="3916363"/>
          <p14:tracePt t="73613" x="3675063" y="3916363"/>
          <p14:tracePt t="73622" x="3656013" y="3916363"/>
          <p14:tracePt t="73639" x="3636963" y="3916363"/>
          <p14:tracePt t="73649" x="3609975" y="3916363"/>
          <p14:tracePt t="73664" x="3590925" y="3916363"/>
          <p14:tracePt t="73679" x="3571875" y="3916363"/>
          <p14:tracePt t="73708" x="3554413" y="3916363"/>
          <p14:tracePt t="73763" x="3535363" y="3916363"/>
          <p14:tracePt t="73809" x="3525838" y="3916363"/>
          <p14:tracePt t="73842" x="3506788" y="3916363"/>
          <p14:tracePt t="73853" x="3497263" y="3916363"/>
          <p14:tracePt t="73859" x="3489325" y="3916363"/>
          <p14:tracePt t="73868" x="3479800" y="3916363"/>
          <p14:tracePt t="73873" x="3470275" y="3916363"/>
          <p14:tracePt t="73883" x="3460750" y="3916363"/>
          <p14:tracePt t="73889" x="3441700" y="3916363"/>
          <p14:tracePt t="73896" x="3424238" y="3916363"/>
          <p14:tracePt t="73903" x="3414713" y="3916363"/>
          <p14:tracePt t="73911" x="3405188" y="3916363"/>
          <p14:tracePt t="73920" x="3386138" y="3916363"/>
          <p14:tracePt t="73932" x="3376613" y="3916363"/>
          <p14:tracePt t="73936" x="3368675" y="3916363"/>
          <p14:tracePt t="73962" x="3359150" y="3916363"/>
          <p14:tracePt t="73967" x="3349625" y="3916363"/>
          <p14:tracePt t="74109" x="3340100" y="3916363"/>
          <p14:tracePt t="74124" x="3321050" y="3916363"/>
          <p14:tracePt t="74150" x="3321050" y="3925888"/>
          <p14:tracePt t="74313" x="3313113" y="3925888"/>
          <p14:tracePt t="74329" x="3303588" y="3925888"/>
          <p14:tracePt t="74339" x="3284538" y="3925888"/>
          <p14:tracePt t="74345" x="3257550" y="3916363"/>
          <p14:tracePt t="74353" x="3238500" y="3916363"/>
          <p14:tracePt t="74361" x="3200400" y="3916363"/>
          <p14:tracePt t="74368" x="3182938" y="3916363"/>
          <p14:tracePt t="74376" x="3127375" y="3916363"/>
          <p14:tracePt t="74383" x="3108325" y="3916363"/>
          <p14:tracePt t="74392" x="3033713" y="3935413"/>
          <p14:tracePt t="74404" x="3016250" y="3935413"/>
          <p14:tracePt t="74408" x="2978150" y="3935413"/>
          <p14:tracePt t="74419" x="2951163" y="3935413"/>
          <p14:tracePt t="74423" x="2932113" y="3935413"/>
          <p14:tracePt t="74434" x="2922588" y="3943350"/>
          <p14:tracePt t="74440" x="2913063" y="3943350"/>
          <p14:tracePt t="74454" x="2903538" y="3943350"/>
          <p14:tracePt t="74500" x="2895600" y="3943350"/>
          <p14:tracePt t="74580" x="2876550" y="3943350"/>
          <p14:tracePt t="74595" x="2867025" y="3943350"/>
          <p14:tracePt t="74607" x="2857500" y="3943350"/>
          <p14:tracePt t="74611" x="2847975" y="3925888"/>
          <p14:tracePt t="74622" x="2838450" y="3925888"/>
          <p14:tracePt t="74628" x="2830513" y="3925888"/>
          <p14:tracePt t="74636" x="2820988" y="3925888"/>
          <p14:tracePt t="74642" x="2811463" y="3925888"/>
          <p14:tracePt t="74651" x="2801938" y="3925888"/>
          <p14:tracePt t="74675" x="2792413" y="3925888"/>
          <p14:tracePt t="74680" x="2782888" y="3925888"/>
          <p14:tracePt t="74801" x="2755900" y="3925888"/>
          <p14:tracePt t="74811" x="2746375" y="3916363"/>
          <p14:tracePt t="74815" x="2736850" y="3916363"/>
          <p14:tracePt t="74832" x="2719388" y="3916363"/>
          <p14:tracePt t="74840" x="2709863" y="3916363"/>
          <p14:tracePt t="74848" x="2700338" y="3916363"/>
          <p14:tracePt t="74854" x="2681288" y="3916363"/>
          <p14:tracePt t="74862" x="2671763" y="3916363"/>
          <p14:tracePt t="74868" x="2662238" y="3916363"/>
          <p14:tracePt t="74878" x="2644775" y="3916363"/>
          <p14:tracePt t="74910" x="2635250" y="3916363"/>
          <p14:tracePt t="74920" x="2625725" y="3916363"/>
          <p14:tracePt t="74940" x="2606675" y="3916363"/>
          <p14:tracePt t="74948" x="2598738" y="3916363"/>
          <p14:tracePt t="74963" x="2589213" y="3916363"/>
          <p14:tracePt t="74974" x="2570163" y="3916363"/>
          <p14:tracePt t="74984" x="2560638" y="3916363"/>
          <p14:tracePt t="74990" x="2533650" y="3916363"/>
          <p14:tracePt t="75003" x="2524125" y="3916363"/>
          <p14:tracePt t="75013" x="2514600" y="3916363"/>
          <p14:tracePt t="75020" x="2505075" y="3916363"/>
          <p14:tracePt t="75028" x="2486025" y="3916363"/>
          <p14:tracePt t="75035" x="2439988" y="3916363"/>
          <p14:tracePt t="75043" x="2403475" y="3916363"/>
          <p14:tracePt t="75052" x="2282825" y="3916363"/>
          <p14:tracePt t="75067" x="2106613" y="3906838"/>
          <p14:tracePt t="75078" x="2060575" y="3906838"/>
          <p14:tracePt t="75083" x="1985963" y="3887788"/>
          <p14:tracePt t="75093" x="1920875" y="3887788"/>
          <p14:tracePt t="75099" x="1865313" y="3879850"/>
          <p14:tracePt t="75108" x="1819275" y="3860800"/>
          <p14:tracePt t="75113" x="1744663" y="3851275"/>
          <p14:tracePt t="75124" x="1706563" y="3832225"/>
          <p14:tracePt t="75131" x="1660525" y="3822700"/>
          <p14:tracePt t="75137" x="1624013" y="3814763"/>
          <p14:tracePt t="75145" x="1530350" y="3759200"/>
          <p14:tracePt t="75162" x="1382713" y="3675063"/>
          <p14:tracePt t="75173" x="1298575" y="3609975"/>
          <p14:tracePt t="75176" x="1225550" y="3544888"/>
          <p14:tracePt t="75187" x="1141413" y="3479800"/>
          <p14:tracePt t="75194" x="1076325" y="3378200"/>
          <p14:tracePt t="75202" x="1011238" y="3294063"/>
          <p14:tracePt t="75207" x="965200" y="3219450"/>
          <p14:tracePt t="75216" x="919163" y="3163888"/>
          <p14:tracePt t="75224" x="871538" y="3081338"/>
          <p14:tracePt t="75233" x="835025" y="2951163"/>
          <p14:tracePt t="75239" x="806450" y="2895600"/>
          <p14:tracePt t="75246" x="798513" y="2820988"/>
          <p14:tracePt t="75257" x="769938" y="2673350"/>
          <p14:tracePt t="75268" x="769938" y="2663825"/>
          <p14:tracePt t="75272" x="769938" y="2635250"/>
          <p14:tracePt t="75282" x="769938" y="2625725"/>
          <p14:tracePt t="75287" x="769938" y="2616200"/>
          <p14:tracePt t="75346" x="779463" y="2598738"/>
          <p14:tracePt t="75351" x="815975" y="2589213"/>
          <p14:tracePt t="75364" x="919163" y="2560638"/>
          <p14:tracePt t="75377" x="1011238" y="2552700"/>
          <p14:tracePt t="75380" x="1122363" y="2552700"/>
          <p14:tracePt t="75390" x="1327150" y="2552700"/>
          <p14:tracePt t="75398" x="1549400" y="2560638"/>
          <p14:tracePt t="75405" x="1754188" y="2579688"/>
          <p14:tracePt t="75414" x="1947863" y="2616200"/>
          <p14:tracePt t="75419" x="2087563" y="2644775"/>
          <p14:tracePt t="75430" x="2514600" y="2736850"/>
          <p14:tracePt t="75446" x="2820988" y="2830513"/>
          <p14:tracePt t="75456" x="2913063" y="2857500"/>
          <p14:tracePt t="75460" x="3033713" y="2895600"/>
          <p14:tracePt t="75470" x="3108325" y="2922588"/>
          <p14:tracePt t="75476" x="3200400" y="2960688"/>
          <p14:tracePt t="75486" x="3275013" y="2987675"/>
          <p14:tracePt t="75492" x="3330575" y="2997200"/>
          <p14:tracePt t="75500" x="3424238" y="3035300"/>
          <p14:tracePt t="75507" x="3544888" y="3062288"/>
          <p14:tracePt t="75514" x="3683000" y="3117850"/>
          <p14:tracePt t="75524" x="4008438" y="3228975"/>
          <p14:tracePt t="75540" x="4305300" y="3313113"/>
          <p14:tracePt t="75551" x="4445000" y="3349625"/>
          <p14:tracePt t="75553" x="4546600" y="3397250"/>
          <p14:tracePt t="75564" x="4621213" y="3443288"/>
          <p14:tracePt t="75570" x="4722813" y="3498850"/>
          <p14:tracePt t="75580" x="4806950" y="3573463"/>
          <p14:tracePt t="75586" x="4862513" y="3600450"/>
          <p14:tracePt t="75594" x="4908550" y="3629025"/>
          <p14:tracePt t="75602" x="4935538" y="3656013"/>
          <p14:tracePt t="75610" x="4973638" y="3684588"/>
          <p14:tracePt t="75619" x="5038725" y="3740150"/>
          <p14:tracePt t="75633" x="5176838" y="3870325"/>
          <p14:tracePt t="75648" x="5297488" y="3990975"/>
          <p14:tracePt t="75659" x="5353050" y="4027488"/>
          <p14:tracePt t="75666" x="5400675" y="4092575"/>
          <p14:tracePt t="75674" x="5437188" y="4129088"/>
          <p14:tracePt t="75681" x="5465763" y="4184650"/>
          <p14:tracePt t="75688" x="5473700" y="4184650"/>
          <p14:tracePt t="75821" x="5465763" y="4184650"/>
          <p14:tracePt t="75836" x="5446713" y="4176713"/>
          <p14:tracePt t="75848" x="5437188" y="4148138"/>
          <p14:tracePt t="75854" x="5408613" y="4148138"/>
          <p14:tracePt t="75862" x="5400675" y="4129088"/>
          <p14:tracePt t="75869" x="5381625" y="4129088"/>
          <p14:tracePt t="75877" x="5353050" y="4121150"/>
          <p14:tracePt t="75883" x="5345113" y="4102100"/>
          <p14:tracePt t="75891" x="5335588" y="4102100"/>
          <p14:tracePt t="75906" x="5316538" y="4092575"/>
          <p14:tracePt t="75915" x="5307013" y="4092575"/>
          <p14:tracePt t="75931" x="5251450" y="4092575"/>
          <p14:tracePt t="75942" x="5214938" y="4083050"/>
          <p14:tracePt t="75944" x="5130800" y="4083050"/>
          <p14:tracePt t="75957" x="5038725" y="4083050"/>
          <p14:tracePt t="75963" x="4973638" y="4083050"/>
          <p14:tracePt t="75971" x="4899025" y="4083050"/>
          <p14:tracePt t="75977" x="4806950" y="4083050"/>
          <p14:tracePt t="75987" x="4722813" y="4083050"/>
          <p14:tracePt t="75994" x="4602163" y="4064000"/>
          <p14:tracePt t="76000" x="4491038" y="4064000"/>
          <p14:tracePt t="76011" x="4314825" y="4064000"/>
          <p14:tracePt t="76025" x="4148138" y="4056063"/>
          <p14:tracePt t="76036" x="4083050" y="4056063"/>
          <p14:tracePt t="76042" x="3971925" y="4056063"/>
          <p14:tracePt t="76051" x="3878263" y="4056063"/>
          <p14:tracePt t="76056" x="3757613" y="4056063"/>
          <p14:tracePt t="76066" x="3675063" y="4056063"/>
          <p14:tracePt t="76072" x="3600450" y="4056063"/>
          <p14:tracePt t="76080" x="3506788" y="4092575"/>
          <p14:tracePt t="76088" x="3433763" y="4092575"/>
          <p14:tracePt t="76094" x="3386138" y="4092575"/>
          <p14:tracePt t="76105" x="3265488" y="4083050"/>
          <p14:tracePt t="76116" x="3219450" y="4083050"/>
          <p14:tracePt t="76119" x="3182938" y="4073525"/>
          <p14:tracePt t="76131" x="3136900" y="4073525"/>
          <p14:tracePt t="76135" x="3079750" y="4064000"/>
          <p14:tracePt t="76146" x="3033713" y="4046538"/>
          <p14:tracePt t="76151" x="2997200" y="4037013"/>
          <p14:tracePt t="76161" x="2922588" y="4008438"/>
          <p14:tracePt t="76165" x="2830513" y="3990975"/>
          <p14:tracePt t="76174" x="2709863" y="3962400"/>
          <p14:tracePt t="76182" x="2570163" y="3925888"/>
          <p14:tracePt t="76189" x="2449513" y="3870325"/>
          <p14:tracePt t="76198" x="2309813" y="3822700"/>
          <p14:tracePt t="76204" x="2198688" y="3786188"/>
          <p14:tracePt t="76214" x="2068513" y="3759200"/>
          <p14:tracePt t="76227" x="2032000" y="3759200"/>
          <p14:tracePt t="76229" x="2012950" y="3749675"/>
          <p14:tracePt t="76240" x="2003425" y="3740150"/>
          <p14:tracePt t="76246" x="1985963" y="3740150"/>
          <p14:tracePt t="76255" x="1930400" y="3711575"/>
          <p14:tracePt t="76262" x="1836738" y="3684588"/>
          <p14:tracePt t="76269" x="1716088" y="3629025"/>
          <p14:tracePt t="76276" x="1577975" y="3573463"/>
          <p14:tracePt t="76283" x="1373188" y="3517900"/>
          <p14:tracePt t="76293" x="1187450" y="3489325"/>
          <p14:tracePt t="76298" x="984250" y="3452813"/>
          <p14:tracePt t="76304" x="825500" y="3414713"/>
          <p14:tracePt t="76306" x="622300" y="3378200"/>
          <p14:tracePt t="76320" x="446088" y="3340100"/>
          <p14:tracePt t="76323" x="260350" y="3303588"/>
          <p14:tracePt t="76334" x="55563" y="3248025"/>
          <p14:tracePt t="76487" x="779463" y="1549400"/>
          <p14:tracePt t="76494" x="1706563" y="1354138"/>
          <p14:tracePt t="76508" x="2309813" y="1327150"/>
          <p14:tracePt t="76513" x="2727325" y="1308100"/>
          <p14:tracePt t="76522" x="3062288" y="1317625"/>
          <p14:tracePt t="76527" x="3424238" y="1317625"/>
          <p14:tracePt t="76537" x="3665538" y="1336675"/>
          <p14:tracePt t="76543" x="3822700" y="1336675"/>
          <p14:tracePt t="76553" x="3962400" y="1373188"/>
          <p14:tracePt t="76557" x="4083050" y="1401763"/>
          <p14:tracePt t="76566" x="4175125" y="1438275"/>
          <p14:tracePt t="76575" x="4295775" y="1503363"/>
          <p14:tracePt t="76581" x="4445000" y="1633538"/>
          <p14:tracePt t="76591" x="4741863" y="1911350"/>
          <p14:tracePt t="76602" x="4918075" y="2106613"/>
          <p14:tracePt t="76604" x="5224463" y="2524125"/>
          <p14:tracePt t="76616" x="5603875" y="3192463"/>
          <p14:tracePt t="76620" x="5808663" y="3590925"/>
          <p14:tracePt t="76631" x="6030913" y="4314825"/>
          <p14:tracePt t="76635" x="6226175" y="5076825"/>
          <p14:tracePt t="76646" x="6346825" y="5781675"/>
          <p14:tracePt t="76654" x="6477000" y="6580188"/>
          <p14:tracePt t="76779" x="1995488" y="5262563"/>
          <p14:tracePt t="76791" x="1585913" y="4676775"/>
          <p14:tracePt t="76796" x="1011238" y="3897313"/>
          <p14:tracePt t="76806" x="566738" y="3219450"/>
          <p14:tracePt t="76810" x="176213" y="2719388"/>
          <p14:tracePt t="76943" x="900113" y="195263"/>
          <p14:tracePt t="76953" x="1771650" y="130175"/>
          <p14:tracePt t="76957" x="2413000" y="157163"/>
          <p14:tracePt t="76968" x="3683000" y="325438"/>
          <p14:tracePt t="76979" x="4044950" y="427038"/>
          <p14:tracePt t="76984" x="4452938" y="519113"/>
          <p14:tracePt t="76995" x="4778375" y="639763"/>
          <p14:tracePt t="76999" x="4964113" y="733425"/>
          <p14:tracePt t="77010" x="5149850" y="844550"/>
          <p14:tracePt t="77014" x="5251450" y="928688"/>
          <p14:tracePt t="77023" x="5362575" y="1057275"/>
          <p14:tracePt t="77029" x="5446713" y="1160463"/>
          <p14:tracePt t="77038" x="5538788" y="1298575"/>
          <p14:tracePt t="77045" x="5603875" y="1438275"/>
          <p14:tracePt t="77052" x="5688013" y="1708150"/>
          <p14:tracePt t="77061" x="5707063" y="2505075"/>
          <p14:tracePt t="77077" x="5437188" y="3368675"/>
          <p14:tracePt t="77088" x="5280025" y="3638550"/>
          <p14:tracePt t="77093" x="5029200" y="3860800"/>
          <p14:tracePt t="77104" x="4500563" y="4157663"/>
          <p14:tracePt t="77108" x="3933825" y="4398963"/>
          <p14:tracePt t="77118" x="3386138" y="4565650"/>
          <p14:tracePt t="77125" x="2997200" y="4640263"/>
          <p14:tracePt t="77132" x="2719388" y="4640263"/>
          <p14:tracePt t="77140" x="2514600" y="4611688"/>
          <p14:tracePt t="77146" x="2374900" y="4529138"/>
          <p14:tracePt t="77156" x="2060575" y="4268788"/>
          <p14:tracePt t="77172" x="1643063" y="3675063"/>
          <p14:tracePt t="77182" x="1465263" y="3332163"/>
          <p14:tracePt t="77187" x="1363663" y="3090863"/>
          <p14:tracePt t="77197" x="1281113" y="2811463"/>
          <p14:tracePt t="77203" x="1216025" y="2497138"/>
          <p14:tracePt t="77212" x="1196975" y="2255838"/>
          <p14:tracePt t="77219" x="1177925" y="2032000"/>
          <p14:tracePt t="77227" x="1187450" y="1754188"/>
          <p14:tracePt t="77234" x="1262063" y="1354138"/>
          <p14:tracePt t="77240" x="1317625" y="1177925"/>
          <p14:tracePt t="77250" x="1660525" y="296863"/>
          <p14:tracePt t="77361" x="4194175" y="825500"/>
          <p14:tracePt t="77371" x="4537075" y="1447800"/>
          <p14:tracePt t="77376" x="4852988" y="2097088"/>
          <p14:tracePt t="77386" x="5065713" y="2497138"/>
          <p14:tracePt t="77391" x="5345113" y="3146425"/>
          <p14:tracePt t="77400" x="5456238" y="3684588"/>
          <p14:tracePt t="77407" x="5567363" y="3971925"/>
          <p14:tracePt t="77415" x="5688013" y="4594225"/>
          <p14:tracePt t="77422" x="5753100" y="4946650"/>
          <p14:tracePt t="77429" x="5799138" y="5280025"/>
          <p14:tracePt t="77436" x="5799138" y="5697538"/>
          <p14:tracePt t="77444" x="5799138" y="5967413"/>
          <p14:tracePt t="77454" x="5770563" y="6310313"/>
          <p14:tracePt t="77466" x="5770563" y="6356350"/>
          <p14:tracePt t="77538" x="5762625" y="6329363"/>
          <p14:tracePt t="77548" x="5641975" y="5986463"/>
          <p14:tracePt t="77563" x="5511800" y="5567363"/>
          <p14:tracePt t="77575" x="5456238" y="5429250"/>
          <p14:tracePt t="77578" x="5418138" y="5289550"/>
          <p14:tracePt t="77589" x="5391150" y="5168900"/>
          <p14:tracePt t="77596" x="5335588" y="5057775"/>
          <p14:tracePt t="77603" x="5307013" y="4937125"/>
          <p14:tracePt t="77612" x="5289550" y="4881563"/>
          <p14:tracePt t="77618" x="5241925" y="4787900"/>
          <p14:tracePt t="77626" x="5214938" y="4732338"/>
          <p14:tracePt t="77632" x="5186363" y="4676775"/>
          <p14:tracePt t="77643" x="5094288" y="4519613"/>
          <p14:tracePt t="77658" x="4991100" y="4418013"/>
          <p14:tracePt t="77669" x="4954588" y="4379913"/>
          <p14:tracePt t="77673" x="4908550" y="4324350"/>
          <p14:tracePt t="77684" x="4889500" y="4314825"/>
          <p14:tracePt t="77688" x="4862513" y="4287838"/>
          <p14:tracePt t="77703" x="4852988" y="4278313"/>
          <p14:tracePt t="77719" x="4843463" y="4268788"/>
          <p14:tracePt t="77877" x="4862513" y="4268788"/>
          <p14:tracePt t="77887" x="4879975" y="4268788"/>
          <p14:tracePt t="77892" x="4899025" y="4287838"/>
          <p14:tracePt t="77901" x="4927600" y="4287838"/>
          <p14:tracePt t="77907" x="4945063" y="4297363"/>
          <p14:tracePt t="77915" x="4954588" y="4305300"/>
          <p14:tracePt t="77924" x="4964113" y="4305300"/>
          <p14:tracePt t="77930" x="4973638" y="4314825"/>
          <p14:tracePt t="77940" x="4991100" y="4324350"/>
          <p14:tracePt t="77955" x="5000625" y="4324350"/>
          <p14:tracePt t="77967" x="5010150" y="4324350"/>
          <p14:tracePt t="77981" x="5019675" y="4324350"/>
          <p14:tracePt t="78001" x="5038725" y="4314825"/>
          <p14:tracePt t="78010" x="5056188" y="4259263"/>
          <p14:tracePt t="78017" x="5056188" y="4241800"/>
          <p14:tracePt t="78025" x="5056188" y="4184650"/>
          <p14:tracePt t="78036" x="5056188" y="4064000"/>
          <p14:tracePt t="78046" x="5056188" y="4000500"/>
          <p14:tracePt t="78050" x="5048250" y="3962400"/>
          <p14:tracePt t="78060" x="5048250" y="3879850"/>
          <p14:tracePt t="78064" x="5019675" y="3841750"/>
          <p14:tracePt t="78075" x="5010150" y="3786188"/>
          <p14:tracePt t="78082" x="4983163" y="3749675"/>
          <p14:tracePt t="78089" x="4954588" y="3694113"/>
          <p14:tracePt t="78096" x="4927600" y="3646488"/>
          <p14:tracePt t="78104" x="4899025" y="3590925"/>
          <p14:tracePt t="78112" x="4889500" y="3563938"/>
          <p14:tracePt t="78118" x="4852988" y="3535363"/>
          <p14:tracePt t="78128" x="4814888" y="3489325"/>
          <p14:tracePt t="78140" x="4806950" y="3470275"/>
          <p14:tracePt t="78144" x="4778375" y="3460750"/>
          <p14:tracePt t="78155" x="4741863" y="3443288"/>
          <p14:tracePt t="78161" x="4703763" y="3424238"/>
          <p14:tracePt t="78169" x="4657725" y="3397250"/>
          <p14:tracePt t="78176" x="4556125" y="3359150"/>
          <p14:tracePt t="78184" x="4416425" y="3332163"/>
          <p14:tracePt t="78191" x="4286250" y="3313113"/>
          <p14:tracePt t="78199" x="4083050" y="3294063"/>
          <p14:tracePt t="78205" x="3878263" y="3303588"/>
          <p14:tracePt t="78214" x="3702050" y="3322638"/>
          <p14:tracePt t="78223" x="3405188" y="3387725"/>
          <p14:tracePt t="78237" x="3144838" y="3479800"/>
          <p14:tracePt t="78249" x="3043238" y="3544888"/>
          <p14:tracePt t="78256" x="2922588" y="3609975"/>
          <p14:tracePt t="78264" x="2867025" y="3675063"/>
          <p14:tracePt t="78267" x="2782888" y="3721100"/>
          <p14:tracePt t="78279" x="2727325" y="3776663"/>
          <p14:tracePt t="78284" x="2662238" y="3822700"/>
          <p14:tracePt t="78293" x="2606675" y="3887788"/>
          <p14:tracePt t="78301" x="2560638" y="3943350"/>
          <p14:tracePt t="78307" x="2495550" y="4017963"/>
          <p14:tracePt t="78318" x="2347913" y="4249738"/>
          <p14:tracePt t="78329" x="2292350" y="4389438"/>
          <p14:tracePt t="78332" x="2244725" y="4464050"/>
          <p14:tracePt t="78343" x="2181225" y="4602163"/>
          <p14:tracePt t="78348" x="2143125" y="4705350"/>
          <p14:tracePt t="78359" x="2124075" y="4816475"/>
          <p14:tracePt t="78363" x="2116138" y="4891088"/>
          <p14:tracePt t="78371" x="2106613" y="4918075"/>
          <p14:tracePt t="78374" x="2106613" y="4937125"/>
          <p14:tracePt t="78395" x="2106613" y="4946650"/>
          <p14:tracePt t="78411" x="2106613" y="4964113"/>
          <p14:tracePt t="78417" x="2106613" y="4973638"/>
          <p14:tracePt t="78427" x="2106613" y="4983163"/>
          <p14:tracePt t="78438" x="2124075" y="5002213"/>
          <p14:tracePt t="78442" x="2254250" y="5103813"/>
          <p14:tracePt t="78452" x="2393950" y="5187950"/>
          <p14:tracePt t="78455" x="2541588" y="5299075"/>
          <p14:tracePt t="78468" x="2709863" y="5410200"/>
          <p14:tracePt t="78474" x="2867025" y="5484813"/>
          <p14:tracePt t="78481" x="3033713" y="5576888"/>
          <p14:tracePt t="78488" x="3173413" y="5624513"/>
          <p14:tracePt t="78496" x="3294063" y="5697538"/>
          <p14:tracePt t="78504" x="3395663" y="5745163"/>
          <p14:tracePt t="78510" x="3506788" y="5781675"/>
          <p14:tracePt t="78518" x="3767138" y="5902325"/>
          <p14:tracePt t="78531" x="3906838" y="5929313"/>
          <p14:tracePt t="78534" x="4044950" y="5948363"/>
          <p14:tracePt t="78546" x="4165600" y="5986463"/>
          <p14:tracePt t="78553" x="4249738" y="5986463"/>
          <p14:tracePt t="78561" x="4324350" y="5986463"/>
          <p14:tracePt t="78567" x="4370388" y="5986463"/>
          <p14:tracePt t="78576" x="4445000" y="5976938"/>
          <p14:tracePt t="78583" x="4518025" y="5967413"/>
          <p14:tracePt t="78590" x="4583113" y="5948363"/>
          <p14:tracePt t="78600" x="4621213" y="5938838"/>
          <p14:tracePt t="78603" x="4657725" y="5929313"/>
          <p14:tracePt t="78613" x="4787900" y="5873750"/>
          <p14:tracePt t="78626" x="4833938" y="5856288"/>
          <p14:tracePt t="78632" x="4889500" y="5827713"/>
          <p14:tracePt t="78642" x="4945063" y="5800725"/>
          <p14:tracePt t="78646" x="5019675" y="5772150"/>
          <p14:tracePt t="78656" x="5075238" y="5745163"/>
          <p14:tracePt t="78662" x="5140325" y="5697538"/>
          <p14:tracePt t="78669" x="5214938" y="5670550"/>
          <p14:tracePt t="78678" x="5251450" y="5641975"/>
          <p14:tracePt t="78685" x="5289550" y="5624513"/>
          <p14:tracePt t="78693" x="5345113" y="5576888"/>
          <p14:tracePt t="78700" x="5362575" y="5559425"/>
          <p14:tracePt t="78709" x="5446713" y="5475288"/>
          <p14:tracePt t="78721" x="5483225" y="5438775"/>
          <p14:tracePt t="78723" x="5521325" y="5400675"/>
          <p14:tracePt t="78735" x="5613400" y="5280025"/>
          <p14:tracePt t="78740" x="5632450" y="5253038"/>
          <p14:tracePt t="78751" x="5668963" y="5233988"/>
          <p14:tracePt t="78755" x="5715000" y="5178425"/>
          <p14:tracePt t="78764" x="5753100" y="5132388"/>
          <p14:tracePt t="78771" x="5789613" y="5094288"/>
          <p14:tracePt t="78778" x="5845175" y="5038725"/>
          <p14:tracePt t="78788" x="5910263" y="4992688"/>
          <p14:tracePt t="78793" x="5994400" y="4908550"/>
          <p14:tracePt t="78802" x="6124575" y="4732338"/>
          <p14:tracePt t="78815" x="6207125" y="4649788"/>
          <p14:tracePt t="78817" x="6272213" y="4510088"/>
          <p14:tracePt t="78829" x="6318250" y="4425950"/>
          <p14:tracePt t="78836" x="6356350" y="4352925"/>
          <p14:tracePt t="78844" x="6364288" y="4278313"/>
          <p14:tracePt t="78850" x="6411913" y="4203700"/>
          <p14:tracePt t="78859" x="6411913" y="4148138"/>
          <p14:tracePt t="78864" x="6429375" y="4102100"/>
          <p14:tracePt t="78873" x="6429375" y="4056063"/>
          <p14:tracePt t="78882" x="6421438" y="3981450"/>
          <p14:tracePt t="78886" x="6411913" y="3935413"/>
          <p14:tracePt t="78898" x="6383338" y="3841750"/>
          <p14:tracePt t="78913" x="6356350" y="3795713"/>
          <p14:tracePt t="78923" x="6346825" y="3795713"/>
          <p14:tracePt t="78929" x="6327775" y="3759200"/>
          <p14:tracePt t="78943" x="6291263" y="3749675"/>
          <p14:tracePt t="78952" x="6262688" y="3721100"/>
          <p14:tracePt t="78961" x="6226175" y="3711575"/>
          <p14:tracePt t="78968" x="6180138" y="3702050"/>
          <p14:tracePt t="78975" x="6105525" y="3675063"/>
          <p14:tracePt t="78981" x="5984875" y="3675063"/>
          <p14:tracePt t="78993" x="5743575" y="3675063"/>
          <p14:tracePt t="79003" x="5586413" y="3675063"/>
          <p14:tracePt t="79008" x="5427663" y="3694113"/>
          <p14:tracePt t="79018" x="5270500" y="3730625"/>
          <p14:tracePt t="79022" x="5130800" y="3767138"/>
          <p14:tracePt t="79033" x="4945063" y="3786188"/>
          <p14:tracePt t="79037" x="4787900" y="3841750"/>
          <p14:tracePt t="79047" x="4648200" y="3870325"/>
          <p14:tracePt t="79054" x="4537075" y="3906838"/>
          <p14:tracePt t="79061" x="4406900" y="3971925"/>
          <p14:tracePt t="79068" x="4314825" y="4008438"/>
          <p14:tracePt t="79076" x="4240213" y="4056063"/>
          <p14:tracePt t="79086" x="4083050" y="4167188"/>
          <p14:tracePt t="79101" x="3767138" y="4360863"/>
          <p14:tracePt t="79112" x="3600450" y="4538663"/>
          <p14:tracePt t="79118" x="3441700" y="4760913"/>
          <p14:tracePt t="79127" x="3284538" y="4956175"/>
          <p14:tracePt t="79134" x="3173413" y="5094288"/>
          <p14:tracePt t="79141" x="3043238" y="5262563"/>
          <p14:tracePt t="79150" x="2932113" y="5456238"/>
          <p14:tracePt t="79155" x="2876550" y="5567363"/>
          <p14:tracePt t="79164" x="2792413" y="5697538"/>
          <p14:tracePt t="79170" x="2746375" y="5772150"/>
          <p14:tracePt t="79180" x="2700338" y="5846763"/>
          <p14:tracePt t="79196" x="2654300" y="5911850"/>
          <p14:tracePt t="79207" x="2635250" y="5921375"/>
          <p14:tracePt t="79212" x="2635250" y="5929313"/>
          <p14:tracePt t="79221" x="2635250" y="5948363"/>
          <p14:tracePt t="79226" x="2625725" y="5948363"/>
          <p14:tracePt t="79236" x="2616200" y="5967413"/>
          <p14:tracePt t="79250" x="2616200" y="5994400"/>
          <p14:tracePt t="79264" x="2616200" y="6003925"/>
          <p14:tracePt t="79275" x="2616200" y="6059488"/>
          <p14:tracePt t="79290" x="2700338" y="6226175"/>
          <p14:tracePt t="79301" x="2746375" y="6329363"/>
          <p14:tracePt t="79305" x="2792413" y="6384925"/>
          <p14:tracePt t="79316" x="2857500" y="6486525"/>
          <p14:tracePt t="79322" x="2876550" y="6505575"/>
          <p14:tracePt t="79330" x="2913063" y="6532563"/>
          <p14:tracePt t="79335" x="2932113" y="6570663"/>
          <p14:tracePt t="79345" x="2987675" y="6607175"/>
          <p14:tracePt t="79354" x="3024188" y="6653213"/>
          <p14:tracePt t="79360" x="3062288" y="6672263"/>
          <p14:tracePt t="79369" x="3089275" y="6681788"/>
          <p14:tracePt t="79385" x="3117850" y="6691313"/>
          <p14:tracePt t="79396" x="3144838" y="6708775"/>
          <p14:tracePt t="79400" x="3163888" y="6718300"/>
          <p14:tracePt t="79410" x="3200400" y="6727825"/>
          <p14:tracePt t="79415" x="3238500" y="6737350"/>
          <p14:tracePt t="79425" x="3303588" y="6737350"/>
          <p14:tracePt t="79430" x="3359150" y="6756400"/>
          <p14:tracePt t="79439" x="3451225" y="6765925"/>
          <p14:tracePt t="79447" x="3525838" y="6765925"/>
          <p14:tracePt t="79453" x="3609975" y="6765925"/>
          <p14:tracePt t="79463" x="3776663" y="6765925"/>
          <p14:tracePt t="79479" x="3979863" y="6746875"/>
          <p14:tracePt t="79489" x="4073525" y="6746875"/>
          <p14:tracePt t="79493" x="4129088" y="6718300"/>
          <p14:tracePt t="79504" x="4249738" y="6645275"/>
          <p14:tracePt t="79510" x="4341813" y="6616700"/>
          <p14:tracePt t="79519" x="4406900" y="6551613"/>
          <p14:tracePt t="79525" x="4481513" y="6467475"/>
          <p14:tracePt t="79534" x="4638675" y="6283325"/>
          <p14:tracePt t="79542" x="4713288" y="6134100"/>
          <p14:tracePt t="79548" x="4806950" y="5929313"/>
          <p14:tracePt t="79556" x="4899025" y="5419725"/>
          <p14:tracePt t="79572" x="4889500" y="5002213"/>
          <p14:tracePt t="79584" x="4852988" y="4770438"/>
          <p14:tracePt t="79588" x="4806950" y="4630738"/>
          <p14:tracePt t="79598" x="4732338" y="4473575"/>
          <p14:tracePt t="79601" x="4694238" y="4352925"/>
          <p14:tracePt t="79613" x="4657725" y="4297363"/>
          <p14:tracePt t="79620" x="4583113" y="4194175"/>
          <p14:tracePt t="79628" x="4481513" y="4092575"/>
          <p14:tracePt t="79636" x="4379913" y="4008438"/>
          <p14:tracePt t="79644" x="4230688" y="3897313"/>
          <p14:tracePt t="79652" x="3933825" y="3749675"/>
          <p14:tracePt t="79667" x="3562350" y="3629025"/>
          <p14:tracePt t="79678" x="3340100" y="3573463"/>
          <p14:tracePt t="79681" x="3117850" y="3535363"/>
          <p14:tracePt t="79693" x="2978150" y="3535363"/>
          <p14:tracePt t="79696" x="2847975" y="3535363"/>
          <p14:tracePt t="79707" x="2755900" y="3535363"/>
          <p14:tracePt t="79714" x="2598738" y="3573463"/>
          <p14:tracePt t="79721" x="2459038" y="3590925"/>
          <p14:tracePt t="79730" x="2338388" y="3629025"/>
          <p14:tracePt t="79737" x="2198688" y="3638550"/>
          <p14:tracePt t="79745" x="2022475" y="3656013"/>
          <p14:tracePt t="79761" x="1855788" y="3646488"/>
          <p14:tracePt t="79772" x="1744663" y="3638550"/>
          <p14:tracePt t="79776" x="1651000" y="3638550"/>
          <p14:tracePt t="79787" x="1493838" y="3600450"/>
          <p14:tracePt t="79792" x="1401763" y="3600450"/>
          <p14:tracePt t="79802" x="1289050" y="3600450"/>
          <p14:tracePt t="79809" x="1187450" y="3619500"/>
          <p14:tracePt t="79816" x="1057275" y="3619500"/>
          <p14:tracePt t="79825" x="936625" y="3656013"/>
          <p14:tracePt t="79830" x="806450" y="3675063"/>
          <p14:tracePt t="79839" x="547688" y="3759200"/>
          <p14:tracePt t="79855" x="287338" y="3841750"/>
          <p14:tracePt t="79867" x="185738" y="3887788"/>
          <p14:tracePt t="79869" x="92075" y="3925888"/>
          <p14:tracePt t="79881" x="19050" y="3952875"/>
          <p14:tracePt t="80178" x="46038" y="4008438"/>
          <p14:tracePt t="80185" x="55563" y="4000500"/>
          <p14:tracePt t="80194" x="74613" y="4000500"/>
          <p14:tracePt t="80201" x="130175" y="3990975"/>
          <p14:tracePt t="80207" x="195263" y="3971925"/>
          <p14:tracePt t="80216" x="268288" y="3962400"/>
          <p14:tracePt t="80222" x="388938" y="3943350"/>
          <p14:tracePt t="80233" x="593725" y="3916363"/>
          <p14:tracePt t="80246" x="825500" y="3860800"/>
          <p14:tracePt t="80259" x="936625" y="3841750"/>
          <p14:tracePt t="80263" x="1011238" y="3814763"/>
          <p14:tracePt t="80273" x="1131888" y="3776663"/>
          <p14:tracePt t="80280" x="1216025" y="3730625"/>
          <p14:tracePt t="80287" x="1281113" y="3721100"/>
          <p14:tracePt t="80294" x="1344613" y="3675063"/>
          <p14:tracePt t="80303" x="1382713" y="3665538"/>
          <p14:tracePt t="80310" x="1419225" y="3638550"/>
          <p14:tracePt t="80319" x="1438275" y="3638550"/>
          <p14:tracePt t="80326" x="1493838" y="3600450"/>
          <p14:tracePt t="80339" x="1522413" y="3590925"/>
          <p14:tracePt t="80343" x="1539875" y="3563938"/>
          <p14:tracePt t="80352" x="1549400" y="3563938"/>
          <p14:tracePt t="80357" x="1577975" y="3554413"/>
          <p14:tracePt t="80369" x="1595438" y="3554413"/>
          <p14:tracePt t="80375" x="1604963" y="3544888"/>
          <p14:tracePt t="80382" x="1614488" y="3544888"/>
          <p14:tracePt t="80389" x="1624013" y="3544888"/>
          <p14:tracePt t="80396" x="1633538" y="3544888"/>
          <p14:tracePt t="80412" x="1643063" y="3544888"/>
          <p14:tracePt t="80585" x="1643063" y="3554413"/>
          <p14:tracePt t="80592" x="1643063" y="3590925"/>
          <p14:tracePt t="80600" x="1624013" y="3629025"/>
          <p14:tracePt t="80609" x="1604963" y="3694113"/>
          <p14:tracePt t="80621" x="1604963" y="3730625"/>
          <p14:tracePt t="80626" x="1577975" y="3749675"/>
          <p14:tracePt t="80636" x="1539875" y="3786188"/>
          <p14:tracePt t="80639" x="1512888" y="3841750"/>
          <p14:tracePt t="80651" x="1474788" y="3879850"/>
          <p14:tracePt t="80657" x="1438275" y="3925888"/>
          <p14:tracePt t="80664" x="1392238" y="3981450"/>
          <p14:tracePt t="80676" x="1382713" y="3990975"/>
          <p14:tracePt t="80680" x="1344613" y="4008438"/>
          <p14:tracePt t="80685" x="1327150" y="4037013"/>
          <p14:tracePt t="80694" x="1308100" y="4037013"/>
          <p14:tracePt t="80704" x="1262063" y="4056063"/>
          <p14:tracePt t="80717" x="1187450" y="4083050"/>
          <p14:tracePt t="80729" x="1160463" y="4083050"/>
          <p14:tracePt t="80736" x="1141413" y="4083050"/>
          <p14:tracePt t="80743" x="1104900" y="4064000"/>
          <p14:tracePt t="80749" x="1095375" y="4064000"/>
          <p14:tracePt t="80760" x="1085850" y="4064000"/>
          <p14:tracePt t="80774" x="1076325" y="4056063"/>
          <p14:tracePt t="80781" x="1066800" y="4056063"/>
          <p14:tracePt t="80796" x="1057275" y="4046538"/>
          <p14:tracePt t="80839" x="1047750" y="4046538"/>
          <p14:tracePt t="80853" x="1047750" y="4037013"/>
          <p14:tracePt t="80860" x="1001713" y="4017963"/>
          <p14:tracePt t="80868" x="965200" y="3990975"/>
          <p14:tracePt t="80875" x="965200" y="3981450"/>
          <p14:tracePt t="80883" x="946150" y="3971925"/>
          <p14:tracePt t="80897" x="946150" y="3962400"/>
          <p14:tracePt t="80906" x="919163" y="3952875"/>
          <p14:tracePt t="80938" x="919163" y="3943350"/>
          <p14:tracePt t="81033" x="909638" y="3943350"/>
          <p14:tracePt t="81042" x="900113" y="3935413"/>
          <p14:tracePt t="81063" x="900113" y="3925888"/>
          <p14:tracePt t="81071" x="881063" y="3916363"/>
          <p14:tracePt t="81086" x="881063" y="3906838"/>
          <p14:tracePt t="81096" x="863600" y="3897313"/>
          <p14:tracePt t="81285" x="750888" y="3795713"/>
          <p14:tracePt t="81295" x="714375" y="3767138"/>
          <p14:tracePt t="81298" x="687388" y="3749675"/>
          <p14:tracePt t="81311" x="668338" y="3740150"/>
          <p14:tracePt t="81314" x="658813" y="3740150"/>
          <p14:tracePt t="81332" x="658813" y="3730625"/>
          <p14:tracePt t="81354" x="649288" y="3730625"/>
          <p14:tracePt t="81370" x="639763" y="3730625"/>
          <p14:tracePt t="81380" x="612775" y="3711575"/>
          <p14:tracePt t="81384" x="584200" y="3702050"/>
          <p14:tracePt t="81392" x="557213" y="3702050"/>
          <p14:tracePt t="81400" x="519113" y="3702050"/>
          <p14:tracePt t="81407" x="501650" y="3702050"/>
          <p14:tracePt t="81419" x="463550" y="3721100"/>
          <p14:tracePt t="81426" x="454025" y="3721100"/>
          <p14:tracePt t="81434" x="436563" y="3730625"/>
          <p14:tracePt t="81440" x="407988" y="3740150"/>
          <p14:tracePt t="81472" x="398463" y="3740150"/>
          <p14:tracePt t="81566" x="398463" y="3749675"/>
          <p14:tracePt t="81582" x="446088" y="3786188"/>
          <p14:tracePt t="81593" x="566738" y="3822700"/>
          <p14:tracePt t="81596" x="658813" y="3832225"/>
          <p14:tracePt t="81608" x="733425" y="3851275"/>
          <p14:tracePt t="81613" x="779463" y="3851275"/>
          <p14:tracePt t="81622" x="835025" y="3841750"/>
          <p14:tracePt t="81630" x="854075" y="3832225"/>
          <p14:tracePt t="81637" x="881063" y="3832225"/>
          <p14:tracePt t="81646" x="909638" y="3832225"/>
          <p14:tracePt t="81651" x="927100" y="3832225"/>
          <p14:tracePt t="81662" x="955675" y="3822700"/>
          <p14:tracePt t="81673" x="984250" y="3822700"/>
          <p14:tracePt t="81677" x="1001713" y="3822700"/>
          <p14:tracePt t="81688" x="1039813" y="3822700"/>
          <p14:tracePt t="81691" x="1095375" y="3832225"/>
          <p14:tracePt t="81702" x="1112838" y="3832225"/>
          <p14:tracePt t="81708" x="1131888" y="3832225"/>
          <p14:tracePt t="81720" x="1187450" y="3841750"/>
          <p14:tracePt t="81722" x="1196975" y="3841750"/>
          <p14:tracePt t="81731" x="1216025" y="3841750"/>
          <p14:tracePt t="81738" x="1225550" y="3841750"/>
          <p14:tracePt t="81745" x="1233488" y="3841750"/>
          <p14:tracePt t="81752" x="1252538" y="3851275"/>
          <p14:tracePt t="81769" x="1281113" y="3851275"/>
          <p14:tracePt t="81782" x="1298575" y="3860800"/>
          <p14:tracePt t="81786" x="1327150" y="3870325"/>
          <p14:tracePt t="81796" x="1344613" y="3870325"/>
          <p14:tracePt t="81803" x="1363663" y="3870325"/>
          <p14:tracePt t="81811" x="1392238" y="3887788"/>
          <p14:tracePt t="81817" x="1438275" y="3887788"/>
          <p14:tracePt t="81825" x="1465263" y="3897313"/>
          <p14:tracePt t="81834" x="1484313" y="3897313"/>
          <p14:tracePt t="81840" x="1522413" y="3897313"/>
          <p14:tracePt t="81850" x="1558925" y="3906838"/>
          <p14:tracePt t="81864" x="1604963" y="3916363"/>
          <p14:tracePt t="81876" x="1624013" y="3916363"/>
          <p14:tracePt t="81881" x="1643063" y="3916363"/>
          <p14:tracePt t="81892" x="1670050" y="3935413"/>
          <p14:tracePt t="81896" x="1679575" y="3943350"/>
          <p14:tracePt t="81905" x="1698625" y="3943350"/>
          <p14:tracePt t="81909" x="1725613" y="3943350"/>
          <p14:tracePt t="81920" x="1735138" y="3952875"/>
          <p14:tracePt t="81927" x="1744663" y="3952875"/>
          <p14:tracePt t="81935" x="1763713" y="3962400"/>
          <p14:tracePt t="81948" x="1771650" y="3962400"/>
          <p14:tracePt t="81960" x="1781175" y="3971925"/>
          <p14:tracePt t="81970" x="1790700" y="3971925"/>
          <p14:tracePt t="81976" x="1790700" y="3981450"/>
          <p14:tracePt t="81985" x="1800225" y="3981450"/>
          <p14:tracePt t="81990" x="1809750" y="3981450"/>
          <p14:tracePt t="82016" x="1819275" y="3990975"/>
          <p14:tracePt t="82028" x="1827213" y="3990975"/>
          <p14:tracePt t="82065" x="1836738" y="4000500"/>
          <p14:tracePt t="82079" x="1846263" y="4000500"/>
          <p14:tracePt t="82095" x="1865313" y="4000500"/>
          <p14:tracePt t="82100" x="1892300" y="4000500"/>
          <p14:tracePt t="82109" x="1911350" y="4000500"/>
          <p14:tracePt t="82115" x="1957388" y="3990975"/>
          <p14:tracePt t="82123" x="1995488" y="3981450"/>
          <p14:tracePt t="82132" x="2068513" y="3971925"/>
          <p14:tracePt t="82146" x="2143125" y="3962400"/>
          <p14:tracePt t="82159" x="2152650" y="3962400"/>
          <p14:tracePt t="82163" x="2162175" y="3952875"/>
          <p14:tracePt t="82174" x="2181225" y="3952875"/>
          <p14:tracePt t="82179" x="2189163" y="3952875"/>
          <p14:tracePt t="82188" x="2208213" y="3935413"/>
          <p14:tracePt t="82202" x="2236788" y="3935413"/>
          <p14:tracePt t="82217" x="2254250" y="3925888"/>
          <p14:tracePt t="82227" x="2282825" y="3925888"/>
          <p14:tracePt t="82233" x="2292350" y="3925888"/>
          <p14:tracePt t="82239" x="2338388" y="3925888"/>
          <p14:tracePt t="82253" x="2365375" y="3925888"/>
          <p14:tracePt t="82256" x="2384425" y="3925888"/>
          <p14:tracePt t="82268" x="2403475" y="3925888"/>
          <p14:tracePt t="82275" x="2430463" y="3925888"/>
          <p14:tracePt t="82282" x="2449513" y="3925888"/>
          <p14:tracePt t="82288" x="2459038" y="3925888"/>
          <p14:tracePt t="82297" x="2478088" y="3925888"/>
          <p14:tracePt t="82303" x="2486025" y="3925888"/>
          <p14:tracePt t="82311" x="2495550" y="3925888"/>
          <p14:tracePt t="82318" x="2514600" y="3925888"/>
          <p14:tracePt t="82327" x="2541588" y="3925888"/>
          <p14:tracePt t="82336" x="2579688" y="3925888"/>
          <p14:tracePt t="82348" x="2606675" y="3925888"/>
          <p14:tracePt t="82351" x="2616200" y="3925888"/>
          <p14:tracePt t="82362" x="2635250" y="3925888"/>
          <p14:tracePt t="82367" x="2654300" y="3925888"/>
          <p14:tracePt t="82377" x="2671763" y="3925888"/>
          <p14:tracePt t="82381" x="2681288" y="3925888"/>
          <p14:tracePt t="82392" x="2700338" y="3925888"/>
          <p14:tracePt t="82398" x="2719388" y="3925888"/>
          <p14:tracePt t="82405" x="2727325" y="3925888"/>
          <p14:tracePt t="82413" x="2736850" y="3925888"/>
          <p14:tracePt t="82420" x="2746375" y="3925888"/>
          <p14:tracePt t="82429" x="2755900" y="3925888"/>
          <p14:tracePt t="82445" x="2765425" y="3925888"/>
          <p14:tracePt t="82461" x="2774950" y="3925888"/>
          <p14:tracePt t="82570" x="2782888" y="3925888"/>
          <p14:tracePt t="82617" x="2801938" y="3925888"/>
          <p14:tracePt t="82634" x="2811463" y="3925888"/>
          <p14:tracePt t="82649" x="2820988" y="3925888"/>
          <p14:tracePt t="82863" x="2792413" y="3925888"/>
          <p14:tracePt t="82868" x="2690813" y="3952875"/>
          <p14:tracePt t="82877" x="2533650" y="3990975"/>
          <p14:tracePt t="82886" x="2347913" y="4027488"/>
          <p14:tracePt t="82893" x="2171700" y="4064000"/>
          <p14:tracePt t="82899" x="2032000" y="4102100"/>
          <p14:tracePt t="82906" x="1874838" y="4157663"/>
          <p14:tracePt t="82916" x="1689100" y="4222750"/>
          <p14:tracePt t="82921" x="1568450" y="4259263"/>
          <p14:tracePt t="82932" x="1336675" y="4324350"/>
          <p14:tracePt t="82944" x="1233488" y="4360863"/>
          <p14:tracePt t="82948" x="1187450" y="4389438"/>
          <p14:tracePt t="82957" x="1150938" y="4398963"/>
          <p14:tracePt t="82963" x="1112838" y="4408488"/>
          <p14:tracePt t="82971" x="1095375" y="4435475"/>
          <p14:tracePt t="82979" x="1085850" y="4435475"/>
          <p14:tracePt t="82987" x="1076325" y="4435475"/>
          <p14:tracePt t="82993" x="1076325" y="4445000"/>
          <p14:tracePt t="83073" x="1076325" y="4454525"/>
          <p14:tracePt t="83136" x="1112838" y="4425950"/>
          <p14:tracePt t="83146" x="1150938" y="4418013"/>
          <p14:tracePt t="83151" x="1206500" y="4389438"/>
          <p14:tracePt t="83160" x="1262063" y="4360863"/>
          <p14:tracePt t="83166" x="1317625" y="4333875"/>
          <p14:tracePt t="83175" x="1373188" y="4305300"/>
          <p14:tracePt t="83181" x="1447800" y="4278313"/>
          <p14:tracePt t="83189" x="1503363" y="4249738"/>
          <p14:tracePt t="83199" x="1633538" y="4176713"/>
          <p14:tracePt t="83213" x="1689100" y="4157663"/>
          <p14:tracePt t="83216" x="1744663" y="4129088"/>
          <p14:tracePt t="83225" x="1819275" y="4102100"/>
          <p14:tracePt t="83228" x="1892300" y="4083050"/>
          <p14:tracePt t="83240" x="1966913" y="4056063"/>
          <p14:tracePt t="83245" x="2041525" y="4046538"/>
          <p14:tracePt t="83255" x="2116138" y="4008438"/>
          <p14:tracePt t="83261" x="2171700" y="4000500"/>
          <p14:tracePt t="83269" x="2244725" y="3971925"/>
          <p14:tracePt t="83276" x="2292350" y="3952875"/>
          <p14:tracePt t="83285" x="2347913" y="3943350"/>
          <p14:tracePt t="83291" x="2430463" y="3935413"/>
          <p14:tracePt t="83309" x="2505075" y="3916363"/>
          <p14:tracePt t="83320" x="2541588" y="3906838"/>
          <p14:tracePt t="83324" x="2579688" y="3897313"/>
          <p14:tracePt t="83334" x="2598738" y="3897313"/>
          <p14:tracePt t="83340" x="2625725" y="3879850"/>
          <p14:tracePt t="83349" x="2635250" y="3870325"/>
          <p14:tracePt t="83355" x="2644775" y="3870325"/>
          <p14:tracePt t="83363" x="2654300" y="3870325"/>
          <p14:tracePt t="83371" x="2671763" y="3870325"/>
          <p14:tracePt t="83378" x="2671763" y="3860800"/>
          <p14:tracePt t="83387" x="2690813" y="3860800"/>
          <p14:tracePt t="83403" x="2709863" y="3851275"/>
          <p14:tracePt t="83414" x="2719388" y="3841750"/>
          <p14:tracePt t="83417" x="2727325" y="3832225"/>
          <p14:tracePt t="83429" x="2765425" y="3832225"/>
          <p14:tracePt t="83435" x="2782888" y="3822700"/>
          <p14:tracePt t="83444" x="2811463" y="3814763"/>
          <p14:tracePt t="83450" x="2830513" y="3814763"/>
          <p14:tracePt t="83458" x="2838450" y="3805238"/>
          <p14:tracePt t="83466" x="2847975" y="3805238"/>
          <p14:tracePt t="83483" x="2867025" y="3795713"/>
          <p14:tracePt t="83495" x="2876550" y="3795713"/>
          <p14:tracePt t="83511" x="2886075" y="3795713"/>
          <p14:tracePt t="83528" x="2903538" y="3795713"/>
          <p14:tracePt t="83537" x="2913063" y="3795713"/>
          <p14:tracePt t="83545" x="2922588" y="3795713"/>
          <p14:tracePt t="83552" x="2941638" y="3795713"/>
          <p14:tracePt t="83561" x="2968625" y="3795713"/>
          <p14:tracePt t="83566" x="2987675" y="3795713"/>
          <p14:tracePt t="83576" x="3016250" y="3786188"/>
          <p14:tracePt t="83588" x="3043238" y="3786188"/>
          <p14:tracePt t="83592" x="3052763" y="3786188"/>
          <p14:tracePt t="83602" x="3062288" y="3786188"/>
          <p14:tracePt t="83607" x="3079750" y="3786188"/>
          <p14:tracePt t="83618" x="3089275" y="3786188"/>
          <p14:tracePt t="83622" x="3108325" y="3776663"/>
          <p14:tracePt t="83631" x="3127375" y="3776663"/>
          <p14:tracePt t="83648" x="3163888" y="3776663"/>
          <p14:tracePt t="83652" x="3173413" y="3776663"/>
          <p14:tracePt t="83662" x="3192463" y="3776663"/>
          <p14:tracePt t="83673" x="3238500" y="3776663"/>
          <p14:tracePt t="83686" x="3257550" y="3776663"/>
          <p14:tracePt t="83697" x="3275013" y="3776663"/>
          <p14:tracePt t="83701" x="3284538" y="3776663"/>
          <p14:tracePt t="83711" x="3294063" y="3776663"/>
          <p14:tracePt t="83718" x="3303588" y="3786188"/>
          <p14:tracePt t="83727" x="3313113" y="3786188"/>
          <p14:tracePt t="83750" x="3321050" y="3786188"/>
          <p14:tracePt t="83765" x="3330575" y="3786188"/>
          <p14:tracePt t="83781" x="3340100" y="3795713"/>
          <p14:tracePt t="83797" x="3349625" y="3805238"/>
          <p14:tracePt t="83813" x="3359150" y="3805238"/>
          <p14:tracePt t="83820" x="3368675" y="3814763"/>
          <p14:tracePt t="83835" x="3376613" y="3822700"/>
          <p14:tracePt t="83845" x="3395663" y="3832225"/>
          <p14:tracePt t="83851" x="3405188" y="3832225"/>
          <p14:tracePt t="83861" x="3424238" y="3841750"/>
          <p14:tracePt t="83874" x="3460750" y="3860800"/>
          <p14:tracePt t="83886" x="3479800" y="3860800"/>
          <p14:tracePt t="83900" x="3497263" y="3860800"/>
          <p14:tracePt t="83915" x="3516313" y="3860800"/>
          <p14:tracePt t="83923" x="3535363" y="3860800"/>
          <p14:tracePt t="83929" x="3544888" y="3860800"/>
          <p14:tracePt t="83944" x="3554413" y="3860800"/>
          <p14:tracePt t="83954" x="3562350" y="3860800"/>
          <p14:tracePt t="84049" x="3571875" y="3860800"/>
          <p14:tracePt t="84112" x="3581400" y="3860800"/>
          <p14:tracePt t="84143" x="3590925" y="3860800"/>
          <p14:tracePt t="84662" x="3600450" y="3860800"/>
          <p14:tracePt t="84896" x="3617913" y="3860800"/>
          <p14:tracePt t="84913" x="3636963" y="3860800"/>
          <p14:tracePt t="84924" x="3656013" y="3860800"/>
          <p14:tracePt t="84926" x="3665538" y="3860800"/>
          <p14:tracePt t="84938" x="3683000" y="3860800"/>
          <p14:tracePt t="84943" x="3711575" y="3860800"/>
          <p14:tracePt t="84952" x="3721100" y="3860800"/>
          <p14:tracePt t="84959" x="3730625" y="3860800"/>
          <p14:tracePt t="84967" x="3738563" y="3860800"/>
          <p14:tracePt t="84972" x="3748088" y="3860800"/>
          <p14:tracePt t="84982" x="3748088" y="3851275"/>
          <p14:tracePt t="84990" x="3767138" y="3851275"/>
          <p14:tracePt t="85006" x="3776663" y="3851275"/>
          <p14:tracePt t="85160" x="3738563" y="3841750"/>
          <p14:tracePt t="85169" x="3702050" y="3832225"/>
          <p14:tracePt t="85190" x="3424238" y="3749675"/>
          <p14:tracePt t="85192" x="3330575" y="3740150"/>
          <p14:tracePt t="85205" x="3173413" y="3721100"/>
          <p14:tracePt t="85209" x="2987675" y="3721100"/>
          <p14:tracePt t="85219" x="2838450" y="3721100"/>
          <p14:tracePt t="85224" x="2662238" y="3721100"/>
          <p14:tracePt t="85235" x="2505075" y="3730625"/>
          <p14:tracePt t="85240" x="2384425" y="3749675"/>
          <p14:tracePt t="85250" x="2189163" y="3749675"/>
          <p14:tracePt t="85255" x="2051050" y="3759200"/>
          <p14:tracePt t="85264" x="1930400" y="3795713"/>
          <p14:tracePt t="85273" x="1836738" y="3814763"/>
          <p14:tracePt t="85278" x="1725613" y="3841750"/>
          <p14:tracePt t="85289" x="1604963" y="3897313"/>
          <p14:tracePt t="85306" x="1530350" y="3935413"/>
          <p14:tracePt t="85315" x="1522413" y="3943350"/>
          <p14:tracePt t="85319" x="1512888" y="3943350"/>
          <p14:tracePt t="85359" x="1503363" y="3943350"/>
          <p14:tracePt t="85431" x="1585913" y="3906838"/>
          <p14:tracePt t="85438" x="1679575" y="3870325"/>
          <p14:tracePt t="85445" x="1819275" y="3822700"/>
          <p14:tracePt t="85454" x="1920875" y="3767138"/>
          <p14:tracePt t="85461" x="2032000" y="3740150"/>
          <p14:tracePt t="85468" x="2106613" y="3740150"/>
          <p14:tracePt t="85478" x="2244725" y="3711575"/>
          <p14:tracePt t="85489" x="2338388" y="3711575"/>
          <p14:tracePt t="85493" x="2478088" y="3711575"/>
          <p14:tracePt t="85503" x="2635250" y="3730625"/>
          <p14:tracePt t="85510" x="2792413" y="3767138"/>
          <p14:tracePt t="85518" x="2997200" y="3822700"/>
          <p14:tracePt t="85523" x="3182938" y="3897313"/>
          <p14:tracePt t="85533" x="3424238" y="4000500"/>
          <p14:tracePt t="85539" x="3627438" y="4073525"/>
          <p14:tracePt t="85547" x="3813175" y="4184650"/>
          <p14:tracePt t="85554" x="3971925" y="4278313"/>
          <p14:tracePt t="85563" x="4073525" y="4343400"/>
          <p14:tracePt t="85572" x="4213225" y="4435475"/>
          <p14:tracePt t="85587" x="4286250" y="4473575"/>
          <p14:tracePt t="85598" x="4314825" y="4481513"/>
          <p14:tracePt t="85600" x="4324350" y="4491038"/>
          <p14:tracePt t="85612" x="4341813" y="4500563"/>
          <p14:tracePt t="85618" x="4360863" y="4500563"/>
          <p14:tracePt t="85634" x="4389438" y="4500563"/>
          <p14:tracePt t="85642" x="4406900" y="4500563"/>
          <p14:tracePt t="85650" x="4416425" y="4500563"/>
          <p14:tracePt t="85656" x="4435475" y="4491038"/>
          <p14:tracePt t="85665" x="4500563" y="4454525"/>
          <p14:tracePt t="85680" x="4556125" y="4408488"/>
          <p14:tracePt t="85692" x="4602163" y="4370388"/>
          <p14:tracePt t="85697" x="4638675" y="4343400"/>
          <p14:tracePt t="85706" x="4676775" y="4287838"/>
          <p14:tracePt t="85713" x="4713288" y="4249738"/>
          <p14:tracePt t="85721" x="4741863" y="4213225"/>
          <p14:tracePt t="85726" x="4768850" y="4176713"/>
          <p14:tracePt t="85737" x="4787900" y="4148138"/>
          <p14:tracePt t="85743" x="4797425" y="4129088"/>
          <p14:tracePt t="85752" x="4814888" y="4092575"/>
          <p14:tracePt t="85761" x="4824413" y="4046538"/>
          <p14:tracePt t="85773" x="4824413" y="4017963"/>
          <p14:tracePt t="85786" x="4824413" y="4000500"/>
          <p14:tracePt t="85790" x="4814888" y="3990975"/>
          <p14:tracePt t="85801" x="4814888" y="3981450"/>
          <p14:tracePt t="85807" x="4806950" y="3971925"/>
          <p14:tracePt t="85822" x="4797425" y="3962400"/>
          <p14:tracePt t="85830" x="4787900" y="3962400"/>
          <p14:tracePt t="85837" x="4759325" y="3952875"/>
          <p14:tracePt t="85844" x="4751388" y="3952875"/>
          <p14:tracePt t="85851" x="4741863" y="3952875"/>
          <p14:tracePt t="85870" x="4722813" y="3962400"/>
          <p14:tracePt t="85881" x="4713288" y="3971925"/>
          <p14:tracePt t="85884" x="4703763" y="3971925"/>
          <p14:tracePt t="85895" x="4686300" y="3981450"/>
          <p14:tracePt t="85901" x="4657725" y="3990975"/>
          <p14:tracePt t="85910" x="4630738" y="3990975"/>
          <p14:tracePt t="85916" x="4556125" y="3990975"/>
          <p14:tracePt t="85925" x="4510088" y="3990975"/>
          <p14:tracePt t="85931" x="4462463" y="3990975"/>
          <p14:tracePt t="85939" x="4389438" y="3990975"/>
          <p14:tracePt t="85948" x="4230688" y="4008438"/>
          <p14:tracePt t="85963" x="4129088" y="4017963"/>
          <p14:tracePt t="85976" x="4073525" y="4027488"/>
          <p14:tracePt t="85979" x="4035425" y="4046538"/>
          <p14:tracePt t="85990" x="3989388" y="4046538"/>
          <p14:tracePt t="85995" x="3971925" y="4056063"/>
          <p14:tracePt t="86004" x="3914775" y="4064000"/>
          <p14:tracePt t="86010" x="3878263" y="4092575"/>
          <p14:tracePt t="86018" x="3859213" y="4092575"/>
          <p14:tracePt t="86027" x="3832225" y="4111625"/>
          <p14:tracePt t="86035" x="3795713" y="4129088"/>
          <p14:tracePt t="86042" x="3748088" y="4138613"/>
          <p14:tracePt t="86047" x="3711575" y="4148138"/>
          <p14:tracePt t="86057" x="3590925" y="4167188"/>
          <p14:tracePt t="86072" x="3470275" y="4194175"/>
          <p14:tracePt t="86084" x="3405188" y="4194175"/>
          <p14:tracePt t="86088" x="3349625" y="4203700"/>
          <p14:tracePt t="86098" x="3275013" y="4222750"/>
          <p14:tracePt t="86103" x="3182938" y="4222750"/>
          <p14:tracePt t="86113" x="3071813" y="4222750"/>
          <p14:tracePt t="86119" x="2941638" y="4222750"/>
          <p14:tracePt t="86127" x="2736850" y="4194175"/>
          <p14:tracePt t="86136" x="2514600" y="4176713"/>
          <p14:tracePt t="86143" x="2208213" y="4157663"/>
          <p14:tracePt t="86152" x="1706563" y="4092575"/>
          <p14:tracePt t="86167" x="1243013" y="4056063"/>
          <p14:tracePt t="86183" x="863600" y="4017963"/>
          <p14:tracePt t="86193" x="704850" y="4008438"/>
          <p14:tracePt t="86198" x="547688" y="4008438"/>
          <p14:tracePt t="86208" x="407988" y="3971925"/>
          <p14:tracePt t="86214" x="296863" y="3952875"/>
          <p14:tracePt t="86221" x="222250" y="3935413"/>
          <p14:tracePt t="86229" x="139700" y="3935413"/>
          <p14:tracePt t="86237" x="65088" y="3925888"/>
          <p14:tracePt t="86243" x="9525" y="3916363"/>
          <p14:tracePt t="86372" x="342900" y="3498850"/>
          <p14:tracePt t="86381" x="547688" y="3424238"/>
          <p14:tracePt t="86387" x="668338" y="3359150"/>
          <p14:tracePt t="86395" x="854075" y="3284538"/>
          <p14:tracePt t="86402" x="1039813" y="3211513"/>
          <p14:tracePt t="86411" x="1206500" y="3136900"/>
          <p14:tracePt t="86419" x="1363663" y="3043238"/>
          <p14:tracePt t="86426" x="1484313" y="2997200"/>
          <p14:tracePt t="86434" x="1558925" y="2970213"/>
          <p14:tracePt t="86439" x="1643063" y="2914650"/>
          <p14:tracePt t="86450" x="1725613" y="2867025"/>
          <p14:tracePt t="86461" x="1781175" y="2840038"/>
          <p14:tracePt t="86464" x="1865313" y="2811463"/>
          <p14:tracePt t="86476" x="1911350" y="2811463"/>
          <p14:tracePt t="86479" x="1947863" y="2784475"/>
          <p14:tracePt t="86490" x="1985963" y="2784475"/>
          <p14:tracePt t="86497" x="2003425" y="2784475"/>
          <p14:tracePt t="86505" x="2012950" y="2784475"/>
          <p14:tracePt t="86528" x="2022475" y="2794000"/>
          <p14:tracePt t="86533" x="2032000" y="2820988"/>
          <p14:tracePt t="86541" x="2032000" y="3479800"/>
          <p14:tracePt t="86555" x="1947863" y="4491038"/>
          <p14:tracePt t="86558" x="1744663" y="5345113"/>
          <p14:tracePt t="86569" x="1549400" y="6283325"/>
          <p14:tracePt t="86669" x="815975" y="5948363"/>
          <p14:tracePt t="86680" x="593725" y="5224463"/>
          <p14:tracePt t="86684" x="407988" y="4787900"/>
          <p14:tracePt t="86693" x="212725" y="4278313"/>
          <p14:tracePt t="86700" x="111125" y="4037013"/>
          <p14:tracePt t="86708" x="28575" y="3822700"/>
          <p14:tracePt t="86832" x="788988" y="3759200"/>
          <p14:tracePt t="86841" x="1104900" y="4017963"/>
          <p14:tracePt t="86853" x="1262063" y="4203700"/>
          <p14:tracePt t="86857" x="1409700" y="4584700"/>
          <p14:tracePt t="86867" x="1530350" y="4918075"/>
          <p14:tracePt t="86872" x="1577975" y="5262563"/>
          <p14:tracePt t="86882" x="1624013" y="5641975"/>
          <p14:tracePt t="86889" x="1624013" y="5921375"/>
          <p14:tracePt t="86896" x="1624013" y="5967413"/>
          <p14:tracePt t="86904" x="1624013" y="5994400"/>
          <p14:tracePt t="86912" x="1624013" y="6003925"/>
          <p14:tracePt t="86935" x="1633538" y="6013450"/>
          <p14:tracePt t="86947" x="1651000" y="6013450"/>
          <p14:tracePt t="86962" x="1901825" y="5865813"/>
          <p14:tracePt t="86966" x="2022475" y="5726113"/>
          <p14:tracePt t="86976" x="2263775" y="5335588"/>
          <p14:tracePt t="86982" x="2357438" y="5149850"/>
          <p14:tracePt t="86990" x="2486025" y="4881563"/>
          <p14:tracePt t="86998" x="2560638" y="4640263"/>
          <p14:tracePt t="87006" x="2579688" y="4529138"/>
          <p14:tracePt t="87013" x="2606675" y="4500563"/>
          <p14:tracePt t="87020" x="2606675" y="4491038"/>
          <p14:tracePt t="87151" x="2606675" y="4510088"/>
          <p14:tracePt t="87156" x="2589213" y="4529138"/>
          <p14:tracePt t="87171" x="2589213" y="4546600"/>
          <p14:tracePt t="87180" x="2589213" y="4575175"/>
          <p14:tracePt t="87195" x="2589213" y="4584700"/>
          <p14:tracePt t="87201" x="2589213" y="4594225"/>
          <p14:tracePt t="87223" x="2589213" y="4611688"/>
          <p14:tracePt t="87232" x="2560638" y="4686300"/>
          <p14:tracePt t="87247" x="2505075" y="4835525"/>
          <p14:tracePt t="87259" x="2505075" y="4843463"/>
          <p14:tracePt t="87382" x="2690813" y="4722813"/>
          <p14:tracePt t="87389" x="2941638" y="4594225"/>
          <p14:tracePt t="87397" x="3303588" y="4389438"/>
          <p14:tracePt t="87407" x="3535363" y="4314825"/>
          <p14:tracePt t="87411" x="3952875" y="4157663"/>
          <p14:tracePt t="87419" x="4406900" y="4000500"/>
          <p14:tracePt t="87433" x="4500563" y="3962400"/>
          <p14:tracePt t="87438" x="4573588" y="3952875"/>
          <p14:tracePt t="87448" x="4648200" y="3935413"/>
          <p14:tracePt t="87453" x="4667250" y="3935413"/>
          <p14:tracePt t="87463" x="4694238" y="3925888"/>
          <p14:tracePt t="87556" x="4537075" y="4027488"/>
          <p14:tracePt t="87563" x="4341813" y="4184650"/>
          <p14:tracePt t="87571" x="4027488" y="4408488"/>
          <p14:tracePt t="87578" x="3571875" y="4722813"/>
          <p14:tracePt t="87585" x="3257550" y="4908550"/>
          <p14:tracePt t="87593" x="2774950" y="5141913"/>
          <p14:tracePt t="87599" x="2420938" y="5335588"/>
          <p14:tracePt t="87610" x="1706563" y="5772150"/>
          <p14:tracePt t="87622" x="1344613" y="6003925"/>
          <p14:tracePt t="87626" x="1095375" y="6134100"/>
          <p14:tracePt t="87637" x="909638" y="6226175"/>
          <p14:tracePt t="87641" x="723900" y="6319838"/>
          <p14:tracePt t="87651" x="574675" y="6394450"/>
          <p14:tracePt t="87657" x="436563" y="6459538"/>
          <p14:tracePt t="87665" x="361950" y="6496050"/>
          <p14:tracePt t="87674" x="306388" y="6505575"/>
          <p14:tracePt t="87682" x="296863" y="6505575"/>
          <p14:tracePt t="87687" x="277813" y="6505575"/>
          <p14:tracePt t="87694" x="260350" y="6505575"/>
          <p14:tracePt t="87702" x="212725" y="6496050"/>
          <p14:tracePt t="87716" x="139700" y="6430963"/>
          <p14:tracePt t="87720" x="55563" y="6329363"/>
          <p14:tracePt t="87925" x="130175" y="4092575"/>
          <p14:tracePt t="87934" x="176213" y="4092575"/>
          <p14:tracePt t="87939" x="241300" y="4092575"/>
          <p14:tracePt t="87949" x="277813" y="4092575"/>
          <p14:tracePt t="87955" x="315913" y="4092575"/>
          <p14:tracePt t="87962" x="325438" y="4092575"/>
          <p14:tracePt t="87973" x="342900" y="4092575"/>
          <p14:tracePt t="87977" x="352425" y="4092575"/>
          <p14:tracePt t="87988" x="371475" y="4092575"/>
          <p14:tracePt t="88002" x="381000" y="4102100"/>
          <p14:tracePt t="88013" x="398463" y="4111625"/>
          <p14:tracePt t="88021" x="407988" y="4129088"/>
          <p14:tracePt t="88028" x="427038" y="4148138"/>
          <p14:tracePt t="88033" x="446088" y="4157663"/>
          <p14:tracePt t="88043" x="463550" y="4167188"/>
          <p14:tracePt t="88049" x="492125" y="4203700"/>
          <p14:tracePt t="88058" x="547688" y="4259263"/>
          <p14:tracePt t="88066" x="612775" y="4324350"/>
          <p14:tracePt t="88073" x="668338" y="4379913"/>
          <p14:tracePt t="88082" x="806450" y="4510088"/>
          <p14:tracePt t="88093" x="871538" y="4565650"/>
          <p14:tracePt t="88097" x="909638" y="4594225"/>
          <p14:tracePt t="88112" x="974725" y="4640263"/>
          <p14:tracePt t="88123" x="992188" y="4667250"/>
          <p14:tracePt t="88128" x="1001713" y="4667250"/>
          <p14:tracePt t="88138" x="1020763" y="4676775"/>
          <p14:tracePt t="88143" x="1020763" y="4686300"/>
          <p14:tracePt t="88151" x="1030288" y="4686300"/>
          <p14:tracePt t="88238" x="1047750" y="4686300"/>
          <p14:tracePt t="88246" x="1066800" y="4695825"/>
          <p14:tracePt t="88254" x="1076325" y="4695825"/>
          <p14:tracePt t="88261" x="1095375" y="4695825"/>
          <p14:tracePt t="88270" x="1112838" y="4695825"/>
          <p14:tracePt t="88275" x="1141413" y="4695825"/>
          <p14:tracePt t="88286" x="1196975" y="4695825"/>
          <p14:tracePt t="88296" x="1233488" y="4695825"/>
          <p14:tracePt t="88302" x="1252538" y="4695825"/>
          <p14:tracePt t="88311" x="1271588" y="4695825"/>
          <p14:tracePt t="88316" x="1281113" y="4686300"/>
          <p14:tracePt t="88327" x="1308100" y="4686300"/>
          <p14:tracePt t="88340" x="1317625" y="4686300"/>
          <p14:tracePt t="88348" x="1327150" y="4686300"/>
          <p14:tracePt t="88354" x="1344613" y="4686300"/>
          <p14:tracePt t="88361" x="1363663" y="4686300"/>
          <p14:tracePt t="88370" x="1419225" y="4686300"/>
          <p14:tracePt t="88378" x="1522413" y="4722813"/>
          <p14:tracePt t="88392" x="1568450" y="4741863"/>
          <p14:tracePt t="88396" x="1624013" y="4751388"/>
          <p14:tracePt t="88406" x="1679575" y="4760913"/>
          <p14:tracePt t="94260" x="1689100" y="4760913"/>
          <p14:tracePt t="94266" x="1716088" y="4714875"/>
          <p14:tracePt t="94274" x="1744663" y="4695825"/>
          <p14:tracePt t="94280" x="1771650" y="4659313"/>
          <p14:tracePt t="94288" x="1790700" y="4630738"/>
          <p14:tracePt t="94295" x="1819275" y="4594225"/>
          <p14:tracePt t="94303" x="1846263" y="4556125"/>
          <p14:tracePt t="94312" x="1901825" y="4500563"/>
          <p14:tracePt t="94318" x="2003425" y="4435475"/>
          <p14:tracePt t="94328" x="2181225" y="4333875"/>
          <p14:tracePt t="94339" x="2300288" y="4268788"/>
          <p14:tracePt t="94342" x="2439988" y="4194175"/>
          <p14:tracePt t="94355" x="2598738" y="4138613"/>
          <p14:tracePt t="94360" x="2765425" y="4111625"/>
          <p14:tracePt t="94369" x="2895600" y="4092575"/>
          <p14:tracePt t="94376" x="3033713" y="4056063"/>
          <p14:tracePt t="94383" x="3192463" y="4056063"/>
          <p14:tracePt t="94391" x="3386138" y="4056063"/>
          <p14:tracePt t="94397" x="3609975" y="4064000"/>
          <p14:tracePt t="94406" x="4035425" y="4017963"/>
          <p14:tracePt t="94423" x="4491038" y="3925888"/>
          <p14:tracePt t="94434" x="4648200" y="3870325"/>
          <p14:tracePt t="94440" x="4768850" y="3841750"/>
          <p14:tracePt t="94448" x="4806950" y="3814763"/>
          <p14:tracePt t="94452" x="4824413" y="3805238"/>
          <p14:tracePt t="94463" x="4852988" y="3786188"/>
          <p14:tracePt t="94516" x="4870450" y="3776663"/>
          <p14:tracePt t="94532" x="4889500" y="3776663"/>
          <p14:tracePt t="94579" x="4908550" y="3786188"/>
          <p14:tracePt t="94586" x="4954588" y="3841750"/>
          <p14:tracePt t="94595" x="4983163" y="3897313"/>
          <p14:tracePt t="94601" x="5010150" y="3952875"/>
          <p14:tracePt t="94612" x="5094288" y="4073525"/>
          <p14:tracePt t="94623" x="5159375" y="4129088"/>
          <p14:tracePt t="94626" x="5176838" y="4167188"/>
          <p14:tracePt t="94637" x="5205413" y="4194175"/>
          <p14:tracePt t="94641" x="5241925" y="4222750"/>
          <p14:tracePt t="94652" x="5251450" y="4241800"/>
          <p14:tracePt t="94659" x="5289550" y="4278313"/>
          <p14:tracePt t="94666" x="5297488" y="4287838"/>
          <p14:tracePt t="94678" x="5335588" y="4333875"/>
          <p14:tracePt t="94681" x="5345113" y="4360863"/>
          <p14:tracePt t="94689" x="5372100" y="4398963"/>
          <p14:tracePt t="94695" x="5381625" y="4418013"/>
          <p14:tracePt t="94706" x="5418138" y="4510088"/>
          <p14:tracePt t="94721" x="5483225" y="4594225"/>
          <p14:tracePt t="94731" x="5529263" y="4630738"/>
          <p14:tracePt t="94734" x="5567363" y="4667250"/>
          <p14:tracePt t="94746" x="5586413" y="4686300"/>
          <p14:tracePt t="94750" x="5641975" y="4714875"/>
          <p14:tracePt t="94761" x="5649913" y="4714875"/>
          <p14:tracePt t="94768" x="5659438" y="4722813"/>
          <p14:tracePt t="94776" x="5678488" y="4741863"/>
          <p14:tracePt t="94811" x="5707063" y="4722813"/>
          <p14:tracePt t="94813" x="5715000" y="4667250"/>
          <p14:tracePt t="94826" x="5715000" y="4621213"/>
          <p14:tracePt t="94831" x="5715000" y="4602163"/>
          <p14:tracePt t="94840" x="5659438" y="4510088"/>
          <p14:tracePt t="94845" x="5548313" y="4360863"/>
          <p14:tracePt t="94855" x="5260975" y="4167188"/>
          <p14:tracePt t="94860" x="4935538" y="3943350"/>
          <p14:tracePt t="94869" x="4713288" y="3795713"/>
          <p14:tracePt t="94878" x="4592638" y="3730625"/>
          <p14:tracePt t="94885" x="4510088" y="3684588"/>
          <p14:tracePt t="94894" x="4351338" y="3656013"/>
          <p14:tracePt t="94907" x="4249738" y="3656013"/>
          <p14:tracePt t="94911" x="4156075" y="3694113"/>
          <p14:tracePt t="94920" x="3998913" y="3740150"/>
          <p14:tracePt t="94922" x="3878263" y="3814763"/>
          <p14:tracePt t="94935" x="3757613" y="3879850"/>
          <p14:tracePt t="94940" x="3636963" y="3952875"/>
          <p14:tracePt t="94949" x="3489325" y="4008438"/>
          <p14:tracePt t="94955" x="3349625" y="4056063"/>
          <p14:tracePt t="94963" x="3173413" y="4111625"/>
          <p14:tracePt t="94972" x="3024188" y="4184650"/>
          <p14:tracePt t="94979" x="2867025" y="4241800"/>
          <p14:tracePt t="94988" x="2671763" y="4333875"/>
          <p14:tracePt t="94999" x="2589213" y="4398963"/>
          <p14:tracePt t="95001" x="2505075" y="4464050"/>
          <p14:tracePt t="95014" x="2430463" y="4529138"/>
          <p14:tracePt t="95020" x="2328863" y="4630738"/>
          <p14:tracePt t="95030" x="2217738" y="4760913"/>
          <p14:tracePt t="95035" x="2133600" y="4881563"/>
          <p14:tracePt t="95045" x="2041525" y="4983163"/>
          <p14:tracePt t="95049" x="1995488" y="5057775"/>
          <p14:tracePt t="95058" x="1985963" y="5094288"/>
          <p14:tracePt t="95065" x="1966913" y="5122863"/>
          <p14:tracePt t="95073" x="1966913" y="5132388"/>
          <p14:tracePt t="95167" x="1947863" y="5141913"/>
          <p14:tracePt t="95190" x="1939925" y="5141913"/>
          <p14:tracePt t="95202" x="1920875" y="5141913"/>
          <p14:tracePt t="95207" x="1920875" y="5132388"/>
          <p14:tracePt t="95217" x="1911350" y="5132388"/>
          <p14:tracePt t="95224" x="1892300" y="5122863"/>
          <p14:tracePt t="95232" x="1882775" y="5113338"/>
          <p14:tracePt t="95239" x="1865313" y="5084763"/>
          <p14:tracePt t="95248" x="1827213" y="5076825"/>
          <p14:tracePt t="95252" x="1819275" y="5067300"/>
          <p14:tracePt t="95261" x="1790700" y="5057775"/>
          <p14:tracePt t="95271" x="1735138" y="5021263"/>
          <p14:tracePt t="95286" x="1643063" y="4937125"/>
          <p14:tracePt t="95298" x="1585913" y="4908550"/>
          <p14:tracePt t="95302" x="1484313" y="4843463"/>
          <p14:tracePt t="95312" x="1428750" y="4816475"/>
          <p14:tracePt t="95317" x="1373188" y="4787900"/>
          <p14:tracePt t="95326" x="1317625" y="4760913"/>
          <p14:tracePt t="95333" x="1262063" y="4732338"/>
          <p14:tracePt t="95340" x="1206500" y="4705350"/>
          <p14:tracePt t="95349" x="1131888" y="4676775"/>
          <p14:tracePt t="95357" x="1057275" y="4659313"/>
          <p14:tracePt t="95365" x="1011238" y="4649788"/>
          <p14:tracePt t="95369" x="890588" y="4659313"/>
          <p14:tracePt t="95381" x="723900" y="4722813"/>
          <p14:tracePt t="95391" x="649288" y="4751388"/>
          <p14:tracePt t="95396" x="566738" y="4779963"/>
          <p14:tracePt t="95406" x="519113" y="4806950"/>
          <p14:tracePt t="95410" x="417513" y="4826000"/>
          <p14:tracePt t="95421" x="361950" y="4852988"/>
          <p14:tracePt t="95427" x="268288" y="4862513"/>
          <p14:tracePt t="95435" x="204788" y="4881563"/>
          <p14:tracePt t="95442" x="101600" y="4900613"/>
          <p14:tracePt t="95704" x="36513" y="4835525"/>
          <p14:tracePt t="95708" x="55563" y="4806950"/>
          <p14:tracePt t="95718" x="92075" y="4787900"/>
          <p14:tracePt t="95724" x="130175" y="4770438"/>
          <p14:tracePt t="95733" x="166688" y="4732338"/>
          <p14:tracePt t="95740" x="195263" y="4714875"/>
          <p14:tracePt t="95749" x="250825" y="4621213"/>
          <p14:tracePt t="95756" x="398463" y="4519613"/>
          <p14:tracePt t="95768" x="519113" y="4464050"/>
          <p14:tracePt t="95772" x="574675" y="4454525"/>
          <p14:tracePt t="95783" x="639763" y="4435475"/>
          <p14:tracePt t="95788" x="668338" y="4425950"/>
          <p14:tracePt t="95799" x="687388" y="4425950"/>
          <p14:tracePt t="95803" x="714375" y="4425950"/>
          <p14:tracePt t="95812" x="742950" y="4418013"/>
          <p14:tracePt t="95819" x="769938" y="4418013"/>
          <p14:tracePt t="95826" x="806450" y="4418013"/>
          <p14:tracePt t="95835" x="854075" y="4418013"/>
          <p14:tracePt t="95841" x="900113" y="4418013"/>
          <p14:tracePt t="95852" x="974725" y="4418013"/>
          <p14:tracePt t="95866" x="1076325" y="4418013"/>
          <p14:tracePt t="95878" x="1122363" y="4418013"/>
          <p14:tracePt t="95881" x="1177925" y="4425950"/>
          <p14:tracePt t="95892" x="1196975" y="4425950"/>
          <p14:tracePt t="95897" x="1233488" y="4425950"/>
          <p14:tracePt t="95907" x="1271588" y="4425950"/>
          <p14:tracePt t="95915" x="1317625" y="4425950"/>
          <p14:tracePt t="95921" x="1354138" y="4425950"/>
          <p14:tracePt t="95927" x="1392238" y="4425950"/>
          <p14:tracePt t="95936" x="1409700" y="4425950"/>
          <p14:tracePt t="95947" x="1465263" y="4425950"/>
          <p14:tracePt t="95961" x="1530350" y="4445000"/>
          <p14:tracePt t="95972" x="1549400" y="4454525"/>
          <p14:tracePt t="95978" x="1585913" y="4464050"/>
          <p14:tracePt t="95987" x="1595438" y="4464050"/>
          <p14:tracePt t="95993" x="1614488" y="4473575"/>
          <p14:tracePt t="96001" x="1643063" y="4491038"/>
          <p14:tracePt t="96007" x="1651000" y="4491038"/>
          <p14:tracePt t="96016" x="1670050" y="4500563"/>
          <p14:tracePt t="96024" x="1679575" y="4510088"/>
          <p14:tracePt t="96031" x="1698625" y="4519613"/>
          <p14:tracePt t="96038" x="1725613" y="4519613"/>
          <p14:tracePt t="96040" x="1744663" y="4529138"/>
          <p14:tracePt t="96055" x="1781175" y="4538663"/>
          <p14:tracePt t="96066" x="1790700" y="4546600"/>
          <p14:tracePt t="96072" x="1809750" y="4565650"/>
          <p14:tracePt t="96081" x="1819275" y="4565650"/>
          <p14:tracePt t="96101" x="1827213" y="4575175"/>
          <p14:tracePt t="96148" x="1836738" y="4584700"/>
          <p14:tracePt t="96160" x="1855788" y="4594225"/>
          <p14:tracePt t="96164" x="1882775" y="4611688"/>
          <p14:tracePt t="96175" x="1920875" y="4630738"/>
          <p14:tracePt t="96181" x="1966913" y="4649788"/>
          <p14:tracePt t="96189" x="2022475" y="4676775"/>
          <p14:tracePt t="96196" x="2051050" y="4705350"/>
          <p14:tracePt t="96204" x="2106613" y="4732338"/>
          <p14:tracePt t="96213" x="2124075" y="4732338"/>
          <p14:tracePt t="96218" x="2133600" y="4741863"/>
          <p14:tracePt t="96226" x="2143125" y="4751388"/>
          <p14:tracePt t="96234" x="2162175" y="4751388"/>
          <p14:tracePt t="96244" x="2171700" y="4760913"/>
          <p14:tracePt t="96259" x="2171700" y="4770438"/>
          <p14:tracePt t="96269" x="2181225" y="4770438"/>
          <p14:tracePt t="96289" x="2189163" y="4779963"/>
          <p14:tracePt t="96298" x="2217738" y="4787900"/>
          <p14:tracePt t="96305" x="2236788" y="4816475"/>
          <p14:tracePt t="96313" x="2263775" y="4835525"/>
          <p14:tracePt t="96322" x="2300288" y="4852988"/>
          <p14:tracePt t="96328" x="2338388" y="4872038"/>
          <p14:tracePt t="96339" x="2393950" y="4900613"/>
          <p14:tracePt t="96349" x="2413000" y="4900613"/>
          <p14:tracePt t="96353" x="2449513" y="4908550"/>
          <p14:tracePt t="96364" x="2459038" y="4908550"/>
          <p14:tracePt t="96371" x="2468563" y="4908550"/>
          <p14:tracePt t="96380" x="2478088" y="4908550"/>
          <p14:tracePt t="96383" x="2486025" y="4908550"/>
          <p14:tracePt t="96392" x="2495550" y="4908550"/>
          <p14:tracePt t="96400" x="2514600" y="4908550"/>
          <p14:tracePt t="96407" x="2533650" y="4908550"/>
          <p14:tracePt t="96414" x="2541588" y="4908550"/>
          <p14:tracePt t="96423" x="2570163" y="4908550"/>
          <p14:tracePt t="96432" x="2644775" y="4908550"/>
          <p14:tracePt t="96445" x="2719388" y="4908550"/>
          <p14:tracePt t="96458" x="2765425" y="4908550"/>
          <p14:tracePt t="96462" x="2782888" y="4908550"/>
          <p14:tracePt t="96473" x="2820988" y="4900613"/>
          <p14:tracePt t="96477" x="2847975" y="4900613"/>
          <p14:tracePt t="96487" x="2867025" y="4900613"/>
          <p14:tracePt t="96495" x="2886075" y="4900613"/>
          <p14:tracePt t="96501" x="2895600" y="4900613"/>
          <p14:tracePt t="96509" x="2913063" y="4900613"/>
          <p14:tracePt t="96516" x="2941638" y="4900613"/>
          <p14:tracePt t="96526" x="2968625" y="4891088"/>
          <p14:tracePt t="96538" x="2978150" y="4891088"/>
          <p14:tracePt t="96541" x="2997200" y="4891088"/>
          <p14:tracePt t="96552" x="3016250" y="4891088"/>
          <p14:tracePt t="96557" x="3024188" y="4891088"/>
          <p14:tracePt t="96567" x="3043238" y="4891088"/>
          <p14:tracePt t="96573" x="3062288" y="4891088"/>
          <p14:tracePt t="96582" x="3079750" y="4891088"/>
          <p14:tracePt t="96589" x="3098800" y="4891088"/>
          <p14:tracePt t="96596" x="3154363" y="4891088"/>
          <p14:tracePt t="96603" x="3192463" y="4891088"/>
          <p14:tracePt t="96610" x="3238500" y="4881563"/>
          <p14:tracePt t="96621" x="3313113" y="4872038"/>
          <p14:tracePt t="96635" x="3414713" y="4872038"/>
          <p14:tracePt t="96646" x="3479800" y="4872038"/>
          <p14:tracePt t="96650" x="3525838" y="4872038"/>
          <p14:tracePt t="96661" x="3600450" y="4852988"/>
          <p14:tracePt t="96664" x="3646488" y="4843463"/>
          <p14:tracePt t="96676" x="3702050" y="4843463"/>
          <p14:tracePt t="96683" x="3767138" y="4843463"/>
          <p14:tracePt t="96691" x="3822700" y="4816475"/>
          <p14:tracePt t="96699" x="3868738" y="4816475"/>
          <p14:tracePt t="96706" x="3914775" y="4816475"/>
          <p14:tracePt t="96714" x="3971925" y="4806950"/>
          <p14:tracePt t="96718" x="3989388" y="4787900"/>
          <p14:tracePt t="96729" x="4092575" y="4787900"/>
          <p14:tracePt t="96741" x="4148138" y="4787900"/>
          <p14:tracePt t="96744" x="4184650" y="4779963"/>
          <p14:tracePt t="96757" x="4221163" y="4779963"/>
          <p14:tracePt t="96760" x="4249738" y="4779963"/>
          <p14:tracePt t="96770" x="4276725" y="4770438"/>
          <p14:tracePt t="96776" x="4286250" y="4770438"/>
          <p14:tracePt t="96784" x="4305300" y="4770438"/>
          <p14:tracePt t="96824" x="4332288" y="4770438"/>
          <p14:tracePt t="96836" x="4360863" y="4770438"/>
          <p14:tracePt t="96839" x="4379913" y="4770438"/>
          <p14:tracePt t="96849" x="4425950" y="4770438"/>
          <p14:tracePt t="96854" x="4435475" y="4770438"/>
          <p14:tracePt t="96864" x="4471988" y="4770438"/>
          <p14:tracePt t="96871" x="4491038" y="4770438"/>
          <p14:tracePt t="96879" x="4518025" y="4760913"/>
          <p14:tracePt t="96886" x="4537075" y="4741863"/>
          <p14:tracePt t="96893" x="4556125" y="4741863"/>
          <p14:tracePt t="96901" x="4583113" y="4732338"/>
          <p14:tracePt t="96908" x="4621213" y="4722813"/>
          <p14:tracePt t="96918" x="4676775" y="4695825"/>
          <p14:tracePt t="96934" x="4741863" y="4659313"/>
          <p14:tracePt t="96944" x="4778375" y="4649788"/>
          <p14:tracePt t="96947" x="4824413" y="4621213"/>
          <p14:tracePt t="96959" x="4879975" y="4621213"/>
          <p14:tracePt t="96965" x="4927600" y="4611688"/>
          <p14:tracePt t="96974" x="4983163" y="4594225"/>
          <p14:tracePt t="96981" x="5029200" y="4594225"/>
          <p14:tracePt t="96988" x="5048250" y="4594225"/>
          <p14:tracePt t="96997" x="5084763" y="4594225"/>
          <p14:tracePt t="97002" x="5121275" y="4594225"/>
          <p14:tracePt t="97012" x="5176838" y="4602163"/>
          <p14:tracePt t="97027" x="5224463" y="4611688"/>
          <p14:tracePt t="97038" x="5260975" y="4630738"/>
          <p14:tracePt t="97053" x="5280025" y="4649788"/>
          <p14:tracePt t="97060" x="5307013" y="4659313"/>
          <p14:tracePt t="97068" x="5326063" y="4667250"/>
          <p14:tracePt t="97073" x="5353050" y="4676775"/>
          <p14:tracePt t="97082" x="5372100" y="4676775"/>
          <p14:tracePt t="97090" x="5400675" y="4695825"/>
          <p14:tracePt t="97097" x="5418138" y="4705350"/>
          <p14:tracePt t="104395" x="5427663" y="4705350"/>
          <p14:tracePt t="104404" x="5465763" y="4686300"/>
          <p14:tracePt t="104411" x="5483225" y="4676775"/>
          <p14:tracePt t="104420" x="5511800" y="4667250"/>
          <p14:tracePt t="104425" x="5529263" y="4667250"/>
          <p14:tracePt t="104434" x="5548313" y="4659313"/>
          <p14:tracePt t="104440" x="5557838" y="4649788"/>
          <p14:tracePt t="104447" x="5586413" y="4649788"/>
          <p14:tracePt t="104456" x="5632450" y="4649788"/>
          <p14:tracePt t="104462" x="5678488" y="4649788"/>
          <p14:tracePt t="104472" x="5900738" y="4659313"/>
          <p14:tracePt t="104484" x="6040438" y="4667250"/>
          <p14:tracePt t="104487" x="6180138" y="4705350"/>
          <p14:tracePt t="104498" x="6318250" y="4760913"/>
          <p14:tracePt t="104503" x="6477000" y="4835525"/>
          <p14:tracePt t="104513" x="6578600" y="4881563"/>
          <p14:tracePt t="104519" x="6634163" y="4908550"/>
          <p14:tracePt t="104527" x="6708775" y="4956175"/>
          <p14:tracePt t="104536" x="6745288" y="4964113"/>
          <p14:tracePt t="104543" x="6783388" y="4992688"/>
          <p14:tracePt t="104551" x="6856413" y="5038725"/>
          <p14:tracePt t="104566" x="6967538" y="5094288"/>
          <p14:tracePt t="104578" x="7023100" y="5122863"/>
          <p14:tracePt t="104582" x="7061200" y="5149850"/>
          <p14:tracePt t="104593" x="7116763" y="5178425"/>
          <p14:tracePt t="104599" x="7135813" y="5178425"/>
          <p14:tracePt t="104607" x="7162800" y="5197475"/>
          <p14:tracePt t="104613" x="7172325" y="5197475"/>
          <p14:tracePt t="104731" x="7143750" y="5187950"/>
          <p14:tracePt t="104739" x="7126288" y="5187950"/>
          <p14:tracePt t="104745" x="7116763" y="5159375"/>
          <p14:tracePt t="104755" x="7042150" y="5141913"/>
          <p14:tracePt t="104767" x="6977063" y="5141913"/>
          <p14:tracePt t="104770" x="6902450" y="5122863"/>
          <p14:tracePt t="104781" x="6791325" y="5122863"/>
          <p14:tracePt t="104787" x="6653213" y="5122863"/>
          <p14:tracePt t="104796" x="6477000" y="5132388"/>
          <p14:tracePt t="104802" x="6300788" y="5122863"/>
          <p14:tracePt t="104810" x="6076950" y="5132388"/>
          <p14:tracePt t="104817" x="5854700" y="5149850"/>
          <p14:tracePt t="104825" x="5576888" y="5168900"/>
          <p14:tracePt t="104834" x="5260975" y="5233988"/>
          <p14:tracePt t="104839" x="5038725" y="5270500"/>
          <p14:tracePt t="104849" x="4573588" y="5354638"/>
          <p14:tracePt t="104861" x="4370388" y="5391150"/>
          <p14:tracePt t="104865" x="4184650" y="5419725"/>
          <p14:tracePt t="104877" x="3989388" y="5456238"/>
          <p14:tracePt t="104879" x="3803650" y="5475288"/>
          <p14:tracePt t="104890" x="3646488" y="5494338"/>
          <p14:tracePt t="104897" x="3470275" y="5511800"/>
          <p14:tracePt t="104904" x="3359150" y="5511800"/>
          <p14:tracePt t="104909" x="3219450" y="5511800"/>
          <p14:tracePt t="104920" x="3108325" y="5503863"/>
          <p14:tracePt t="104928" x="3016250" y="5503863"/>
          <p14:tracePt t="104935" x="2951163" y="5503863"/>
          <p14:tracePt t="104943" x="2847975" y="5503863"/>
          <p14:tracePt t="104959" x="2755900" y="5494338"/>
          <p14:tracePt t="104970" x="2719388" y="5494338"/>
          <p14:tracePt t="104973" x="2681288" y="5484813"/>
          <p14:tracePt t="104985" x="2654300" y="5484813"/>
          <p14:tracePt t="104991" x="2616200" y="5484813"/>
          <p14:tracePt t="104998" x="2560638" y="5456238"/>
          <p14:tracePt t="105006" x="2524125" y="5456238"/>
          <p14:tracePt t="105013" x="2468563" y="5429250"/>
          <p14:tracePt t="105021" x="2430463" y="5419725"/>
          <p14:tracePt t="105028" x="2393950" y="5391150"/>
          <p14:tracePt t="105035" x="2309813" y="5354638"/>
          <p14:tracePt t="105049" x="2254250" y="5326063"/>
          <p14:tracePt t="105052" x="2198688" y="5308600"/>
          <p14:tracePt t="105064" x="2152650" y="5280025"/>
          <p14:tracePt t="105069" x="2051050" y="5270500"/>
          <p14:tracePt t="105078" x="1985963" y="5253038"/>
          <p14:tracePt t="105086" x="1930400" y="5243513"/>
          <p14:tracePt t="105093" x="1874838" y="5224463"/>
          <p14:tracePt t="105101" x="1827213" y="5214938"/>
          <p14:tracePt t="105107" x="1790700" y="5205413"/>
          <p14:tracePt t="105115" x="1781175" y="5197475"/>
          <p14:tracePt t="105122" x="1771650" y="5197475"/>
          <p14:tracePt t="105132" x="1754188" y="5187950"/>
          <p14:tracePt t="105146" x="1735138" y="5168900"/>
          <p14:tracePt t="105163" x="1725613" y="5159375"/>
          <p14:tracePt t="105173" x="1716088" y="5159375"/>
          <p14:tracePt t="105178" x="1689100" y="5149850"/>
          <p14:tracePt t="105187" x="1670050" y="5141913"/>
          <p14:tracePt t="105195" x="1660525" y="5141913"/>
          <p14:tracePt t="105202" x="1643063" y="5141913"/>
          <p14:tracePt t="105211" x="1633538" y="5132388"/>
          <p14:tracePt t="105217" x="1595438" y="5132388"/>
          <p14:tracePt t="105320" x="1577975" y="5132388"/>
          <p14:tracePt t="105336" x="1558925" y="5132388"/>
          <p14:tracePt t="105347" x="1539875" y="5149850"/>
          <p14:tracePt t="105361" x="1530350" y="5178425"/>
          <p14:tracePt t="105367" x="1522413" y="5178425"/>
          <p14:tracePt t="105377" x="1503363" y="5197475"/>
          <p14:tracePt t="105384" x="1493838" y="5205413"/>
          <p14:tracePt t="105390" x="1493838" y="5214938"/>
          <p14:tracePt t="105405" x="1474788" y="5262563"/>
          <p14:tracePt t="105414" x="1465263" y="5289550"/>
          <p14:tracePt t="117611" x="1187450" y="5289550"/>
          <p14:tracePt t="117623" x="1057275" y="5299075"/>
          <p14:tracePt t="117626" x="900113" y="5318125"/>
          <p14:tracePt t="117637" x="760413" y="5318125"/>
          <p14:tracePt t="117643" x="630238" y="5318125"/>
          <p14:tracePt t="117652" x="519113" y="5318125"/>
          <p14:tracePt t="117658" x="463550" y="5318125"/>
          <p14:tracePt t="117666" x="427038" y="5318125"/>
          <p14:tracePt t="117673" x="407988" y="5318125"/>
          <p14:tracePt t="117682" x="388938" y="5318125"/>
          <p14:tracePt t="117831" x="388938" y="5326063"/>
          <p14:tracePt t="117855" x="381000" y="5335588"/>
          <p14:tracePt t="117869" x="371475" y="5345113"/>
          <p14:tracePt t="117884" x="371475" y="5354638"/>
          <p14:tracePt t="117909" x="361950" y="5383213"/>
          <p14:tracePt t="117926" x="361950" y="5400675"/>
          <p14:tracePt t="117935" x="361950" y="5419725"/>
          <p14:tracePt t="117941" x="388938" y="5456238"/>
          <p14:tracePt t="117949" x="446088" y="5503863"/>
          <p14:tracePt t="117955" x="519113" y="5567363"/>
          <p14:tracePt t="117963" x="593725" y="5595938"/>
          <p14:tracePt t="117972" x="658813" y="5641975"/>
          <p14:tracePt t="117978" x="687388" y="5651500"/>
          <p14:tracePt t="117988" x="750888" y="5688013"/>
          <p14:tracePt t="118004" x="798513" y="5697538"/>
          <p14:tracePt t="118014" x="815975" y="5707063"/>
          <p14:tracePt t="118019" x="844550" y="5716588"/>
          <p14:tracePt t="118030" x="863600" y="5716588"/>
          <p14:tracePt t="118036" x="890588" y="5745163"/>
          <p14:tracePt t="118044" x="900113" y="5745163"/>
          <p14:tracePt t="118058" x="919163" y="5762625"/>
          <p14:tracePt t="118073" x="927100" y="5762625"/>
          <p14:tracePt t="118082" x="936625" y="5781675"/>
          <p14:tracePt t="118097" x="946150" y="5781675"/>
          <p14:tracePt t="118109" x="955675" y="5781675"/>
          <p14:tracePt t="118123" x="955675" y="5791200"/>
          <p14:tracePt t="118138" x="974725" y="5808663"/>
          <p14:tracePt t="118144" x="984250" y="5818188"/>
          <p14:tracePt t="118152" x="1020763" y="5827713"/>
          <p14:tracePt t="118161" x="1057275" y="5837238"/>
          <p14:tracePt t="118167" x="1104900" y="5846763"/>
          <p14:tracePt t="118177" x="1150938" y="5846763"/>
          <p14:tracePt t="118189" x="1160463" y="5856288"/>
          <p14:tracePt t="118192" x="1168400" y="5856288"/>
          <p14:tracePt t="118206" x="1187450" y="5865813"/>
          <p14:tracePt t="118217" x="1206500" y="5865813"/>
          <p14:tracePt t="118221" x="1216025" y="5865813"/>
          <p14:tracePt t="118232" x="1225550" y="5873750"/>
          <p14:tracePt t="118239" x="1243013" y="5873750"/>
          <p14:tracePt t="118246" x="1271588" y="5873750"/>
          <p14:tracePt t="118255" x="1281113" y="5883275"/>
          <p14:tracePt t="118261" x="1289050" y="5883275"/>
          <p14:tracePt t="118270" x="1308100" y="5902325"/>
          <p14:tracePt t="118275" x="1317625" y="5902325"/>
          <p14:tracePt t="118284" x="1344613" y="5911850"/>
          <p14:tracePt t="118297" x="1354138" y="5921375"/>
          <p14:tracePt t="118301" x="1363663" y="5921375"/>
          <p14:tracePt t="118312" x="1392238" y="5929313"/>
          <p14:tracePt t="118316" x="1401763" y="5929313"/>
          <p14:tracePt t="118327" x="1409700" y="5938838"/>
          <p14:tracePt t="118333" x="1428750" y="5938838"/>
          <p14:tracePt t="118341" x="1438275" y="5938838"/>
          <p14:tracePt t="118348" x="1438275" y="5948363"/>
          <p14:tracePt t="118355" x="1457325" y="5948363"/>
          <p14:tracePt t="118371" x="1465263" y="5957888"/>
          <p14:tracePt t="118379" x="1474788" y="5957888"/>
          <p14:tracePt t="118396" x="1484313" y="5957888"/>
          <p14:tracePt t="118410" x="1493838" y="5957888"/>
          <p14:tracePt t="118427" x="1503363" y="5957888"/>
          <p14:tracePt t="118436" x="1512888" y="5957888"/>
          <p14:tracePt t="118445" x="1522413" y="5957888"/>
          <p14:tracePt t="118459" x="1549400" y="5957888"/>
          <p14:tracePt t="118474" x="1585913" y="5948363"/>
          <p14:tracePt t="118486" x="1604963" y="5948363"/>
          <p14:tracePt t="118491" x="1624013" y="5938838"/>
          <p14:tracePt t="118500" x="1660525" y="5921375"/>
          <p14:tracePt t="118504" x="1698625" y="5921375"/>
          <p14:tracePt t="118515" x="1725613" y="5911850"/>
          <p14:tracePt t="118522" x="1763713" y="5902325"/>
          <p14:tracePt t="118531" x="1781175" y="5902325"/>
          <p14:tracePt t="118538" x="1800225" y="5883275"/>
          <p14:tracePt t="118545" x="1827213" y="5873750"/>
          <p14:tracePt t="118553" x="1846263" y="5873750"/>
          <p14:tracePt t="118558" x="1874838" y="5865813"/>
          <p14:tracePt t="118567" x="1920875" y="5837238"/>
          <p14:tracePt t="118583" x="1947863" y="5818188"/>
          <p14:tracePt t="118595" x="1966913" y="5808663"/>
          <p14:tracePt t="118600" x="1976438" y="5808663"/>
          <p14:tracePt t="118610" x="1985963" y="5800725"/>
          <p14:tracePt t="118616" x="2012950" y="5800725"/>
          <p14:tracePt t="118624" x="2022475" y="5791200"/>
          <p14:tracePt t="118631" x="2032000" y="5791200"/>
          <p14:tracePt t="118638" x="2041525" y="5781675"/>
          <p14:tracePt t="118647" x="2051050" y="5781675"/>
          <p14:tracePt t="118663" x="2060575" y="5781675"/>
          <p14:tracePt t="118694" x="2068513" y="5781675"/>
          <p14:tracePt t="118741" x="2078038" y="5781675"/>
          <p14:tracePt t="118747" x="2087563" y="5781675"/>
          <p14:tracePt t="118756" x="2087563" y="5772150"/>
          <p14:tracePt t="118774" x="2106613" y="5772150"/>
          <p14:tracePt t="118787" x="2116138" y="5772150"/>
          <p14:tracePt t="118798" x="2124075" y="5772150"/>
          <p14:tracePt t="118803" x="2133600" y="5772150"/>
          <p14:tracePt t="118813" x="2143125" y="5772150"/>
          <p14:tracePt t="118821" x="2152650" y="5772150"/>
          <p14:tracePt t="118828" x="2162175" y="5772150"/>
          <p14:tracePt t="118835" x="2181225" y="5772150"/>
          <p14:tracePt t="118842" x="2189163" y="5772150"/>
          <p14:tracePt t="118853" x="2208213" y="5772150"/>
          <p14:tracePt t="118863" x="2227263" y="5772150"/>
          <p14:tracePt t="118867" x="2236788" y="5781675"/>
          <p14:tracePt t="118878" x="2263775" y="5781675"/>
          <p14:tracePt t="118882" x="2282825" y="5791200"/>
          <p14:tracePt t="118893" x="2300288" y="5791200"/>
          <p14:tracePt t="118898" x="2328863" y="5808663"/>
          <p14:tracePt t="118907" x="2347913" y="5818188"/>
          <p14:tracePt t="118915" x="2374900" y="5827713"/>
          <p14:tracePt t="118922" x="2393950" y="5837238"/>
          <p14:tracePt t="118928" x="2413000" y="5837238"/>
          <p14:tracePt t="118937" x="2439988" y="5846763"/>
          <p14:tracePt t="118946" x="2468563" y="5856288"/>
          <p14:tracePt t="118959" x="2486025" y="5856288"/>
          <p14:tracePt t="118964" x="2495550" y="5865813"/>
          <p14:tracePt t="118971" x="2505075" y="5865813"/>
          <p14:tracePt t="118976" x="2514600" y="5865813"/>
          <p14:tracePt t="118987" x="2524125" y="5865813"/>
          <p14:tracePt t="119010" x="2541588" y="5865813"/>
          <p14:tracePt t="119024" x="2551113" y="5865813"/>
          <p14:tracePt t="119040" x="2560638" y="5865813"/>
          <p14:tracePt t="119067" x="2570163" y="5865813"/>
          <p14:tracePt t="119124" x="2579688" y="5865813"/>
          <p14:tracePt t="119135" x="2589213" y="5865813"/>
          <p14:tracePt t="119150" x="2606675" y="5865813"/>
          <p14:tracePt t="119161" x="2616200" y="5865813"/>
          <p14:tracePt t="119175" x="2635250" y="5865813"/>
          <p14:tracePt t="119179" x="2635250" y="5856288"/>
          <p14:tracePt t="119190" x="2644775" y="5856288"/>
          <p14:tracePt t="119197" x="2654300" y="5856288"/>
          <p14:tracePt t="119204" x="2662238" y="5856288"/>
          <p14:tracePt t="119212" x="2671763" y="5856288"/>
          <p14:tracePt t="119228" x="2719388" y="5846763"/>
          <p14:tracePt t="119239" x="2727325" y="5846763"/>
          <p14:tracePt t="119242" x="2755900" y="5846763"/>
          <p14:tracePt t="119256" x="2765425" y="5846763"/>
          <p14:tracePt t="119258" x="2782888" y="5846763"/>
          <p14:tracePt t="119270" x="2792413" y="5846763"/>
          <p14:tracePt t="119274" x="2811463" y="5846763"/>
          <p14:tracePt t="119284" x="2820988" y="5846763"/>
          <p14:tracePt t="119290" x="2830513" y="5846763"/>
          <p14:tracePt t="119300" x="2838450" y="5846763"/>
          <p14:tracePt t="119307" x="2857500" y="5846763"/>
          <p14:tracePt t="119314" x="2867025" y="5837238"/>
          <p14:tracePt t="119323" x="2886075" y="5837238"/>
          <p14:tracePt t="119338" x="2903538" y="5827713"/>
          <p14:tracePt t="119349" x="2922588" y="5827713"/>
          <p14:tracePt t="119364" x="2941638" y="5818188"/>
          <p14:tracePt t="119370" x="2968625" y="5808663"/>
          <p14:tracePt t="119379" x="2978150" y="5808663"/>
          <p14:tracePt t="119385" x="2987675" y="5808663"/>
          <p14:tracePt t="119392" x="2997200" y="5800725"/>
          <p14:tracePt t="119398" x="3006725" y="5791200"/>
          <p14:tracePt t="119417" x="3016250" y="5791200"/>
          <p14:tracePt t="119429" x="3024188" y="5781675"/>
          <p14:tracePt t="119444" x="3033713" y="5772150"/>
          <p14:tracePt t="119464" x="3043238" y="5772150"/>
          <p14:tracePt t="119487" x="3052763" y="5762625"/>
          <p14:tracePt t="119538" x="3052763" y="5753100"/>
          <p14:tracePt t="119552" x="3062288" y="5753100"/>
          <p14:tracePt t="119557" x="3071813" y="5753100"/>
          <p14:tracePt t="119566" x="3071813" y="5745163"/>
          <p14:tracePt t="119574" x="3079750" y="5745163"/>
          <p14:tracePt t="119582" x="3079750" y="5735638"/>
          <p14:tracePt t="119589" x="3089275" y="5735638"/>
          <p14:tracePt t="119605" x="3098800" y="5726113"/>
          <p14:tracePt t="119652" x="3108325" y="5716588"/>
          <p14:tracePt t="119799" x="3108325" y="5688013"/>
          <p14:tracePt t="119974" x="3098800" y="5688013"/>
          <p14:tracePt t="119988" x="3098800" y="5680075"/>
          <p14:tracePt t="120002" x="3098800" y="5670550"/>
          <p14:tracePt t="120011" x="3089275" y="5670550"/>
          <p14:tracePt t="120025" x="3079750" y="5670550"/>
          <p14:tracePt t="120053" x="3079750" y="5661025"/>
          <p14:tracePt t="120082" x="3071813" y="5661025"/>
          <p14:tracePt t="120092" x="3071813" y="5651500"/>
          <p14:tracePt t="120107" x="3062288" y="5651500"/>
          <p14:tracePt t="120402" x="3163888" y="5670550"/>
          <p14:tracePt t="120405" x="3275013" y="5688013"/>
          <p14:tracePt t="120416" x="3414713" y="5745163"/>
          <p14:tracePt t="120423" x="3571875" y="5753100"/>
          <p14:tracePt t="120431" x="3730625" y="5791200"/>
          <p14:tracePt t="120437" x="3868738" y="5808663"/>
          <p14:tracePt t="120445" x="4027488" y="5846763"/>
          <p14:tracePt t="120455" x="4119563" y="5846763"/>
          <p14:tracePt t="120459" x="4213225" y="5846763"/>
          <p14:tracePt t="120471" x="4397375" y="5837238"/>
          <p14:tracePt t="120484" x="4537075" y="5827713"/>
          <p14:tracePt t="120495" x="4602163" y="5827713"/>
          <p14:tracePt t="120500" x="4630738" y="5818188"/>
          <p14:tracePt t="120510" x="4676775" y="5818188"/>
          <p14:tracePt t="120516" x="4694238" y="5818188"/>
          <p14:tracePt t="120524" x="4703763" y="5818188"/>
          <p14:tracePt t="120531" x="4713288" y="5818188"/>
          <p14:tracePt t="120605" x="4741863" y="5827713"/>
          <p14:tracePt t="120610" x="4741863" y="5837238"/>
          <p14:tracePt t="120619" x="4741863" y="5846763"/>
          <p14:tracePt t="120634" x="4751388" y="5856288"/>
          <p14:tracePt t="120649" x="4751388" y="5865813"/>
          <p14:tracePt t="120743" x="4759325" y="5865813"/>
          <p14:tracePt t="120751" x="4768850" y="5865813"/>
          <p14:tracePt t="120767" x="4778375" y="5846763"/>
          <p14:tracePt t="120779" x="4787900" y="5846763"/>
          <p14:tracePt t="120782" x="4797425" y="5846763"/>
          <p14:tracePt t="120793" x="4806950" y="5837238"/>
          <p14:tracePt t="120797" x="4806950" y="5827713"/>
          <p14:tracePt t="120808" x="4824413" y="5827713"/>
          <p14:tracePt t="120815" x="4824413" y="5818188"/>
          <p14:tracePt t="120823" x="4843463" y="5818188"/>
          <p14:tracePt t="120830" x="4852988" y="5808663"/>
          <p14:tracePt t="120837" x="4862513" y="5808663"/>
          <p14:tracePt t="120846" x="4908550" y="5791200"/>
          <p14:tracePt t="120859" x="4983163" y="5791200"/>
          <p14:tracePt t="120873" x="5019675" y="5791200"/>
          <p14:tracePt t="120878" x="5038725" y="5791200"/>
          <p14:tracePt t="120887" x="5056188" y="5791200"/>
          <p14:tracePt t="120893" x="5084763" y="5791200"/>
          <p14:tracePt t="120902" x="5103813" y="5791200"/>
          <p14:tracePt t="120908" x="5121275" y="5791200"/>
          <p14:tracePt t="120917" x="5140325" y="5791200"/>
          <p14:tracePt t="120924" x="5168900" y="5791200"/>
          <p14:tracePt t="120933" x="5186363" y="5791200"/>
          <p14:tracePt t="120943" x="5214938" y="5772150"/>
          <p14:tracePt t="120956" x="5251450" y="5762625"/>
          <p14:tracePt t="120970" x="5270500" y="5753100"/>
          <p14:tracePt t="120974" x="5289550" y="5745163"/>
          <p14:tracePt t="120981" x="5307013" y="5716588"/>
          <p14:tracePt t="120985" x="5345113" y="5707063"/>
          <p14:tracePt t="123437" x="5297488" y="5707063"/>
          <p14:tracePt t="123449" x="5214938" y="5707063"/>
          <p14:tracePt t="123452" x="5084763" y="5707063"/>
          <p14:tracePt t="123464" x="4973638" y="5707063"/>
          <p14:tracePt t="123467" x="4852988" y="5688013"/>
          <p14:tracePt t="123479" x="4759325" y="5680075"/>
          <p14:tracePt t="123484" x="4686300" y="5661025"/>
          <p14:tracePt t="123492" x="4611688" y="5632450"/>
          <p14:tracePt t="123500" x="4537075" y="5614988"/>
          <p14:tracePt t="123507" x="4500563" y="5595938"/>
          <p14:tracePt t="123516" x="4445000" y="5567363"/>
          <p14:tracePt t="123532" x="4425950" y="5549900"/>
          <p14:tracePt t="123543" x="4397375" y="5530850"/>
          <p14:tracePt t="123545" x="4379913" y="5521325"/>
          <p14:tracePt t="123557" x="4351338" y="5503863"/>
          <p14:tracePt t="123562" x="4332288" y="5475288"/>
          <p14:tracePt t="123572" x="4324350" y="5465763"/>
          <p14:tracePt t="123579" x="4305300" y="5456238"/>
          <p14:tracePt t="123586" x="4305300" y="5446713"/>
          <p14:tracePt t="123594" x="4276725" y="5446713"/>
          <p14:tracePt t="123601" x="4276725" y="5438775"/>
          <p14:tracePt t="123761" x="4276725" y="5456238"/>
          <p14:tracePt t="123775" x="4276725" y="5465763"/>
          <p14:tracePt t="123789" x="4276725" y="5475288"/>
          <p14:tracePt t="123799" x="4286250" y="5484813"/>
          <p14:tracePt t="123804" x="4332288" y="5511800"/>
          <p14:tracePt t="123812" x="4389438" y="5540375"/>
          <p14:tracePt t="123816" x="4445000" y="5540375"/>
          <p14:tracePt t="123826" x="4510088" y="5567363"/>
          <p14:tracePt t="123830" x="4602163" y="5567363"/>
          <p14:tracePt t="123841" x="4657725" y="5576888"/>
          <p14:tracePt t="123845" x="4722813" y="5595938"/>
          <p14:tracePt t="123857" x="4778375" y="5595938"/>
          <p14:tracePt t="123861" x="4824413" y="5595938"/>
          <p14:tracePt t="123869" x="4862513" y="5595938"/>
          <p14:tracePt t="123877" x="4918075" y="5605463"/>
          <p14:tracePt t="123884" x="4935538" y="5605463"/>
          <p14:tracePt t="123893" x="4954588" y="5605463"/>
          <p14:tracePt t="123899" x="4991100" y="5605463"/>
          <p14:tracePt t="123908" x="5065713" y="5605463"/>
          <p14:tracePt t="123923" x="5140325" y="5605463"/>
          <p14:tracePt t="123935" x="5159375" y="5605463"/>
          <p14:tracePt t="123941" x="5205413" y="5605463"/>
          <p14:tracePt t="123948" x="5232400" y="5605463"/>
          <p14:tracePt t="123956" x="5251450" y="5614988"/>
          <p14:tracePt t="123965" x="5280025" y="5614988"/>
          <p14:tracePt t="123970" x="5289550" y="5614988"/>
          <p14:tracePt t="123978" x="5297488" y="5614988"/>
          <p14:tracePt t="123987" x="5316538" y="5624513"/>
          <p14:tracePt t="124008" x="5326063" y="5624513"/>
          <p14:tracePt t="124016" x="5335588" y="5624513"/>
          <p14:tracePt t="124038" x="5345113" y="5624513"/>
          <p14:tracePt t="124045" x="5353050" y="5624513"/>
          <p14:tracePt t="124064" x="5362575" y="5624513"/>
          <p14:tracePt t="124072" x="5372100" y="5624513"/>
          <p14:tracePt t="124097" x="5381625" y="5624513"/>
          <p14:tracePt t="124109" x="5391150" y="5624513"/>
          <p14:tracePt t="124112" x="5400675" y="5624513"/>
          <p14:tracePt t="124124" x="5400675" y="5614988"/>
          <p14:tracePt t="124128" x="5400675" y="5605463"/>
          <p14:tracePt t="124138" x="5418138" y="5595938"/>
          <p14:tracePt t="124152" x="5427663" y="5586413"/>
          <p14:tracePt t="124312" x="5437188" y="5576888"/>
          <p14:tracePt t="124316" x="5456238" y="5576888"/>
          <p14:tracePt t="124326" x="5483225" y="5576888"/>
          <p14:tracePt t="124333" x="5492750" y="5576888"/>
          <p14:tracePt t="124342" x="5502275" y="5576888"/>
          <p14:tracePt t="124348" x="5511800" y="5576888"/>
          <p14:tracePt t="124370" x="5521325" y="5576888"/>
          <p14:tracePt t="124394" x="5529263" y="5576888"/>
          <p14:tracePt t="124501" x="5381625" y="5586413"/>
          <p14:tracePt t="124505" x="5270500" y="5586413"/>
          <p14:tracePt t="124516" x="5140325" y="5586413"/>
          <p14:tracePt t="124519" x="5065713" y="5586413"/>
          <p14:tracePt t="124530" x="5000625" y="5586413"/>
          <p14:tracePt t="124535" x="4964113" y="5576888"/>
          <p14:tracePt t="124545" x="4927600" y="5576888"/>
          <p14:tracePt t="124553" x="4918075" y="5576888"/>
          <p14:tracePt t="124560" x="4908550" y="5576888"/>
          <p14:tracePt t="124567" x="4899025" y="5576888"/>
          <p14:tracePt t="124583" x="4889500" y="5576888"/>
          <p14:tracePt t="124598" x="4870450" y="5576888"/>
          <p14:tracePt t="124610" x="4862513" y="5576888"/>
          <p14:tracePt t="124615" x="4852988" y="5576888"/>
          <p14:tracePt t="124625" x="4833938" y="5576888"/>
          <p14:tracePt t="124630" x="4824413" y="5576888"/>
          <p14:tracePt t="124638" x="4806950" y="5576888"/>
          <p14:tracePt t="124646" x="4778375" y="5576888"/>
          <p14:tracePt t="124653" x="4768850" y="5567363"/>
          <p14:tracePt t="124663" x="4751388" y="5559425"/>
          <p14:tracePt t="124677" x="4732338" y="5549900"/>
          <p14:tracePt t="124719" x="4722813" y="5549900"/>
          <p14:tracePt t="124726" x="4713288" y="5540375"/>
          <p14:tracePt t="124733" x="4713288" y="5530850"/>
          <p14:tracePt t="124747" x="4694238" y="5530850"/>
          <p14:tracePt t="124757" x="4694238" y="5521325"/>
          <p14:tracePt t="124762" x="4667250" y="5511800"/>
          <p14:tracePt t="124772" x="4621213" y="5484813"/>
          <p14:tracePt t="124784" x="4602163" y="5484813"/>
          <p14:tracePt t="124787" x="4583113" y="5484813"/>
          <p14:tracePt t="124798" x="4556125" y="5475288"/>
          <p14:tracePt t="124803" x="4546600" y="5475288"/>
          <p14:tracePt t="124812" x="4527550" y="5475288"/>
          <p14:tracePt t="124817" x="4518025" y="5475288"/>
          <p14:tracePt t="124828" x="4500563" y="5475288"/>
          <p14:tracePt t="124835" x="4491038" y="5475288"/>
          <p14:tracePt t="124842" x="4481513" y="5475288"/>
          <p14:tracePt t="124853" x="4462463" y="5475288"/>
          <p14:tracePt t="124856" x="4452938" y="5475288"/>
          <p14:tracePt t="124867" x="4435475" y="5475288"/>
          <p14:tracePt t="124882" x="4425950" y="5475288"/>
          <p14:tracePt t="124892" x="4416425" y="5475288"/>
          <p14:tracePt t="124921" x="4406900" y="5475288"/>
          <p14:tracePt t="124929" x="4397375" y="5475288"/>
          <p14:tracePt t="124945" x="4389438" y="5475288"/>
          <p14:tracePt t="124960" x="4379913" y="5475288"/>
          <p14:tracePt t="124987" x="4370388" y="5475288"/>
          <p14:tracePt t="125096" x="4360863" y="5475288"/>
          <p14:tracePt t="125101" x="4341813" y="5465763"/>
          <p14:tracePt t="125133" x="4332288" y="5456238"/>
          <p14:tracePt t="125147" x="4324350" y="5456238"/>
          <p14:tracePt t="125181" x="4324350" y="5446713"/>
          <p14:tracePt t="125195" x="4314825" y="5446713"/>
          <p14:tracePt t="125204" x="4305300" y="5446713"/>
          <p14:tracePt t="125258" x="4295775" y="5446713"/>
          <p14:tracePt t="125432" x="4286250" y="5446713"/>
          <p14:tracePt t="125443" x="4286250" y="5438775"/>
          <p14:tracePt t="125446" x="4276725" y="5438775"/>
          <p14:tracePt t="125459" x="4268788" y="5429250"/>
          <p14:tracePt t="125478" x="4259263" y="5429250"/>
          <p14:tracePt t="125488" x="4249738" y="5419725"/>
          <p14:tracePt t="125502" x="4240213" y="5410200"/>
          <p14:tracePt t="125510" x="4230688" y="5410200"/>
          <p14:tracePt t="125516" x="4230688" y="5400675"/>
          <p14:tracePt t="125525" x="4213225" y="5391150"/>
          <p14:tracePt t="125540" x="4184650" y="5373688"/>
          <p14:tracePt t="125553" x="4156075" y="5364163"/>
          <p14:tracePt t="125557" x="4148138" y="5354638"/>
          <p14:tracePt t="125567" x="4138613" y="5354638"/>
          <p14:tracePt t="125572" x="4129088" y="5345113"/>
          <p14:tracePt t="125582" x="4119563" y="5326063"/>
          <p14:tracePt t="125597" x="4110038" y="5318125"/>
          <p14:tracePt t="125605" x="4100513" y="5308600"/>
          <p14:tracePt t="125611" x="4092575" y="5299075"/>
          <p14:tracePt t="125621" x="4064000" y="5280025"/>
          <p14:tracePt t="125632" x="4054475" y="5270500"/>
          <p14:tracePt t="125636" x="4035425" y="5253038"/>
          <p14:tracePt t="125647" x="4008438" y="5243513"/>
          <p14:tracePt t="125652" x="4008438" y="5233988"/>
          <p14:tracePt t="125663" x="3998913" y="5233988"/>
          <p14:tracePt t="125672" x="3989388" y="5205413"/>
          <p14:tracePt t="125675" x="3989388" y="5197475"/>
          <p14:tracePt t="125690" x="3979863" y="5197475"/>
          <p14:tracePt t="125715" x="3971925" y="5197475"/>
          <p14:tracePt t="125730" x="3971925" y="5187950"/>
          <p14:tracePt t="125760" x="3952875" y="5187950"/>
          <p14:tracePt t="125771" x="3933825" y="5187950"/>
          <p14:tracePt t="125776" x="3906838" y="5197475"/>
          <p14:tracePt t="125785" x="3887788" y="5197475"/>
          <p14:tracePt t="125793" x="3859213" y="5205413"/>
          <p14:tracePt t="125799" x="3841750" y="5224463"/>
          <p14:tracePt t="125808" x="3813175" y="5243513"/>
          <p14:tracePt t="125820" x="3795713" y="5253038"/>
          <p14:tracePt t="125824" x="3786188" y="5270500"/>
          <p14:tracePt t="125836" x="3767138" y="5289550"/>
          <p14:tracePt t="125841" x="3738563" y="5308600"/>
          <p14:tracePt t="125850" x="3738563" y="5326063"/>
          <p14:tracePt t="125855" x="3721100" y="5335588"/>
          <p14:tracePt t="125864" x="3721100" y="5354638"/>
          <p14:tracePt t="125871" x="3692525" y="5373688"/>
          <p14:tracePt t="125885" x="3692525" y="5391150"/>
          <p14:tracePt t="125902" x="3683000" y="5400675"/>
          <p14:tracePt t="125929" x="3675063" y="5410200"/>
          <p14:tracePt t="125973" x="3665538" y="5419725"/>
          <p14:tracePt t="125988" x="3656013" y="5438775"/>
          <p14:tracePt t="125997" x="3646488" y="5465763"/>
          <p14:tracePt t="126002" x="3627438" y="5465763"/>
          <p14:tracePt t="126014" x="3581400" y="5511800"/>
          <p14:tracePt t="126025" x="3525838" y="5540375"/>
          <p14:tracePt t="126028" x="3489325" y="5549900"/>
          <p14:tracePt t="126039" x="3451225" y="5549900"/>
          <p14:tracePt t="126045" x="3414713" y="5549900"/>
          <p14:tracePt t="126054" x="3395663" y="5540375"/>
          <p14:tracePt t="126059" x="3368675" y="5521325"/>
          <p14:tracePt t="126068" x="3313113" y="5503863"/>
          <p14:tracePt t="126076" x="3257550" y="5475288"/>
          <p14:tracePt t="126082" x="3209925" y="5446713"/>
          <p14:tracePt t="126088" x="3127375" y="5383213"/>
          <p14:tracePt t="126097" x="3071813" y="5364163"/>
          <p14:tracePt t="126107" x="2922588" y="5318125"/>
          <p14:tracePt t="126119" x="2857500" y="5318125"/>
          <p14:tracePt t="126123" x="2792413" y="5318125"/>
          <p14:tracePt t="126133" x="2719388" y="5318125"/>
          <p14:tracePt t="126138" x="2671763" y="5326063"/>
          <p14:tracePt t="126147" x="2589213" y="5354638"/>
          <p14:tracePt t="126153" x="2533650" y="5383213"/>
          <p14:tracePt t="126164" x="2413000" y="5456238"/>
          <p14:tracePt t="126170" x="2319338" y="5503863"/>
          <p14:tracePt t="126178" x="2198688" y="5567363"/>
          <p14:tracePt t="126185" x="2171700" y="5595938"/>
          <p14:tracePt t="126191" x="2133600" y="5624513"/>
          <p14:tracePt t="126201" x="2078038" y="5661025"/>
          <p14:tracePt t="126216" x="1995488" y="5716588"/>
          <p14:tracePt t="126227" x="1995488" y="5745163"/>
          <p14:tracePt t="126836" x="1911350" y="5716588"/>
          <p14:tracePt t="126842" x="1771650" y="5688013"/>
          <p14:tracePt t="126850" x="1679575" y="5651500"/>
          <p14:tracePt t="126858" x="1558925" y="5641975"/>
          <p14:tracePt t="126865" x="1512888" y="5624513"/>
          <p14:tracePt t="126876" x="1409700" y="5595938"/>
          <p14:tracePt t="126887" x="1392238" y="5586413"/>
          <p14:tracePt t="126889" x="1354138" y="5567363"/>
          <p14:tracePt t="126903" x="1336675" y="5567363"/>
          <p14:tracePt t="126907" x="1308100" y="5567363"/>
          <p14:tracePt t="126916" x="1298575" y="5567363"/>
          <p14:tracePt t="126923" x="1281113" y="5559425"/>
          <p14:tracePt t="126931" x="1262063" y="5559425"/>
          <p14:tracePt t="126939" x="1252538" y="5559425"/>
          <p14:tracePt t="126946" x="1243013" y="5549900"/>
          <p14:tracePt t="126953" x="1233488" y="5549900"/>
          <p14:tracePt t="126968" x="1225550" y="5549900"/>
          <p14:tracePt t="126985" x="1216025" y="5549900"/>
          <p14:tracePt t="127049" x="1168400" y="5549900"/>
          <p14:tracePt t="127065" x="1112838" y="5576888"/>
          <p14:tracePt t="127078" x="1085850" y="5586413"/>
          <p14:tracePt t="127081" x="1066800" y="5595938"/>
          <p14:tracePt t="127090" x="1030288" y="5614988"/>
          <p14:tracePt t="127094" x="1001713" y="5624513"/>
          <p14:tracePt t="127107" x="992188" y="5624513"/>
          <p14:tracePt t="127113" x="992188" y="5632450"/>
          <p14:tracePt t="127119" x="974725" y="5641975"/>
          <p14:tracePt t="127126" x="965200" y="5651500"/>
          <p14:tracePt t="127135" x="936625" y="5688013"/>
          <p14:tracePt t="127143" x="927100" y="5707063"/>
          <p14:tracePt t="127159" x="919163" y="5745163"/>
          <p14:tracePt t="127171" x="909638" y="5753100"/>
          <p14:tracePt t="127186" x="909638" y="5772150"/>
          <p14:tracePt t="127207" x="909638" y="5791200"/>
          <p14:tracePt t="127216" x="909638" y="5800725"/>
          <p14:tracePt t="127229" x="919163" y="5800725"/>
          <p14:tracePt t="127239" x="946150" y="5827713"/>
          <p14:tracePt t="127254" x="1131888" y="5902325"/>
          <p14:tracePt t="127264" x="1243013" y="5902325"/>
          <p14:tracePt t="127269" x="1382713" y="5902325"/>
          <p14:tracePt t="127279" x="1474788" y="5883275"/>
          <p14:tracePt t="127285" x="1595438" y="5846763"/>
          <p14:tracePt t="127294" x="1735138" y="5791200"/>
          <p14:tracePt t="127301" x="1855788" y="5745163"/>
          <p14:tracePt t="127308" x="1947863" y="5716588"/>
          <p14:tracePt t="127315" x="2032000" y="5661025"/>
          <p14:tracePt t="127323" x="2106613" y="5614988"/>
          <p14:tracePt t="127332" x="2181225" y="5586413"/>
          <p14:tracePt t="127338" x="2236788" y="5559425"/>
          <p14:tracePt t="127346" x="2347913" y="5494338"/>
          <p14:tracePt t="127359" x="2403475" y="5465763"/>
          <p14:tracePt t="127362" x="2478088" y="5446713"/>
          <p14:tracePt t="127374" x="2514600" y="5419725"/>
          <p14:tracePt t="127379" x="2589213" y="5391150"/>
          <p14:tracePt t="127389" x="2644775" y="5354638"/>
          <p14:tracePt t="127395" x="2681288" y="5326063"/>
          <p14:tracePt t="127403" x="2736850" y="5280025"/>
          <p14:tracePt t="127411" x="2774950" y="5270500"/>
          <p14:tracePt t="127417" x="2811463" y="5262563"/>
          <p14:tracePt t="127425" x="2830513" y="5233988"/>
          <p14:tracePt t="127432" x="2857500" y="5224463"/>
          <p14:tracePt t="127443" x="2886075" y="5214938"/>
          <p14:tracePt t="127454" x="2895600" y="5214938"/>
          <p14:tracePt t="127468" x="2913063" y="5205413"/>
          <p14:tracePt t="127471" x="2922588" y="5205413"/>
          <p14:tracePt t="127489" x="2932113" y="5205413"/>
          <p14:tracePt t="127505" x="2941638" y="5205413"/>
          <p14:tracePt t="131274" x="2876550" y="5149850"/>
          <p14:tracePt t="131285" x="2709863" y="5038725"/>
          <p14:tracePt t="131290" x="2541588" y="4946650"/>
          <p14:tracePt t="131299" x="2357438" y="4852988"/>
          <p14:tracePt t="131307" x="2171700" y="4760913"/>
          <p14:tracePt t="131313" x="2012950" y="4714875"/>
          <p14:tracePt t="131321" x="1781175" y="4630738"/>
          <p14:tracePt t="131328" x="1503363" y="4546600"/>
          <p14:tracePt t="131337" x="1011238" y="4343400"/>
          <p14:tracePt t="131349" x="844550" y="4268788"/>
          <p14:tracePt t="131351" x="622300" y="4213225"/>
          <p14:tracePt t="131364" x="463550" y="4176713"/>
          <p14:tracePt t="131367" x="325438" y="4157663"/>
          <p14:tracePt t="131379" x="277813" y="4148138"/>
          <p14:tracePt t="131385" x="241300" y="4148138"/>
          <p14:tracePt t="131393" x="231775" y="4138613"/>
          <p14:tracePt t="131444" x="204788" y="4148138"/>
          <p14:tracePt t="131450" x="204788" y="4184650"/>
          <p14:tracePt t="131460" x="195263" y="4222750"/>
          <p14:tracePt t="131464" x="195263" y="4241800"/>
          <p14:tracePt t="131473" x="195263" y="4278313"/>
          <p14:tracePt t="131479" x="195263" y="4314825"/>
          <p14:tracePt t="131487" x="195263" y="4352925"/>
          <p14:tracePt t="131495" x="212725" y="4389438"/>
          <p14:tracePt t="131503" x="222250" y="4435475"/>
          <p14:tracePt t="131511" x="222250" y="4473575"/>
          <p14:tracePt t="131516" x="222250" y="4510088"/>
          <p14:tracePt t="131525" x="222250" y="4611688"/>
          <p14:tracePt t="131538" x="222250" y="4686300"/>
          <p14:tracePt t="131542" x="241300" y="4751388"/>
          <p14:tracePt t="131553" x="260350" y="4891088"/>
          <p14:tracePt t="131557" x="287338" y="4964113"/>
          <p14:tracePt t="131567" x="333375" y="5084763"/>
          <p14:tracePt t="131574" x="371475" y="5178425"/>
          <p14:tracePt t="131582" x="417513" y="5280025"/>
          <p14:tracePt t="131589" x="463550" y="5383213"/>
          <p14:tracePt t="131597" x="519113" y="5503863"/>
          <p14:tracePt t="131604" x="528638" y="5549900"/>
          <p14:tracePt t="131612" x="584200" y="5651500"/>
          <p14:tracePt t="131621" x="622300" y="5726113"/>
          <p14:tracePt t="131632" x="658813" y="5745163"/>
          <p14:tracePt t="131637" x="668338" y="5753100"/>
          <p14:tracePt t="131648" x="695325" y="5791200"/>
          <p14:tracePt t="131651" x="750888" y="5818188"/>
          <p14:tracePt t="131661" x="779463" y="5846763"/>
          <p14:tracePt t="131669" x="825500" y="5856288"/>
          <p14:tracePt t="131676" x="854075" y="5865813"/>
          <p14:tracePt t="131683" x="890588" y="5865813"/>
          <p14:tracePt t="131690" x="909638" y="5865813"/>
          <p14:tracePt t="131698" x="927100" y="5865813"/>
          <p14:tracePt t="131705" x="936625" y="5865813"/>
          <p14:tracePt t="131714" x="955675" y="5865813"/>
          <p14:tracePt t="131731" x="1001713" y="5865813"/>
          <p14:tracePt t="131741" x="1020763" y="5865813"/>
          <p14:tracePt t="131747" x="1057275" y="5865813"/>
          <p14:tracePt t="131755" x="1095375" y="5865813"/>
          <p14:tracePt t="131762" x="1131888" y="5865813"/>
          <p14:tracePt t="131770" x="1150938" y="5856288"/>
          <p14:tracePt t="131779" x="1187450" y="5856288"/>
          <p14:tracePt t="131786" x="1196975" y="5856288"/>
          <p14:tracePt t="131793" x="1206500" y="5856288"/>
          <p14:tracePt t="131809" x="1216025" y="5856288"/>
          <p14:tracePt t="131820" x="1225550" y="5856288"/>
          <p14:tracePt t="131840" x="1252538" y="5846763"/>
          <p14:tracePt t="131850" x="1289050" y="5827713"/>
          <p14:tracePt t="131857" x="1308100" y="5808663"/>
          <p14:tracePt t="131864" x="1363663" y="5735638"/>
          <p14:tracePt t="131872" x="1392238" y="5680075"/>
          <p14:tracePt t="131879" x="1428750" y="5576888"/>
          <p14:tracePt t="131887" x="1457325" y="5521325"/>
          <p14:tracePt t="131896" x="1457325" y="5456238"/>
          <p14:tracePt t="131904" x="1465263" y="5400675"/>
          <p14:tracePt t="131919" x="1465263" y="5345113"/>
          <p14:tracePt t="131930" x="1465263" y="5335588"/>
          <p14:tracePt t="131935" x="1465263" y="5308600"/>
          <p14:tracePt t="131946" x="1465263" y="5270500"/>
          <p14:tracePt t="131959" x="1465263" y="5243513"/>
          <p14:tracePt t="131967" x="1457325" y="5205413"/>
          <p14:tracePt t="131974" x="1438275" y="5168900"/>
          <p14:tracePt t="131976" x="1428750" y="5122863"/>
          <p14:tracePt t="131982" x="1419225" y="5067300"/>
          <p14:tracePt t="131989" x="1419225" y="5057775"/>
          <p14:tracePt t="131998" x="1392238" y="5029200"/>
          <p14:tracePt t="132011" x="1392238" y="5021263"/>
          <p14:tracePt t="132015" x="1382713" y="5011738"/>
          <p14:tracePt t="132028" x="1382713" y="5002213"/>
          <p14:tracePt t="132155" x="1382713" y="4992688"/>
          <p14:tracePt t="132162" x="1401763" y="4983163"/>
          <p14:tracePt t="132170" x="1409700" y="4973638"/>
          <p14:tracePt t="132176" x="1447800" y="4946650"/>
          <p14:tracePt t="132187" x="1614488" y="4891088"/>
          <p14:tracePt t="132198" x="1716088" y="4835525"/>
          <p14:tracePt t="132202" x="1790700" y="4806950"/>
          <p14:tracePt t="132213" x="1882775" y="4779963"/>
          <p14:tracePt t="132216" x="1957388" y="4760913"/>
          <p14:tracePt t="132228" x="2003425" y="4760913"/>
          <p14:tracePt t="132233" x="2041525" y="4751388"/>
          <p14:tracePt t="132243" x="2078038" y="4751388"/>
          <p14:tracePt t="132249" x="2097088" y="4751388"/>
          <p14:tracePt t="132257" x="2124075" y="4751388"/>
          <p14:tracePt t="132265" x="2162175" y="4751388"/>
          <p14:tracePt t="132271" x="2189163" y="4751388"/>
          <p14:tracePt t="132279" x="2282825" y="4770438"/>
          <p14:tracePt t="132292" x="2357438" y="4770438"/>
          <p14:tracePt t="132297" x="2420938" y="4779963"/>
          <p14:tracePt t="132308" x="2495550" y="4779963"/>
          <p14:tracePt t="132311" x="2560638" y="4779963"/>
          <p14:tracePt t="132322" x="2635250" y="4797425"/>
          <p14:tracePt t="132326" x="2681288" y="4797425"/>
          <p14:tracePt t="132336" x="2719388" y="4806950"/>
          <p14:tracePt t="132345" x="2755900" y="4806950"/>
          <p14:tracePt t="132351" x="2782888" y="4816475"/>
          <p14:tracePt t="132359" x="2820988" y="4816475"/>
          <p14:tracePt t="132366" x="2857500" y="4835525"/>
          <p14:tracePt t="132374" x="2913063" y="4843463"/>
          <p14:tracePt t="132387" x="2959100" y="4852988"/>
          <p14:tracePt t="132391" x="3016250" y="4872038"/>
          <p14:tracePt t="132404" x="3154363" y="4872038"/>
          <p14:tracePt t="132417" x="3200400" y="4881563"/>
          <p14:tracePt t="132421" x="3275013" y="4908550"/>
          <p14:tracePt t="132430" x="3368675" y="4908550"/>
          <p14:tracePt t="132438" x="3441700" y="4927600"/>
          <p14:tracePt t="132444" x="3516313" y="4937125"/>
          <p14:tracePt t="132452" x="3581400" y="4937125"/>
          <p14:tracePt t="132460" x="3636963" y="4956175"/>
          <p14:tracePt t="132470" x="3730625" y="4983163"/>
          <p14:tracePt t="132485" x="3776663" y="4992688"/>
          <p14:tracePt t="132496" x="3795713" y="5002213"/>
          <p14:tracePt t="132500" x="3803650" y="5002213"/>
          <p14:tracePt t="132510" x="3803650" y="5011738"/>
          <p14:tracePt t="132531" x="3832225" y="5021263"/>
          <p14:tracePt t="132540" x="3832225" y="5029200"/>
          <p14:tracePt t="132546" x="3841750" y="5038725"/>
          <p14:tracePt t="132553" x="3841750" y="5048250"/>
          <p14:tracePt t="132563" x="3851275" y="5067300"/>
          <p14:tracePt t="132578" x="3851275" y="5076825"/>
          <p14:tracePt t="132590" x="3851275" y="5094288"/>
          <p14:tracePt t="132592" x="3841750" y="5094288"/>
          <p14:tracePt t="132604" x="3841750" y="5103813"/>
          <p14:tracePt t="132610" x="3813175" y="5132388"/>
          <p14:tracePt t="132619" x="3776663" y="5187950"/>
          <p14:tracePt t="132626" x="3730625" y="5243513"/>
          <p14:tracePt t="132633" x="3665538" y="5364163"/>
          <p14:tracePt t="132649" x="3506788" y="5680075"/>
          <p14:tracePt t="132655" x="3441700" y="5800725"/>
          <p14:tracePt t="132662" x="3349625" y="5902325"/>
          <p14:tracePt t="132673" x="3209925" y="6059488"/>
          <p14:tracePt t="132688" x="2941638" y="6199188"/>
          <p14:tracePt t="132699" x="2801938" y="6273800"/>
          <p14:tracePt t="132702" x="2662238" y="6310313"/>
          <p14:tracePt t="132713" x="2505075" y="6346825"/>
          <p14:tracePt t="132719" x="2282825" y="6403975"/>
          <p14:tracePt t="132728" x="2078038" y="6421438"/>
          <p14:tracePt t="132734" x="1809750" y="6421438"/>
          <p14:tracePt t="132743" x="1651000" y="6421438"/>
          <p14:tracePt t="132751" x="1428750" y="6440488"/>
          <p14:tracePt t="132758" x="1271588" y="6430963"/>
          <p14:tracePt t="132766" x="1066800" y="6430963"/>
          <p14:tracePt t="132782" x="965200" y="6411913"/>
          <p14:tracePt t="132793" x="927100" y="6411913"/>
          <p14:tracePt t="132797" x="909638" y="6411913"/>
          <p14:tracePt t="132808" x="871538" y="6403975"/>
          <p14:tracePt t="132812" x="844550" y="6394450"/>
          <p14:tracePt t="132822" x="825500" y="6394450"/>
          <p14:tracePt t="132828" x="788988" y="6375400"/>
          <p14:tracePt t="132836" x="750888" y="6365875"/>
          <p14:tracePt t="132844" x="677863" y="6338888"/>
          <p14:tracePt t="132852" x="603250" y="6310313"/>
          <p14:tracePt t="132861" x="463550" y="6273800"/>
          <p14:tracePt t="132867" x="371475" y="6226175"/>
          <p14:tracePt t="132875" x="176213" y="6143625"/>
          <p14:tracePt t="132887" x="139700" y="6134100"/>
          <p14:tracePt t="132891" x="65088" y="6105525"/>
          <p14:tracePt t="132902" x="55563" y="6097588"/>
          <p14:tracePt t="132908" x="36513" y="6069013"/>
          <p14:tracePt t="132917" x="0" y="6032500"/>
          <p14:tracePt t="133076" x="130175" y="5141913"/>
          <p14:tracePt t="133079" x="222250" y="5141913"/>
          <p14:tracePt t="133091" x="296863" y="5149850"/>
          <p14:tracePt t="133097" x="388938" y="5178425"/>
          <p14:tracePt t="133105" x="482600" y="5197475"/>
          <p14:tracePt t="133112" x="566738" y="5224463"/>
          <p14:tracePt t="133119" x="630238" y="5224463"/>
          <p14:tracePt t="133127" x="704850" y="5253038"/>
          <p14:tracePt t="133135" x="806450" y="5289550"/>
          <p14:tracePt t="133143" x="881063" y="5318125"/>
          <p14:tracePt t="133150" x="974725" y="5354638"/>
          <p14:tracePt t="133159" x="1076325" y="5373688"/>
          <p14:tracePt t="133171" x="1112838" y="5400675"/>
          <p14:tracePt t="133175" x="1168400" y="5410200"/>
          <p14:tracePt t="133186" x="1206500" y="5429250"/>
          <p14:tracePt t="133191" x="1252538" y="5456238"/>
          <p14:tracePt t="133201" x="1354138" y="5484813"/>
          <p14:tracePt t="133205" x="1409700" y="5530850"/>
          <p14:tracePt t="133214" x="1512888" y="5576888"/>
          <p14:tracePt t="133221" x="1568450" y="5605463"/>
          <p14:tracePt t="133228" x="1660525" y="5670550"/>
          <p14:tracePt t="133237" x="1744663" y="5735638"/>
          <p14:tracePt t="133244" x="1827213" y="5781675"/>
          <p14:tracePt t="133250" x="1939925" y="5856288"/>
          <p14:tracePt t="133268" x="2012950" y="5902325"/>
          <p14:tracePt t="133279" x="2068513" y="5929313"/>
          <p14:tracePt t="133283" x="2116138" y="5957888"/>
          <p14:tracePt t="133293" x="2181225" y="6003925"/>
          <p14:tracePt t="133299" x="2273300" y="6049963"/>
          <p14:tracePt t="133308" x="2347913" y="6078538"/>
          <p14:tracePt t="133316" x="2468563" y="6097588"/>
          <p14:tracePt t="133325" x="2560638" y="6134100"/>
          <p14:tracePt t="133330" x="2662238" y="6162675"/>
          <p14:tracePt t="133337" x="2727325" y="6162675"/>
          <p14:tracePt t="133348" x="2830513" y="6162675"/>
          <p14:tracePt t="133361" x="2867025" y="6162675"/>
          <p14:tracePt t="133364" x="2903538" y="6162675"/>
          <p14:tracePt t="133375" x="2913063" y="6162675"/>
          <p14:tracePt t="133379" x="2951163" y="6162675"/>
          <p14:tracePt t="133388" x="2968625" y="6162675"/>
          <p14:tracePt t="133393" x="2987675" y="6143625"/>
          <p14:tracePt t="133403" x="3062288" y="6143625"/>
          <p14:tracePt t="133410" x="3079750" y="6143625"/>
          <p14:tracePt t="133417" x="3127375" y="6134100"/>
          <p14:tracePt t="133426" x="3182938" y="6134100"/>
          <p14:tracePt t="133433" x="3228975" y="6124575"/>
          <p14:tracePt t="133441" x="3313113" y="6124575"/>
          <p14:tracePt t="133454" x="3368675" y="6105525"/>
          <p14:tracePt t="133459" x="3386138" y="6097588"/>
          <p14:tracePt t="133468" x="3441700" y="6088063"/>
          <p14:tracePt t="133472" x="3479800" y="6069013"/>
          <p14:tracePt t="133483" x="3535363" y="6049963"/>
          <p14:tracePt t="133488" x="3554413" y="6049963"/>
          <p14:tracePt t="133496" x="3609975" y="6003925"/>
          <p14:tracePt t="133503" x="3627438" y="5994400"/>
          <p14:tracePt t="133513" x="3683000" y="5967413"/>
          <p14:tracePt t="133520" x="3721100" y="5938838"/>
          <p14:tracePt t="133527" x="3776663" y="5902325"/>
          <p14:tracePt t="133534" x="3887788" y="5827713"/>
          <p14:tracePt t="133547" x="3952875" y="5791200"/>
          <p14:tracePt t="133552" x="3989388" y="5762625"/>
          <p14:tracePt t="133562" x="4017963" y="5753100"/>
          <p14:tracePt t="133566" x="4064000" y="5726113"/>
          <p14:tracePt t="133577" x="4083050" y="5716588"/>
          <p14:tracePt t="133583" x="4119563" y="5697538"/>
          <p14:tracePt t="133591" x="4138613" y="5688013"/>
          <p14:tracePt t="133597" x="4165600" y="5688013"/>
          <p14:tracePt t="133606" x="4184650" y="5680075"/>
          <p14:tracePt t="133613" x="4194175" y="5670550"/>
          <p14:tracePt t="133620" x="4203700" y="5661025"/>
          <p14:tracePt t="133628" x="4230688" y="5651500"/>
          <p14:tracePt t="133644" x="4249738" y="5641975"/>
          <p14:tracePt t="133656" x="4268788" y="5632450"/>
          <p14:tracePt t="133677" x="4276725" y="5632450"/>
          <p14:tracePt t="133692" x="4286250" y="5614988"/>
          <p14:tracePt t="133705" x="4286250" y="5605463"/>
          <p14:tracePt t="133715" x="4295775" y="5605463"/>
          <p14:tracePt t="133724" x="4314825" y="5586413"/>
          <p14:tracePt t="133729" x="4324350" y="5567363"/>
          <p14:tracePt t="133738" x="4360863" y="5503863"/>
          <p14:tracePt t="133751" x="4379913" y="5465763"/>
          <p14:tracePt t="133756" x="4389438" y="5429250"/>
          <p14:tracePt t="133766" x="4389438" y="5391150"/>
          <p14:tracePt t="133770" x="4397375" y="5345113"/>
          <p14:tracePt t="133780" x="4416425" y="5318125"/>
          <p14:tracePt t="133787" x="4416425" y="5289550"/>
          <p14:tracePt t="133794" x="4425950" y="5262563"/>
          <p14:tracePt t="133800" x="4425950" y="5243513"/>
          <p14:tracePt t="133810" x="4435475" y="5233988"/>
          <p14:tracePt t="133819" x="4445000" y="5187950"/>
          <p14:tracePt t="133830" x="4452938" y="5159375"/>
          <p14:tracePt t="133833" x="4481513" y="5149850"/>
          <p14:tracePt t="133845" x="4491038" y="5122863"/>
          <p14:tracePt t="133851" x="4500563" y="5103813"/>
          <p14:tracePt t="133860" x="4527550" y="5076825"/>
          <p14:tracePt t="133863" x="4537075" y="5057775"/>
          <p14:tracePt t="133875" x="4565650" y="5002213"/>
          <p14:tracePt t="133882" x="4573588" y="4973638"/>
          <p14:tracePt t="133888" x="4583113" y="4937125"/>
          <p14:tracePt t="133897" x="4583113" y="4891088"/>
          <p14:tracePt t="133903" x="4583113" y="4843463"/>
          <p14:tracePt t="133911" x="4583113" y="4816475"/>
          <p14:tracePt t="133917" x="4583113" y="4797425"/>
          <p14:tracePt t="133929" x="4583113" y="4779963"/>
          <p14:tracePt t="133942" x="4573588" y="4779963"/>
          <p14:tracePt t="133958" x="4565650" y="4760913"/>
          <p14:tracePt t="133968" x="4546600" y="4760913"/>
          <p14:tracePt t="133975" x="4518025" y="4751388"/>
          <p14:tracePt t="133983" x="4510088" y="4751388"/>
          <p14:tracePt t="133991" x="4491038" y="4751388"/>
          <p14:tracePt t="133997" x="4471988" y="4751388"/>
          <p14:tracePt t="134007" x="4435475" y="4751388"/>
          <p14:tracePt t="134012" x="4379913" y="4760913"/>
          <p14:tracePt t="134021" x="4259263" y="4779963"/>
          <p14:tracePt t="134037" x="4203700" y="4787900"/>
          <p14:tracePt t="134048" x="4194175" y="4787900"/>
          <p14:tracePt t="134051" x="4184650" y="4797425"/>
          <p14:tracePt t="134068" x="4175125" y="4797425"/>
          <p14:tracePt t="134077" x="4175125" y="4806950"/>
          <p14:tracePt t="134085" x="4165600" y="4816475"/>
          <p14:tracePt t="134099" x="4156075" y="4826000"/>
          <p14:tracePt t="134210" x="4165600" y="4843463"/>
          <p14:tracePt t="134224" x="4165600" y="4862513"/>
          <p14:tracePt t="134237" x="4165600" y="4872038"/>
          <p14:tracePt t="134241" x="4165600" y="4881563"/>
          <p14:tracePt t="134251" x="4165600" y="4891088"/>
          <p14:tracePt t="134266" x="4165600" y="4908550"/>
          <p14:tracePt t="134272" x="4165600" y="4918075"/>
          <p14:tracePt t="134281" x="4165600" y="4927600"/>
          <p14:tracePt t="134289" x="4175125" y="4937125"/>
          <p14:tracePt t="134320" x="4175125" y="4956175"/>
          <p14:tracePt t="134673" x="3998913" y="4956175"/>
          <p14:tracePt t="134680" x="3822700" y="4973638"/>
          <p14:tracePt t="134687" x="3711575" y="4992688"/>
          <p14:tracePt t="134697" x="3600450" y="5002213"/>
          <p14:tracePt t="134711" x="3525838" y="5029200"/>
          <p14:tracePt t="134722" x="3489325" y="5038725"/>
          <p14:tracePt t="134727" x="3424238" y="5057775"/>
          <p14:tracePt t="134737" x="3349625" y="5084763"/>
          <p14:tracePt t="134743" x="3209925" y="5103813"/>
          <p14:tracePt t="134752" x="3071813" y="5159375"/>
          <p14:tracePt t="134758" x="2913063" y="5205413"/>
          <p14:tracePt t="134766" x="2746375" y="5243513"/>
          <p14:tracePt t="134773" x="2589213" y="5299075"/>
          <p14:tracePt t="134781" x="2449513" y="5354638"/>
          <p14:tracePt t="134790" x="2347913" y="5419725"/>
          <p14:tracePt t="134796" x="2292350" y="5446713"/>
          <p14:tracePt t="134807" x="2181225" y="5503863"/>
          <p14:tracePt t="134817" x="2152650" y="5530850"/>
          <p14:tracePt t="134821" x="2133600" y="5540375"/>
          <p14:tracePt t="134832" x="2124075" y="5549900"/>
          <p14:tracePt t="134837" x="2106613" y="5549900"/>
          <p14:tracePt t="134852" x="2097088" y="5559425"/>
          <p14:tracePt t="134861" x="2078038" y="5559425"/>
          <p14:tracePt t="134868" x="2078038" y="5567363"/>
          <p14:tracePt t="134875" x="2068513" y="5567363"/>
          <p14:tracePt t="134884" x="2060575" y="5567363"/>
          <p14:tracePt t="134890" x="2051050" y="5576888"/>
          <p14:tracePt t="134926" x="2051050" y="5586413"/>
          <p14:tracePt t="134946" x="2032000" y="5586413"/>
          <p14:tracePt t="134955" x="1995488" y="5624513"/>
          <p14:tracePt t="134961" x="1939925" y="5670550"/>
          <p14:tracePt t="134969" x="1836738" y="5753100"/>
          <p14:tracePt t="134979" x="1735138" y="5837238"/>
          <p14:tracePt t="134984" x="1604963" y="5967413"/>
          <p14:tracePt t="134995" x="1447800" y="6134100"/>
          <p14:tracePt t="135005" x="1382713" y="6208713"/>
          <p14:tracePt t="135009" x="1363663" y="6235700"/>
          <p14:tracePt t="135021" x="1354138" y="6235700"/>
          <p14:tracePt t="135064" x="1354138" y="6245225"/>
          <p14:tracePt t="135072" x="1317625" y="6254750"/>
          <p14:tracePt t="135078" x="1196975" y="6273800"/>
          <p14:tracePt t="135087" x="1095375" y="6283325"/>
          <p14:tracePt t="135100" x="1047750" y="6283325"/>
          <p14:tracePt t="135104" x="1011238" y="6283325"/>
          <p14:tracePt t="135114" x="965200" y="6291263"/>
          <p14:tracePt t="135119" x="909638" y="6291263"/>
          <p14:tracePt t="135130" x="863600" y="6291263"/>
          <p14:tracePt t="135134" x="788988" y="6291263"/>
          <p14:tracePt t="135144" x="695325" y="6264275"/>
          <p14:tracePt t="135149" x="593725" y="6189663"/>
          <p14:tracePt t="135158" x="473075" y="6088063"/>
          <p14:tracePt t="135167" x="371475" y="6022975"/>
          <p14:tracePt t="135173" x="287338" y="5938838"/>
          <p14:tracePt t="135182" x="222250" y="5856288"/>
          <p14:tracePt t="135198" x="212725" y="5846763"/>
          <p14:tracePt t="135209" x="212725" y="5837238"/>
          <p14:tracePt t="135223" x="204788" y="5837238"/>
          <p14:tracePt t="135244" x="195263" y="5827713"/>
          <p14:tracePt t="135261" x="185738" y="5791200"/>
          <p14:tracePt t="135267" x="157163" y="5753100"/>
          <p14:tracePt t="135276" x="111125" y="5697538"/>
          <p14:tracePt t="135288" x="92075" y="5670550"/>
          <p14:tracePt t="135290" x="92075" y="5661025"/>
          <p14:tracePt t="135303" x="74613" y="5641975"/>
          <p14:tracePt t="135317" x="65088" y="5614988"/>
          <p14:tracePt t="135323" x="55563" y="5614988"/>
          <p14:tracePt t="135332" x="55563" y="5605463"/>
          <p14:tracePt t="135338" x="46038" y="5595938"/>
          <p14:tracePt t="135347" x="46038" y="5586413"/>
          <p14:tracePt t="135355" x="46038" y="5576888"/>
          <p14:tracePt t="135369" x="46038" y="5567363"/>
          <p14:tracePt t="135427" x="46038" y="5559425"/>
          <p14:tracePt t="135433" x="46038" y="5549900"/>
          <p14:tracePt t="135441" x="111125" y="5511800"/>
          <p14:tracePt t="135449" x="185738" y="5465763"/>
          <p14:tracePt t="135456" x="260350" y="5456238"/>
          <p14:tracePt t="135466" x="398463" y="5429250"/>
          <p14:tracePt t="135477" x="454025" y="5429250"/>
          <p14:tracePt t="135480" x="492125" y="5429250"/>
          <p14:tracePt t="135492" x="528638" y="5429250"/>
          <p14:tracePt t="135496" x="557213" y="5429250"/>
          <p14:tracePt t="135506" x="584200" y="5429250"/>
          <p14:tracePt t="135512" x="630238" y="5429250"/>
          <p14:tracePt t="135521" x="658813" y="5429250"/>
          <p14:tracePt t="135528" x="723900" y="5438775"/>
          <p14:tracePt t="135537" x="769938" y="5456238"/>
          <p14:tracePt t="135545" x="825500" y="5484813"/>
          <p14:tracePt t="135550" x="927100" y="5511800"/>
          <p14:tracePt t="135559" x="1104900" y="5595938"/>
          <p14:tracePt t="135575" x="1206500" y="5614988"/>
          <p14:tracePt t="135587" x="1225550" y="5641975"/>
          <p14:tracePt t="135591" x="1262063" y="5670550"/>
          <p14:tracePt t="135601" x="1289050" y="5680075"/>
          <p14:tracePt t="135607" x="1308100" y="5688013"/>
          <p14:tracePt t="135615" x="1336675" y="5726113"/>
          <p14:tracePt t="135623" x="1354138" y="5735638"/>
          <p14:tracePt t="135629" x="1382713" y="5772150"/>
          <p14:tracePt t="135639" x="1392238" y="5781675"/>
          <p14:tracePt t="135646" x="1401763" y="5808663"/>
          <p14:tracePt t="135655" x="1465263" y="5846763"/>
          <p14:tracePt t="135670" x="1539875" y="5921375"/>
          <p14:tracePt t="135680" x="1568450" y="5948363"/>
          <p14:tracePt t="135684" x="1585913" y="5967413"/>
          <p14:tracePt t="135695" x="1614488" y="5986463"/>
          <p14:tracePt t="135699" x="1633538" y="5994400"/>
          <p14:tracePt t="135710" x="1643063" y="6003925"/>
          <p14:tracePt t="135717" x="1670050" y="6022975"/>
          <p14:tracePt t="135724" x="1670050" y="6032500"/>
          <p14:tracePt t="135731" x="1689100" y="6032500"/>
          <p14:tracePt t="135738" x="1706563" y="6059488"/>
          <p14:tracePt t="135747" x="1725613" y="6069013"/>
          <p14:tracePt t="135763" x="1763713" y="6078538"/>
          <p14:tracePt t="135775" x="1771650" y="6088063"/>
          <p14:tracePt t="135780" x="1800225" y="6097588"/>
          <p14:tracePt t="135789" x="1809750" y="6105525"/>
          <p14:tracePt t="135796" x="1827213" y="6115050"/>
          <p14:tracePt t="135804" x="1836738" y="6124575"/>
          <p14:tracePt t="135810" x="1855788" y="6134100"/>
          <p14:tracePt t="135820" x="1865313" y="6134100"/>
          <p14:tracePt t="135828" x="1865313" y="6143625"/>
          <p14:tracePt t="135833" x="1874838" y="6143625"/>
          <p14:tracePt t="135841" x="1882775" y="6153150"/>
          <p14:tracePt t="135858" x="1901825" y="6162675"/>
          <p14:tracePt t="135869" x="1911350" y="6170613"/>
          <p14:tracePt t="135873" x="1930400" y="6180138"/>
          <p14:tracePt t="135884" x="1966913" y="6208713"/>
          <p14:tracePt t="135887" x="2003425" y="6208713"/>
          <p14:tracePt t="135899" x="2022475" y="6235700"/>
          <p14:tracePt t="135904" x="2032000" y="6235700"/>
          <p14:tracePt t="135913" x="2060575" y="6235700"/>
          <p14:tracePt t="135921" x="2068513" y="6245225"/>
          <p14:tracePt t="135928" x="2078038" y="6245225"/>
          <p14:tracePt t="135936" x="2087563" y="6254750"/>
          <p14:tracePt t="135952" x="2097088" y="6254750"/>
          <p14:tracePt t="135963" x="2106613" y="6254750"/>
          <p14:tracePt t="135983" x="2116138" y="6254750"/>
          <p14:tracePt t="135992" x="2124075" y="6254750"/>
          <p14:tracePt t="136007" x="2143125" y="6254750"/>
          <p14:tracePt t="136014" x="2152650" y="6245225"/>
          <p14:tracePt t="136022" x="2162175" y="6245225"/>
          <p14:tracePt t="136037" x="2181225" y="6245225"/>
          <p14:tracePt t="136058" x="2189163" y="6245225"/>
          <p14:tracePt t="136063" x="2189163" y="6235700"/>
          <p14:tracePt t="136072" x="2198688" y="6235700"/>
          <p14:tracePt t="136125" x="2198688" y="6226175"/>
          <p14:tracePt t="136225" x="2208213" y="6226175"/>
          <p14:tracePt t="136231" x="2217738" y="6218238"/>
          <p14:tracePt t="136233" x="2227263" y="6208713"/>
          <p14:tracePt t="136250" x="2263775" y="6189663"/>
          <p14:tracePt t="136261" x="2282825" y="6180138"/>
          <p14:tracePt t="136267" x="2328863" y="6180138"/>
          <p14:tracePt t="136275" x="2384425" y="6170613"/>
          <p14:tracePt t="136283" x="2478088" y="6170613"/>
          <p14:tracePt t="136291" x="2570163" y="6153150"/>
          <p14:tracePt t="136298" x="2681288" y="6153150"/>
          <p14:tracePt t="136305" x="2774950" y="6134100"/>
          <p14:tracePt t="136314" x="2867025" y="6124575"/>
          <p14:tracePt t="136319" x="2941638" y="6124575"/>
          <p14:tracePt t="136329" x="3024188" y="6097588"/>
          <p14:tracePt t="136341" x="3033713" y="6097588"/>
          <p14:tracePt t="136347" x="3052763" y="6088063"/>
          <p14:tracePt t="136356" x="3079750" y="6088063"/>
          <p14:tracePt t="136370" x="3089275" y="6088063"/>
          <p14:tracePt t="136384" x="3098800" y="6088063"/>
          <p14:tracePt t="136391" x="3108325" y="6088063"/>
          <p14:tracePt t="136399" x="3127375" y="6088063"/>
          <p14:tracePt t="136407" x="3136900" y="6088063"/>
          <p14:tracePt t="136414" x="3144838" y="6088063"/>
          <p14:tracePt t="136424" x="3173413" y="6097588"/>
          <p14:tracePt t="136435" x="3182938" y="6105525"/>
          <p14:tracePt t="136449" x="3192463" y="6105525"/>
          <p14:tracePt t="136453" x="3200400" y="6105525"/>
          <p14:tracePt t="136486" x="3209925" y="6105525"/>
          <p14:tracePt t="136492" x="3219450" y="6105525"/>
          <p14:tracePt t="136558" x="3219450" y="6097588"/>
          <p14:tracePt t="136565" x="3182938" y="6042025"/>
          <p14:tracePt t="136573" x="3154363" y="5986463"/>
          <p14:tracePt t="136580" x="3062288" y="5865813"/>
          <p14:tracePt t="136587" x="3043238" y="5837238"/>
          <p14:tracePt t="136595" x="3016250" y="5800725"/>
          <p14:tracePt t="136710" x="3024188" y="5800725"/>
          <p14:tracePt t="136733" x="3033713" y="5800725"/>
          <p14:tracePt t="136736" x="3043238" y="5800725"/>
          <p14:tracePt t="136748" x="3052763" y="5800725"/>
          <p14:tracePt t="136751" x="3052763" y="5808663"/>
          <p14:tracePt t="136776" x="3062288" y="5818188"/>
          <p14:tracePt t="136790" x="3079750" y="5818188"/>
          <p14:tracePt t="136798" x="3089275" y="5818188"/>
          <p14:tracePt t="136806" x="3098800" y="5827713"/>
          <p14:tracePt t="136816" x="3136900" y="5827713"/>
          <p14:tracePt t="136828" x="3340100" y="5827713"/>
          <p14:tracePt t="136840" x="3497263" y="5827713"/>
          <p14:tracePt t="136847" x="3636963" y="5846763"/>
          <p14:tracePt t="136855" x="3795713" y="5846763"/>
          <p14:tracePt t="136862" x="3878263" y="5846763"/>
          <p14:tracePt t="136870" x="4035425" y="5865813"/>
          <p14:tracePt t="136877" x="4148138" y="5865813"/>
          <p14:tracePt t="136885" x="4240213" y="5865813"/>
          <p14:tracePt t="136891" x="4276725" y="5873750"/>
          <p14:tracePt t="136899" x="4314825" y="5873750"/>
          <p14:tracePt t="136908" x="4360863" y="5873750"/>
          <p14:tracePt t="136923" x="4379913" y="5873750"/>
          <p14:tracePt t="136936" x="4397375" y="5873750"/>
          <p14:tracePt t="136940" x="4406900" y="5865813"/>
          <p14:tracePt t="136950" x="4416425" y="5865813"/>
          <p14:tracePt t="136957" x="4435475" y="5846763"/>
          <p14:tracePt t="136965" x="4471988" y="5846763"/>
          <p14:tracePt t="136971" x="4500563" y="5818188"/>
          <p14:tracePt t="136979" x="4510088" y="5818188"/>
          <p14:tracePt t="136988" x="4527550" y="5808663"/>
          <p14:tracePt t="136994" x="4537075" y="5800725"/>
          <p14:tracePt t="137004" x="4583113" y="5791200"/>
          <p14:tracePt t="137016" x="4592638" y="5781675"/>
          <p14:tracePt t="137019" x="4602163" y="5781675"/>
          <p14:tracePt t="137030" x="4621213" y="5772150"/>
          <p14:tracePt t="137033" x="4638675" y="5762625"/>
          <p14:tracePt t="137044" x="4667250" y="5745163"/>
          <p14:tracePt t="137051" x="4703763" y="5735638"/>
          <p14:tracePt t="137059" x="4722813" y="5726113"/>
          <p14:tracePt t="137064" x="4759325" y="5716588"/>
          <p14:tracePt t="137074" x="4797425" y="5688013"/>
          <p14:tracePt t="137081" x="4852988" y="5661025"/>
          <p14:tracePt t="137090" x="4927600" y="5614988"/>
          <p14:tracePt t="137099" x="5038725" y="5559425"/>
          <p14:tracePt t="137113" x="5214938" y="5456238"/>
          <p14:tracePt t="137124" x="5316538" y="5391150"/>
          <p14:tracePt t="137128" x="5400675" y="5326063"/>
          <p14:tracePt t="137140" x="5473700" y="5262563"/>
          <p14:tracePt t="137145" x="5576888" y="5197475"/>
          <p14:tracePt t="137153" x="5641975" y="5141913"/>
          <p14:tracePt t="137159" x="5743575" y="5057775"/>
          <p14:tracePt t="137168" x="5799138" y="4992688"/>
          <p14:tracePt t="137176" x="5854700" y="4946650"/>
          <p14:tracePt t="137183" x="5883275" y="4927600"/>
          <p14:tracePt t="137194" x="5946775" y="4872038"/>
          <p14:tracePt t="137207" x="5984875" y="4797425"/>
          <p14:tracePt t="137219" x="5994400" y="4779963"/>
          <p14:tracePt t="137223" x="6003925" y="4722813"/>
          <p14:tracePt t="137234" x="6021388" y="4667250"/>
          <p14:tracePt t="137238" x="6011863" y="4621213"/>
          <p14:tracePt t="137248" x="6003925" y="4584700"/>
          <p14:tracePt t="137254" x="6003925" y="4546600"/>
          <p14:tracePt t="137263" x="5975350" y="4529138"/>
          <p14:tracePt t="137270" x="5938838" y="4473575"/>
          <p14:tracePt t="137277" x="5919788" y="4454525"/>
          <p14:tracePt t="137287" x="5835650" y="4418013"/>
          <p14:tracePt t="137301" x="5789613" y="4398963"/>
          <p14:tracePt t="137313" x="5770563" y="4389438"/>
          <p14:tracePt t="137317" x="5734050" y="4389438"/>
          <p14:tracePt t="137327" x="5697538" y="4370388"/>
          <p14:tracePt t="137334" x="5659438" y="4360863"/>
          <p14:tracePt t="137342" x="5613400" y="4352925"/>
          <p14:tracePt t="137349" x="5557838" y="4333875"/>
          <p14:tracePt t="137356" x="5465763" y="4287838"/>
          <p14:tracePt t="137365" x="5345113" y="4232275"/>
          <p14:tracePt t="137371" x="5205413" y="4203700"/>
          <p14:tracePt t="137380" x="4862513" y="4148138"/>
          <p14:tracePt t="137393" x="4481513" y="4129088"/>
          <p14:tracePt t="137407" x="4240213" y="4129088"/>
          <p14:tracePt t="137413" x="4017963" y="4157663"/>
          <p14:tracePt t="137422" x="3795713" y="4176713"/>
          <p14:tracePt t="137428" x="3571875" y="4194175"/>
          <p14:tracePt t="137436" x="3284538" y="4259263"/>
          <p14:tracePt t="137442" x="3062288" y="4314825"/>
          <p14:tracePt t="137450" x="2876550" y="4370388"/>
          <p14:tracePt t="137457" x="2700338" y="4408488"/>
          <p14:tracePt t="137465" x="2514600" y="4454525"/>
          <p14:tracePt t="137477" x="2217738" y="4546600"/>
          <p14:tracePt t="137491" x="1976438" y="4611688"/>
          <p14:tracePt t="137502" x="1882775" y="4649788"/>
          <p14:tracePt t="137506" x="1790700" y="4676775"/>
          <p14:tracePt t="137518" x="1706563" y="4705350"/>
          <p14:tracePt t="137522" x="1660525" y="4722813"/>
          <p14:tracePt t="137532" x="1604963" y="4751388"/>
          <p14:tracePt t="137536" x="1549400" y="4760913"/>
          <p14:tracePt t="137545" x="1512888" y="4787900"/>
          <p14:tracePt t="137553" x="1465263" y="4816475"/>
          <p14:tracePt t="137560" x="1428750" y="4826000"/>
          <p14:tracePt t="137570" x="1363663" y="4852988"/>
          <p14:tracePt t="137584" x="1336675" y="4872038"/>
          <p14:tracePt t="137596" x="1327150" y="4881563"/>
          <p14:tracePt t="137600" x="1317625" y="4881563"/>
          <p14:tracePt t="137616" x="1289050" y="4900613"/>
          <p14:tracePt t="137625" x="1289050" y="4918075"/>
          <p14:tracePt t="137632" x="1271588" y="4937125"/>
          <p14:tracePt t="137639" x="1271588" y="4956175"/>
          <p14:tracePt t="137646" x="1243013" y="4992688"/>
          <p14:tracePt t="137654" x="1243013" y="5011738"/>
          <p14:tracePt t="137664" x="1243013" y="5038725"/>
          <p14:tracePt t="137678" x="1243013" y="5057775"/>
          <p14:tracePt t="137720" x="1243013" y="5067300"/>
          <p14:tracePt t="137733" x="1243013" y="5076825"/>
          <p14:tracePt t="137758" x="1243013" y="5084763"/>
          <p14:tracePt t="137771" x="1281113" y="5113338"/>
          <p14:tracePt t="137788" x="1298575" y="5122863"/>
          <p14:tracePt t="137799" x="1308100" y="5132388"/>
          <p14:tracePt t="137804" x="1336675" y="5149850"/>
          <p14:tracePt t="137814" x="1354138" y="5159375"/>
          <p14:tracePt t="137820" x="1409700" y="5168900"/>
          <p14:tracePt t="137827" x="1503363" y="5187950"/>
          <p14:tracePt t="137835" x="1651000" y="5187950"/>
          <p14:tracePt t="137842" x="1771650" y="5187950"/>
          <p14:tracePt t="137852" x="1882775" y="5187950"/>
          <p14:tracePt t="137857" x="1995488" y="5187950"/>
          <p14:tracePt t="137867" x="2152650" y="5178425"/>
          <p14:tracePt t="137879" x="2244725" y="5187950"/>
          <p14:tracePt t="137883" x="2300288" y="5187950"/>
          <p14:tracePt t="137894" x="2319338" y="5187950"/>
          <p14:tracePt t="137896" x="2365375" y="5187950"/>
          <p14:tracePt t="137908" x="2393950" y="5187950"/>
          <p14:tracePt t="137916" x="2430463" y="5187950"/>
          <p14:tracePt t="137924" x="2478088" y="5187950"/>
          <p14:tracePt t="137929" x="2560638" y="5187950"/>
          <p14:tracePt t="137937" x="2654300" y="5187950"/>
          <p14:tracePt t="137946" x="2746375" y="5159375"/>
          <p14:tracePt t="137951" x="2820988" y="5149850"/>
          <p14:tracePt t="137962" x="2968625" y="5122863"/>
          <p14:tracePt t="137977" x="3071813" y="5103813"/>
          <p14:tracePt t="137988" x="3108325" y="5094288"/>
          <p14:tracePt t="137993" x="3127375" y="5084763"/>
          <p14:tracePt t="138002" x="3154363" y="5076825"/>
          <p14:tracePt t="138016" x="3163888" y="5067300"/>
          <p14:tracePt t="138032" x="3173413" y="5067300"/>
          <p14:tracePt t="138055" x="3182938" y="5057775"/>
          <p14:tracePt t="138067" x="3192463" y="5057775"/>
          <p14:tracePt t="138082" x="3200400" y="5048250"/>
          <p14:tracePt t="138087" x="3209925" y="5048250"/>
          <p14:tracePt t="138097" x="3219450" y="5048250"/>
          <p14:tracePt t="138102" x="3238500" y="5029200"/>
          <p14:tracePt t="138176" x="3248025" y="5021263"/>
          <p14:tracePt t="138182" x="3257550" y="5002213"/>
          <p14:tracePt t="138190" x="3257550" y="4983163"/>
          <p14:tracePt t="138197" x="3257550" y="4964113"/>
          <p14:tracePt t="138206" x="3265488" y="4927600"/>
          <p14:tracePt t="138214" x="3265488" y="4891088"/>
          <p14:tracePt t="138221" x="3265488" y="4862513"/>
          <p14:tracePt t="138229" x="3265488" y="4816475"/>
          <p14:tracePt t="138234" x="3265488" y="4797425"/>
          <p14:tracePt t="138244" x="3265488" y="4751388"/>
          <p14:tracePt t="138260" x="3257550" y="4741863"/>
          <p14:tracePt t="138314" x="3248025" y="4732338"/>
          <p14:tracePt t="138324" x="3238500" y="4732338"/>
          <p14:tracePt t="138329" x="3228975" y="4732338"/>
          <p14:tracePt t="138337" x="3192463" y="4732338"/>
          <p14:tracePt t="138350" x="3154363" y="4732338"/>
          <p14:tracePt t="138354" x="3043238" y="4751388"/>
          <p14:tracePt t="138365" x="2951163" y="4770438"/>
          <p14:tracePt t="138371" x="2857500" y="4787900"/>
          <p14:tracePt t="138380" x="2782888" y="4797425"/>
          <p14:tracePt t="138384" x="2719388" y="4816475"/>
          <p14:tracePt t="138395" x="2662238" y="4843463"/>
          <p14:tracePt t="138402" x="2606675" y="4843463"/>
          <p14:tracePt t="138408" x="2541588" y="4872038"/>
          <p14:tracePt t="138417" x="2468563" y="4872038"/>
          <p14:tracePt t="138423" x="2420938" y="4881563"/>
          <p14:tracePt t="138434" x="2309813" y="4918075"/>
          <p14:tracePt t="138445" x="2263775" y="4918075"/>
          <p14:tracePt t="138448" x="2227263" y="4946650"/>
          <p14:tracePt t="138459" x="2189163" y="4946650"/>
          <p14:tracePt t="138465" x="2162175" y="4973638"/>
          <p14:tracePt t="138474" x="2143125" y="4973638"/>
          <p14:tracePt t="138479" x="2133600" y="4983163"/>
          <p14:tracePt t="138489" x="2124075" y="4983163"/>
          <p14:tracePt t="138496" x="2116138" y="4992688"/>
          <p14:tracePt t="138502" x="2106613" y="4992688"/>
          <p14:tracePt t="138511" x="2097088" y="4992688"/>
          <p14:tracePt t="138518" x="2087563" y="4992688"/>
          <p14:tracePt t="138526" x="2060575" y="5011738"/>
          <p14:tracePt t="138543" x="1920875" y="5084763"/>
          <p14:tracePt t="138554" x="1846263" y="5149850"/>
          <p14:tracePt t="138560" x="1744663" y="5233988"/>
          <p14:tracePt t="138567" x="1679575" y="5289550"/>
          <p14:tracePt t="138572" x="1595438" y="5373688"/>
          <p14:tracePt t="138584" x="1558925" y="5410200"/>
          <p14:tracePt t="138590" x="1503363" y="5475288"/>
          <p14:tracePt t="138597" x="1474788" y="5484813"/>
          <p14:tracePt t="138606" x="1457325" y="5494338"/>
          <p14:tracePt t="138612" x="1428750" y="5530850"/>
          <p14:tracePt t="138621" x="1409700" y="5559425"/>
          <p14:tracePt t="138633" x="1401763" y="5567363"/>
          <p14:tracePt t="138636" x="1401763" y="5576888"/>
          <p14:tracePt t="138647" x="1392238" y="5586413"/>
          <p14:tracePt t="138652" x="1373188" y="5605463"/>
          <p14:tracePt t="138691" x="1363663" y="5614988"/>
          <p14:tracePt t="138706" x="1363663" y="5624513"/>
          <p14:tracePt t="138731" x="1363663" y="5632450"/>
          <p14:tracePt t="138756" x="1363663" y="5641975"/>
          <p14:tracePt t="138794" x="1363663" y="5651500"/>
          <p14:tracePt t="138799" x="1392238" y="5680075"/>
          <p14:tracePt t="138810" x="1438275" y="5697538"/>
          <p14:tracePt t="138825" x="1522413" y="5726113"/>
          <p14:tracePt t="138837" x="1549400" y="5753100"/>
          <p14:tracePt t="138840" x="1595438" y="5762625"/>
          <p14:tracePt t="138850" x="1670050" y="5772150"/>
          <p14:tracePt t="138856" x="1725613" y="5800725"/>
          <p14:tracePt t="138867" x="1781175" y="5827713"/>
          <p14:tracePt t="138871" x="1836738" y="5873750"/>
          <p14:tracePt t="138881" x="1892300" y="5921375"/>
          <p14:tracePt t="138889" x="1966913" y="5948363"/>
          <p14:tracePt t="138894" x="2032000" y="5994400"/>
          <p14:tracePt t="138903" x="2106613" y="6042025"/>
          <p14:tracePt t="138908" x="2162175" y="6078538"/>
          <p14:tracePt t="138920" x="2263775" y="6153150"/>
          <p14:tracePt t="138934" x="2319338" y="6189663"/>
          <p14:tracePt t="138946" x="2357438" y="6208713"/>
          <p14:tracePt t="138951" x="2393950" y="6235700"/>
          <p14:tracePt t="138959" x="2420938" y="6235700"/>
          <p14:tracePt t="138966" x="2459038" y="6264275"/>
          <p14:tracePt t="138976" x="2505075" y="6291263"/>
          <p14:tracePt t="138982" x="2560638" y="6291263"/>
          <p14:tracePt t="138989" x="2662238" y="6319838"/>
          <p14:tracePt t="138997" x="2774950" y="6338888"/>
          <p14:tracePt t="139004" x="2847975" y="6338888"/>
          <p14:tracePt t="139014" x="3071813" y="6356350"/>
          <p14:tracePt t="139025" x="3163888" y="6356350"/>
          <p14:tracePt t="139029" x="3238500" y="6346825"/>
          <p14:tracePt t="139038" x="3303588" y="6346825"/>
          <p14:tracePt t="139044" x="3340100" y="6346825"/>
          <p14:tracePt t="139054" x="3395663" y="6338888"/>
          <p14:tracePt t="139060" x="3433763" y="6338888"/>
          <p14:tracePt t="139068" x="3497263" y="6329363"/>
          <p14:tracePt t="139076" x="3544888" y="6329363"/>
          <p14:tracePt t="139083" x="3617913" y="6329363"/>
          <p14:tracePt t="139092" x="3683000" y="6329363"/>
          <p14:tracePt t="139099" x="3757613" y="6329363"/>
          <p14:tracePt t="139109" x="3897313" y="6329363"/>
          <p14:tracePt t="139119" x="3962400" y="6329363"/>
          <p14:tracePt t="139121" x="3998913" y="6329363"/>
          <p14:tracePt t="139134" x="4064000" y="6329363"/>
          <p14:tracePt t="139139" x="4110038" y="6329363"/>
          <p14:tracePt t="139148" x="4175125" y="6329363"/>
          <p14:tracePt t="139155" x="4230688" y="6300788"/>
          <p14:tracePt t="139164" x="4286250" y="6300788"/>
          <p14:tracePt t="139172" x="4324350" y="6291263"/>
          <p14:tracePt t="139177" x="4370388" y="6283325"/>
          <p14:tracePt t="139185" x="4406900" y="6264275"/>
          <p14:tracePt t="139192" x="4481513" y="6254750"/>
          <p14:tracePt t="139203" x="4565650" y="6245225"/>
          <p14:tracePt t="139218" x="4621213" y="6226175"/>
          <p14:tracePt t="139229" x="4630738" y="6226175"/>
          <p14:tracePt t="139233" x="4648200" y="6226175"/>
          <p14:tracePt t="139242" x="4676775" y="6226175"/>
          <p14:tracePt t="139249" x="4694238" y="6226175"/>
          <p14:tracePt t="139257" x="4703763" y="6226175"/>
          <p14:tracePt t="139265" x="4713288" y="6226175"/>
          <p14:tracePt t="139272" x="4732338" y="6226175"/>
          <p14:tracePt t="139279" x="4759325" y="6226175"/>
          <p14:tracePt t="139286" x="4778375" y="6226175"/>
          <p14:tracePt t="139297" x="4833938" y="6226175"/>
          <p14:tracePt t="139312" x="4908550" y="6226175"/>
          <p14:tracePt t="139323" x="4954588" y="6226175"/>
          <p14:tracePt t="139327" x="4973638" y="6226175"/>
          <p14:tracePt t="139337" x="5029200" y="6226175"/>
          <p14:tracePt t="139342" x="5048250" y="6226175"/>
          <p14:tracePt t="139351" x="5084763" y="6218238"/>
          <p14:tracePt t="139359" x="5094288" y="6218238"/>
          <p14:tracePt t="139366" x="5111750" y="6218238"/>
          <p14:tracePt t="139372" x="5121275" y="6218238"/>
          <p14:tracePt t="139381" x="5130800" y="6218238"/>
          <p14:tracePt t="139389" x="5140325" y="6218238"/>
          <p14:tracePt t="139620" x="5130800" y="6218238"/>
          <p14:tracePt t="139625" x="5111750" y="6218238"/>
          <p14:tracePt t="139655" x="5000625" y="6153150"/>
          <p14:tracePt t="139663" x="4991100" y="6153150"/>
          <p14:tracePt t="139673" x="4983163" y="6143625"/>
          <p14:tracePt t="139678" x="4964113" y="6143625"/>
          <p14:tracePt t="139689" x="4935538" y="6143625"/>
          <p14:tracePt t="139702" x="4908550" y="6143625"/>
          <p14:tracePt t="139714" x="4870450" y="6143625"/>
          <p14:tracePt t="139717" x="4814888" y="6162675"/>
          <p14:tracePt t="139729" x="4797425" y="6162675"/>
          <p14:tracePt t="139734" x="4741863" y="6170613"/>
          <p14:tracePt t="139743" x="4703763" y="6180138"/>
          <p14:tracePt t="139749" x="4676775" y="6180138"/>
          <p14:tracePt t="139758" x="4602163" y="6199188"/>
          <p14:tracePt t="139766" x="4527550" y="6218238"/>
          <p14:tracePt t="139772" x="4462463" y="6218238"/>
          <p14:tracePt t="139784" x="4341813" y="6235700"/>
          <p14:tracePt t="139797" x="4194175" y="6254750"/>
          <p14:tracePt t="139808" x="4129088" y="6273800"/>
          <p14:tracePt t="139812" x="4035425" y="6273800"/>
          <p14:tracePt t="139823" x="3962400" y="6273800"/>
          <p14:tracePt t="139830" x="3868738" y="6283325"/>
          <p14:tracePt t="139839" x="3757613" y="6300788"/>
          <p14:tracePt t="139842" x="3646488" y="6300788"/>
          <p14:tracePt t="139852" x="3535363" y="6300788"/>
          <p14:tracePt t="139860" x="3414713" y="6338888"/>
          <p14:tracePt t="139866" x="3275013" y="6329363"/>
          <p14:tracePt t="139876" x="3071813" y="6329363"/>
          <p14:tracePt t="139891" x="2847975" y="6329363"/>
          <p14:tracePt t="139903" x="2755900" y="6329363"/>
          <p14:tracePt t="139907" x="2662238" y="6329363"/>
          <p14:tracePt t="139917" x="2570163" y="6346825"/>
          <p14:tracePt t="139924" x="2505075" y="6346825"/>
          <p14:tracePt t="139932" x="2413000" y="6346825"/>
          <p14:tracePt t="139938" x="2338388" y="6365875"/>
          <p14:tracePt t="139948" x="2208213" y="6365875"/>
          <p14:tracePt t="139954" x="2116138" y="6375400"/>
          <p14:tracePt t="139961" x="1995488" y="6394450"/>
          <p14:tracePt t="139971" x="1763713" y="6450013"/>
          <p14:tracePt t="139986" x="1585913" y="6459538"/>
          <p14:tracePt t="139999" x="1512888" y="6477000"/>
          <p14:tracePt t="140001" x="1457325" y="6477000"/>
          <p14:tracePt t="140012" x="1419225" y="6486525"/>
          <p14:tracePt t="140018" x="1401763" y="6486525"/>
          <p14:tracePt t="140026" x="1392238" y="6486525"/>
          <p14:tracePt t="140032" x="1382713" y="6486525"/>
          <p14:tracePt t="140047" x="1373188" y="6486525"/>
          <p14:tracePt t="140065" x="1363663" y="6486525"/>
          <p14:tracePt t="140077" x="1354138" y="6486525"/>
          <p14:tracePt t="140081" x="1344613" y="6477000"/>
          <p14:tracePt t="140091" x="1327150" y="6467475"/>
          <p14:tracePt t="140095" x="1298575" y="6450013"/>
          <p14:tracePt t="140107" x="1289050" y="6430963"/>
          <p14:tracePt t="140110" x="1281113" y="6430963"/>
          <p14:tracePt t="140121" x="1262063" y="6411913"/>
          <p14:tracePt t="140125" x="1233488" y="6356350"/>
          <p14:tracePt t="140135" x="1206500" y="6338888"/>
          <p14:tracePt t="140142" x="1177925" y="6245225"/>
          <p14:tracePt t="140150" x="1168400" y="6153150"/>
          <p14:tracePt t="140159" x="1141413" y="6032500"/>
          <p14:tracePt t="140175" x="1095375" y="5873750"/>
          <p14:tracePt t="140186" x="1095375" y="5808663"/>
          <p14:tracePt t="140188" x="1076325" y="5772150"/>
          <p14:tracePt t="140200" x="1066800" y="5753100"/>
          <p14:tracePt t="140206" x="1066800" y="5716588"/>
          <p14:tracePt t="140215" x="1057275" y="5688013"/>
          <p14:tracePt t="140221" x="1057275" y="5670550"/>
          <p14:tracePt t="140230" x="1047750" y="5651500"/>
          <p14:tracePt t="140236" x="1047750" y="5624513"/>
          <p14:tracePt t="140244" x="1047750" y="5559425"/>
          <p14:tracePt t="140253" x="1066800" y="5446713"/>
          <p14:tracePt t="140268" x="1085850" y="5383213"/>
          <p14:tracePt t="140280" x="1095375" y="5345113"/>
          <p14:tracePt t="140285" x="1122363" y="5289550"/>
          <p14:tracePt t="140300" x="1141413" y="5262563"/>
          <p14:tracePt t="140332" x="1177925" y="5243513"/>
          <p14:tracePt t="140338" x="1187450" y="5233988"/>
          <p14:tracePt t="140347" x="1216025" y="5214938"/>
          <p14:tracePt t="140352" x="1252538" y="5214938"/>
          <p14:tracePt t="140363" x="1336675" y="5205413"/>
          <p14:tracePt t="140374" x="1392238" y="5205413"/>
          <p14:tracePt t="140377" x="1428750" y="5205413"/>
          <p14:tracePt t="140389" x="1493838" y="5205413"/>
          <p14:tracePt t="140394" x="1539875" y="5205413"/>
          <p14:tracePt t="140404" x="1577975" y="5197475"/>
          <p14:tracePt t="140410" x="1595438" y="5197475"/>
          <p14:tracePt t="140418" x="1633538" y="5197475"/>
          <p14:tracePt t="140426" x="1660525" y="5187950"/>
          <p14:tracePt t="140433" x="1698625" y="5168900"/>
          <p14:tracePt t="140441" x="1744663" y="5168900"/>
          <p14:tracePt t="140447" x="1763713" y="5168900"/>
          <p14:tracePt t="140455" x="1855788" y="5168900"/>
          <p14:tracePt t="140469" x="1892300" y="5159375"/>
          <p14:tracePt t="140472" x="1911350" y="5159375"/>
          <p14:tracePt t="140483" x="1957388" y="5159375"/>
          <p14:tracePt t="140487" x="1966913" y="5159375"/>
          <p14:tracePt t="140498" x="1995488" y="5159375"/>
          <p14:tracePt t="140504" x="2012950" y="5159375"/>
          <p14:tracePt t="140512" x="2032000" y="5159375"/>
          <p14:tracePt t="140521" x="2041525" y="5159375"/>
          <p14:tracePt t="140527" x="2060575" y="5159375"/>
          <p14:tracePt t="140535" x="2068513" y="5168900"/>
          <p14:tracePt t="140540" x="2106613" y="5178425"/>
          <p14:tracePt t="140552" x="2152650" y="5205413"/>
          <p14:tracePt t="140568" x="2227263" y="5253038"/>
          <p14:tracePt t="140583" x="2263775" y="5289550"/>
          <p14:tracePt t="140592" x="2273300" y="5318125"/>
          <p14:tracePt t="140597" x="2282825" y="5326063"/>
          <p14:tracePt t="140607" x="2292350" y="5345113"/>
          <p14:tracePt t="140614" x="2292350" y="5364163"/>
          <p14:tracePt t="140630" x="2309813" y="5391150"/>
          <p14:tracePt t="140635" x="2319338" y="5400675"/>
          <p14:tracePt t="140644" x="2338388" y="5456238"/>
          <p14:tracePt t="140659" x="2365375" y="5503863"/>
          <p14:tracePt t="140663" x="2384425" y="5530850"/>
          <p14:tracePt t="140673" x="2413000" y="5559425"/>
          <p14:tracePt t="140677" x="2468563" y="5624513"/>
          <p14:tracePt t="140687" x="2486025" y="5661025"/>
          <p14:tracePt t="140693" x="2524125" y="5707063"/>
          <p14:tracePt t="140700" x="2533650" y="5753100"/>
          <p14:tracePt t="140707" x="2560638" y="5791200"/>
          <p14:tracePt t="140716" x="2589213" y="5846763"/>
          <p14:tracePt t="140723" x="2589213" y="5856288"/>
          <p14:tracePt t="140730" x="2598738" y="5873750"/>
          <p14:tracePt t="140739" x="2598738" y="5883275"/>
          <p14:tracePt t="140756" x="2598738" y="5892800"/>
          <p14:tracePt t="140824" x="2589213" y="5921375"/>
          <p14:tracePt t="140834" x="2570163" y="5948363"/>
          <p14:tracePt t="140846" x="2560638" y="5957888"/>
          <p14:tracePt t="140848" x="2533650" y="5976938"/>
          <p14:tracePt t="140860" x="2524125" y="6003925"/>
          <p14:tracePt t="140865" x="2495550" y="6022975"/>
          <p14:tracePt t="140869" x="2486025" y="6022975"/>
          <p14:tracePt t="140876" x="2468563" y="6042025"/>
          <p14:tracePt t="140883" x="2430463" y="6069013"/>
          <p14:tracePt t="140891" x="2393950" y="6105525"/>
          <p14:tracePt t="140897" x="2338388" y="6124575"/>
          <p14:tracePt t="140905" x="2263775" y="6153150"/>
          <p14:tracePt t="140919" x="2171700" y="6170613"/>
          <p14:tracePt t="140928" x="1901825" y="6170613"/>
          <p14:tracePt t="140941" x="1744663" y="6170613"/>
          <p14:tracePt t="140943" x="1633538" y="6162675"/>
          <p14:tracePt t="140956" x="1503363" y="6162675"/>
          <p14:tracePt t="140960" x="1392238" y="6162675"/>
          <p14:tracePt t="140969" x="1271588" y="6170613"/>
          <p14:tracePt t="140974" x="1141413" y="6170613"/>
          <p14:tracePt t="140984" x="1001713" y="6180138"/>
          <p14:tracePt t="140989" x="863600" y="6199188"/>
          <p14:tracePt t="140998" x="750888" y="6218238"/>
          <p14:tracePt t="141007" x="639763" y="6235700"/>
          <p14:tracePt t="141014" x="538163" y="6264275"/>
          <p14:tracePt t="141023" x="417513" y="6291263"/>
          <p14:tracePt t="141038" x="352425" y="6319838"/>
          <p14:tracePt t="141049" x="342900" y="6319838"/>
          <p14:tracePt t="141092" x="333375" y="6319838"/>
          <p14:tracePt t="141148" x="333375" y="6310313"/>
          <p14:tracePt t="141158" x="325438" y="6254750"/>
          <p14:tracePt t="141165" x="325438" y="6218238"/>
          <p14:tracePt t="141173" x="342900" y="6153150"/>
          <p14:tracePt t="141179" x="371475" y="6078538"/>
          <p14:tracePt t="141188" x="407988" y="5976938"/>
          <p14:tracePt t="141195" x="454025" y="5837238"/>
          <p14:tracePt t="141201" x="501650" y="5762625"/>
          <p14:tracePt t="141211" x="547688" y="5680075"/>
          <p14:tracePt t="141215" x="622300" y="5586413"/>
          <p14:tracePt t="141226" x="695325" y="5410200"/>
          <p14:tracePt t="141238" x="723900" y="5354638"/>
          <p14:tracePt t="141242" x="750888" y="5253038"/>
          <p14:tracePt t="141252" x="779463" y="5214938"/>
          <p14:tracePt t="141256" x="788988" y="5178425"/>
          <p14:tracePt t="141268" x="815975" y="5113338"/>
          <p14:tracePt t="141274" x="835025" y="5038725"/>
          <p14:tracePt t="141282" x="844550" y="5002213"/>
          <p14:tracePt t="141290" x="863600" y="4964113"/>
          <p14:tracePt t="141297" x="900113" y="4891088"/>
          <p14:tracePt t="141304" x="927100" y="4852988"/>
          <p14:tracePt t="141310" x="936625" y="4835525"/>
          <p14:tracePt t="141320" x="974725" y="4760913"/>
          <p14:tracePt t="141336" x="974725" y="4732338"/>
          <p14:tracePt t="141347" x="992188" y="4714875"/>
          <p14:tracePt t="141351" x="1001713" y="4714875"/>
          <p14:tracePt t="141366" x="1001713" y="4695825"/>
          <p14:tracePt t="141375" x="1001713" y="4667250"/>
          <p14:tracePt t="141381" x="1011238" y="4667250"/>
          <p14:tracePt t="141390" x="1011238" y="4649788"/>
          <p14:tracePt t="141398" x="1020763" y="4630738"/>
          <p14:tracePt t="141406" x="1020763" y="4594225"/>
          <p14:tracePt t="141414" x="1039813" y="4519613"/>
          <p14:tracePt t="141430" x="1039813" y="4445000"/>
          <p14:tracePt t="141441" x="1057275" y="4435475"/>
          <p14:tracePt t="141446" x="1066800" y="4418013"/>
          <p14:tracePt t="141456" x="1066800" y="4408488"/>
          <p14:tracePt t="141460" x="1066800" y="4398963"/>
          <p14:tracePt t="141469" x="1076325" y="4389438"/>
          <p14:tracePt t="141480" x="1085850" y="4370388"/>
          <p14:tracePt t="141484" x="1095375" y="4343400"/>
          <p14:tracePt t="141492" x="1104900" y="4324350"/>
          <p14:tracePt t="141500" x="1131888" y="4287838"/>
          <p14:tracePt t="141509" x="1168400" y="4194175"/>
          <p14:tracePt t="141525" x="1225550" y="4121150"/>
          <p14:tracePt t="141535" x="1252538" y="4064000"/>
          <p14:tracePt t="141539" x="1281113" y="3990975"/>
          <p14:tracePt t="141549" x="1281113" y="3962400"/>
          <p14:tracePt t="141556" x="1298575" y="3925888"/>
          <p14:tracePt t="141566" x="1308100" y="3916363"/>
          <p14:tracePt t="141572" x="1308100" y="3897313"/>
          <p14:tracePt t="141579" x="1327150" y="3887788"/>
          <p14:tracePt t="141588" x="1336675" y="3879850"/>
          <p14:tracePt t="141592" x="1336675" y="3870325"/>
          <p14:tracePt t="141603" x="1344613" y="3851275"/>
          <p14:tracePt t="141617" x="1363663" y="3822700"/>
          <p14:tracePt t="141629" x="1373188" y="3795713"/>
          <p14:tracePt t="141644" x="1401763" y="3776663"/>
          <p14:tracePt t="141650" x="1401763" y="3767138"/>
          <p14:tracePt t="141659" x="1409700" y="3759200"/>
          <p14:tracePt t="141667" x="1419225" y="3749675"/>
          <p14:tracePt t="141673" x="1419225" y="3740150"/>
          <p14:tracePt t="141680" x="1428750" y="3711575"/>
          <p14:tracePt t="141688" x="1438275" y="3702050"/>
          <p14:tracePt t="141698" x="1457325" y="3675063"/>
          <p14:tracePt t="141713" x="1474788" y="3656013"/>
          <p14:tracePt t="141723" x="1484313" y="3629025"/>
          <p14:tracePt t="141727" x="1493838" y="3619500"/>
          <p14:tracePt t="141738" x="1493838" y="3609975"/>
          <p14:tracePt t="141744" x="1503363" y="3609975"/>
          <p14:tracePt t="141754" x="1530350" y="3590925"/>
          <p14:tracePt t="141760" x="1539875" y="3581400"/>
          <p14:tracePt t="141768" x="1549400" y="3573463"/>
          <p14:tracePt t="141776" x="1558925" y="3573463"/>
          <p14:tracePt t="141782" x="1568450" y="3563938"/>
          <p14:tracePt t="141791" x="1585913" y="3554413"/>
          <p14:tracePt t="141804" x="1604963" y="3554413"/>
          <p14:tracePt t="141808" x="1633538" y="3544888"/>
          <p14:tracePt t="141818" x="1643063" y="3544888"/>
          <p14:tracePt t="141833" x="1660525" y="3544888"/>
          <p14:tracePt t="141837" x="1670050" y="3544888"/>
          <p14:tracePt t="141847" x="1679575" y="3544888"/>
          <p14:tracePt t="141876" x="1689100" y="3544888"/>
          <p14:tracePt t="141885" x="1698625" y="3563938"/>
          <p14:tracePt t="141901" x="1716088" y="3573463"/>
          <p14:tracePt t="141912" x="1716088" y="3581400"/>
          <p14:tracePt t="141916" x="1725613" y="3590925"/>
          <p14:tracePt t="141927" x="1735138" y="3609975"/>
          <p14:tracePt t="141941" x="1763713" y="3638550"/>
          <p14:tracePt t="141949" x="1771650" y="3646488"/>
          <p14:tracePt t="141956" x="1781175" y="3665538"/>
          <p14:tracePt t="141964" x="1800225" y="3675063"/>
          <p14:tracePt t="141972" x="1827213" y="3702050"/>
          <p14:tracePt t="141981" x="1874838" y="3749675"/>
          <p14:tracePt t="141992" x="1882775" y="3759200"/>
          <p14:tracePt t="141995" x="1892300" y="3776663"/>
          <p14:tracePt t="142007" x="1920875" y="3786188"/>
          <p14:tracePt t="142009" x="1930400" y="3805238"/>
          <p14:tracePt t="142022" x="1939925" y="3814763"/>
          <p14:tracePt t="142027" x="1939925" y="3822700"/>
          <p14:tracePt t="142442" x="1911350" y="3870325"/>
          <p14:tracePt t="142449" x="1882775" y="3925888"/>
          <p14:tracePt t="142456" x="1855788" y="3943350"/>
          <p14:tracePt t="142467" x="1836738" y="3981450"/>
          <p14:tracePt t="142479" x="1809750" y="3990975"/>
          <p14:tracePt t="142482" x="1800225" y="4008438"/>
          <p14:tracePt t="142493" x="1790700" y="4008438"/>
          <p14:tracePt t="142499" x="1781175" y="4037013"/>
          <p14:tracePt t="142507" x="1763713" y="4046538"/>
          <p14:tracePt t="142514" x="1735138" y="4064000"/>
          <p14:tracePt t="142522" x="1706563" y="4092575"/>
          <p14:tracePt t="142529" x="1660525" y="4129088"/>
          <p14:tracePt t="142536" x="1577975" y="4167188"/>
          <p14:tracePt t="142544" x="1522413" y="4203700"/>
          <p14:tracePt t="142551" x="1465263" y="4249738"/>
          <p14:tracePt t="142562" x="1344613" y="4352925"/>
          <p14:tracePt t="142576" x="1271588" y="4418013"/>
          <p14:tracePt t="142587" x="1243013" y="4445000"/>
          <p14:tracePt t="142592" x="1225550" y="4454525"/>
          <p14:tracePt t="142602" x="1196975" y="4481513"/>
          <p14:tracePt t="142606" x="1177925" y="4491038"/>
          <p14:tracePt t="142616" x="1168400" y="4500563"/>
          <p14:tracePt t="142623" x="1122363" y="4519613"/>
          <p14:tracePt t="142631" x="1076325" y="4565650"/>
          <p14:tracePt t="142640" x="984250" y="4611688"/>
          <p14:tracePt t="142645" x="881063" y="4676775"/>
          <p14:tracePt t="142655" x="593725" y="4816475"/>
          <p14:tracePt t="142667" x="501650" y="4891088"/>
          <p14:tracePt t="142669" x="398463" y="4956175"/>
          <p14:tracePt t="142682" x="333375" y="5038725"/>
          <p14:tracePt t="142685" x="277813" y="5076825"/>
          <p14:tracePt t="142697" x="212725" y="5141913"/>
          <p14:tracePt t="142702" x="204788" y="5149850"/>
          <p14:tracePt t="142710" x="204788" y="5159375"/>
          <p14:tracePt t="142717" x="204788" y="5168900"/>
          <p14:tracePt t="142725" x="195263" y="5178425"/>
          <p14:tracePt t="142776" x="241300" y="5224463"/>
          <p14:tracePt t="142782" x="342900" y="5262563"/>
          <p14:tracePt t="142790" x="519113" y="5299075"/>
          <p14:tracePt t="142793" x="815975" y="5383213"/>
          <p14:tracePt t="142805" x="1047750" y="5456238"/>
          <p14:tracePt t="142812" x="1206500" y="5475288"/>
          <p14:tracePt t="142819" x="1409700" y="5465763"/>
          <p14:tracePt t="142828" x="1522413" y="5465763"/>
          <p14:tracePt t="142833" x="1660525" y="5429250"/>
          <p14:tracePt t="142845" x="1809750" y="5373688"/>
          <p14:tracePt t="142859" x="1901825" y="5335588"/>
          <p14:tracePt t="142870" x="1920875" y="5318125"/>
          <p14:tracePt t="142874" x="1947863" y="5299075"/>
          <p14:tracePt t="142884" x="1976438" y="5270500"/>
          <p14:tracePt t="142891" x="1985963" y="5253038"/>
          <p14:tracePt t="142899" x="2003425" y="5243513"/>
          <p14:tracePt t="142905" x="2041525" y="5197475"/>
          <p14:tracePt t="142913" x="2068513" y="5178425"/>
          <p14:tracePt t="142922" x="2124075" y="5132388"/>
          <p14:tracePt t="142928" x="2162175" y="5094288"/>
          <p14:tracePt t="142937" x="2217738" y="5067300"/>
          <p14:tracePt t="142942" x="2254250" y="5048250"/>
          <p14:tracePt t="142952" x="2309813" y="5021263"/>
          <p14:tracePt t="142965" x="2347913" y="5011738"/>
          <p14:tracePt t="142970" x="2374900" y="4992688"/>
          <p14:tracePt t="142979" x="2413000" y="4983163"/>
          <p14:tracePt t="142985" x="2420938" y="4973638"/>
          <p14:tracePt t="142994" x="2439988" y="4973638"/>
          <p14:tracePt t="142999" x="2468563" y="4964113"/>
          <p14:tracePt t="143008" x="2486025" y="4956175"/>
          <p14:tracePt t="143014" x="2505075" y="4937125"/>
          <p14:tracePt t="143023" x="2533650" y="4927600"/>
          <p14:tracePt t="143032" x="2551113" y="4908550"/>
          <p14:tracePt t="143038" x="2579688" y="4881563"/>
          <p14:tracePt t="143047" x="2644775" y="4835525"/>
          <p14:tracePt t="143058" x="2662238" y="4835525"/>
          <p14:tracePt t="143062" x="2681288" y="4806950"/>
          <p14:tracePt t="143073" x="2700338" y="4806950"/>
          <p14:tracePt t="143078" x="2709863" y="4806950"/>
          <p14:tracePt t="143088" x="2719388" y="4806950"/>
          <p14:tracePt t="143093" x="2727325" y="4806950"/>
          <p14:tracePt t="143197" x="2719388" y="4787900"/>
          <p14:tracePt t="143204" x="2709863" y="4770438"/>
          <p14:tracePt t="143211" x="2700338" y="4741863"/>
          <p14:tracePt t="143221" x="2681288" y="4714875"/>
          <p14:tracePt t="143234" x="2654300" y="4676775"/>
          <p14:tracePt t="143247" x="2654300" y="4667250"/>
          <p14:tracePt t="143251" x="2625725" y="4649788"/>
          <p14:tracePt t="143262" x="2625725" y="4640263"/>
          <p14:tracePt t="143267" x="2616200" y="4630738"/>
          <p14:tracePt t="143276" x="2606675" y="4621213"/>
          <p14:tracePt t="143298" x="2662238" y="4584700"/>
          <p14:tracePt t="143305" x="2774950" y="4584700"/>
          <p14:tracePt t="143315" x="3071813" y="4630738"/>
          <p14:tracePt t="143328" x="3284538" y="4714875"/>
          <p14:tracePt t="143340" x="3424238" y="4779963"/>
          <p14:tracePt t="143345" x="3609975" y="4872038"/>
          <p14:tracePt t="143356" x="3822700" y="4946650"/>
          <p14:tracePt t="143362" x="4064000" y="5067300"/>
          <p14:tracePt t="143370" x="4240213" y="5122863"/>
          <p14:tracePt t="143379" x="4406900" y="5197475"/>
          <p14:tracePt t="143387" x="4546600" y="5270500"/>
          <p14:tracePt t="143391" x="4686300" y="5318125"/>
          <p14:tracePt t="143399" x="4806950" y="5391150"/>
          <p14:tracePt t="143411" x="4964113" y="5465763"/>
          <p14:tracePt t="143420" x="4983163" y="5475288"/>
          <p14:tracePt t="143422" x="5029200" y="5503863"/>
          <p14:tracePt t="143439" x="5048250" y="5511800"/>
          <p14:tracePt t="143451" x="5075238" y="5549900"/>
          <p14:tracePt t="143464" x="5094288" y="5576888"/>
          <p14:tracePt t="143471" x="5103813" y="5595938"/>
          <p14:tracePt t="143479" x="5121275" y="5624513"/>
          <p14:tracePt t="143494" x="5140325" y="5641975"/>
          <p14:tracePt t="143502" x="5140325" y="5651500"/>
          <p14:tracePt t="143534" x="5149850" y="5661025"/>
          <p14:tracePt t="143544" x="5159375" y="5670550"/>
          <p14:tracePt t="143548" x="5224463" y="5735638"/>
          <p14:tracePt t="143567" x="5251450" y="5762625"/>
          <p14:tracePt t="143574" x="5326063" y="5856288"/>
          <p14:tracePt t="143582" x="5353050" y="5873750"/>
          <p14:tracePt t="143588" x="5372100" y="5902325"/>
          <p14:tracePt t="143596" x="5381625" y="5902325"/>
          <p14:tracePt t="144980" x="5381625" y="5837238"/>
          <p14:tracePt t="144988" x="5381625" y="5762625"/>
          <p14:tracePt t="144998" x="5381625" y="5670550"/>
          <p14:tracePt t="145003" x="5381625" y="5586413"/>
          <p14:tracePt t="145012" x="5381625" y="5308600"/>
          <p14:tracePt t="145027" x="5418138" y="5084763"/>
          <p14:tracePt t="145038" x="5418138" y="5011738"/>
          <p14:tracePt t="145045" x="5437188" y="4946650"/>
          <p14:tracePt t="145055" x="5446713" y="4826000"/>
          <p14:tracePt t="145060" x="5483225" y="4686300"/>
          <p14:tracePt t="145068" x="5521325" y="4481513"/>
          <p14:tracePt t="145075" x="5557838" y="4287838"/>
          <p14:tracePt t="145083" x="5632450" y="4056063"/>
          <p14:tracePt t="145092" x="5753100" y="3721100"/>
          <p14:tracePt t="145097" x="5929313" y="3173413"/>
          <p14:tracePt t="145108" x="6291263" y="1901825"/>
          <p14:tracePt t="145121" x="6477000" y="844550"/>
          <p14:tracePt t="145134" x="6559550" y="361950"/>
          <p14:tracePt t="145138" x="6578600" y="74613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77425" y="-693152"/>
            <a:ext cx="7775769" cy="2387600"/>
          </a:xfrm>
        </p:spPr>
        <p:txBody>
          <a:bodyPr>
            <a:normAutofit/>
          </a:bodyPr>
          <a:lstStyle/>
          <a:p>
            <a:r>
              <a:rPr lang="fr-FR" dirty="0"/>
              <a:t>Stérilisation par la chaleur</a:t>
            </a:r>
            <a:br>
              <a:rPr lang="fr-FR" dirty="0"/>
            </a:br>
            <a:r>
              <a:rPr lang="fr-FR" sz="3600" dirty="0">
                <a:solidFill>
                  <a:schemeClr val="accent3">
                    <a:lumMod val="50000"/>
                  </a:schemeClr>
                </a:solidFill>
              </a:rPr>
              <a:t>Introduction :</a:t>
            </a:r>
            <a:endParaRPr lang="fr-FR" sz="36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3517" y="1857337"/>
            <a:ext cx="7714388" cy="4609409"/>
          </a:xfrm>
        </p:spPr>
        <p:txBody>
          <a:bodyPr>
            <a:normAutofit/>
          </a:bodyPr>
          <a:lstStyle/>
          <a:p>
            <a:pPr algn="l"/>
            <a:r>
              <a:rPr lang="fr-FR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C’est une </a:t>
            </a:r>
            <a:r>
              <a:rPr lang="fr-FR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méthode de choix</a:t>
            </a:r>
            <a:r>
              <a:rPr lang="fr-FR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si le produit la supporte car c’est la méthode la </a:t>
            </a:r>
            <a:r>
              <a:rPr lang="fr-FR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plus efficace</a:t>
            </a:r>
            <a:r>
              <a:rPr lang="fr-FR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et la </a:t>
            </a:r>
            <a:r>
              <a:rPr lang="fr-FR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plus sûre</a:t>
            </a:r>
            <a:r>
              <a:rPr lang="fr-FR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fr-FR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+++</a:t>
            </a:r>
          </a:p>
          <a:p>
            <a:pPr algn="l"/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 </a:t>
            </a:r>
            <a:r>
              <a:rPr lang="fr-FR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sensibilité des micro-organismes à la chaleur</a:t>
            </a:r>
            <a:r>
              <a:rPr lang="fr-FR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dépend de plusieurs facteurs </a:t>
            </a:r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dirty="0"/>
          </a:p>
          <a:p>
            <a:pPr algn="l"/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 apprécie cette méthode par l’utilisation </a:t>
            </a:r>
            <a:r>
              <a:rPr lang="fr-FR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d’espèces très résistantes à la température. </a:t>
            </a:r>
            <a:r>
              <a:rPr lang="fr-FR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(spores beaucoup plus résistants que les formes végétatives)</a:t>
            </a:r>
          </a:p>
          <a:p>
            <a:pPr algn="l"/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8" r="16882" b="1"/>
          <a:stretch/>
        </p:blipFill>
        <p:spPr>
          <a:xfrm rot="5400000">
            <a:off x="-87559" y="2599494"/>
            <a:ext cx="4286209" cy="4230802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436754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79236">
        <p159:morph option="byObject"/>
      </p:transition>
    </mc:Choice>
    <mc:Fallback xmlns="">
      <p:transition spd="slow" advTm="79236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5743" x="5891213" y="427038"/>
          <p14:tracePt t="5752" x="5900738" y="427038"/>
          <p14:tracePt t="5757" x="5919788" y="454025"/>
          <p14:tracePt t="5768" x="5975350" y="538163"/>
          <p14:tracePt t="5779" x="6003925" y="584200"/>
          <p14:tracePt t="5783" x="6021388" y="622300"/>
          <p14:tracePt t="5793" x="6049963" y="649288"/>
          <p14:tracePt t="5799" x="6096000" y="742950"/>
          <p14:tracePt t="5809" x="6115050" y="760413"/>
          <p14:tracePt t="5815" x="6142038" y="815975"/>
          <p14:tracePt t="5822" x="6207125" y="871538"/>
          <p14:tracePt t="5829" x="6235700" y="974725"/>
          <p14:tracePt t="5837" x="6281738" y="1066800"/>
          <p14:tracePt t="5846" x="6308725" y="1122363"/>
          <p14:tracePt t="5851" x="6346825" y="1196975"/>
          <p14:tracePt t="5862" x="6356350" y="1298575"/>
          <p14:tracePt t="5876" x="6356350" y="1346200"/>
          <p14:tracePt t="5888" x="6356350" y="1363663"/>
          <p14:tracePt t="5891" x="6356350" y="1382713"/>
          <p14:tracePt t="5902" x="6356350" y="1392238"/>
          <p14:tracePt t="5956" x="6337300" y="1411288"/>
          <p14:tracePt t="5967" x="6308725" y="1428750"/>
          <p14:tracePt t="5969" x="6272213" y="1457325"/>
          <p14:tracePt t="5981" x="6226175" y="1484313"/>
          <p14:tracePt t="5988" x="6197600" y="1484313"/>
          <p14:tracePt t="5997" x="6151563" y="1484313"/>
          <p14:tracePt t="6003" x="6115050" y="1484313"/>
          <p14:tracePt t="6011" x="6096000" y="1474788"/>
          <p14:tracePt t="6017" x="6059488" y="1466850"/>
          <p14:tracePt t="6025" x="6021388" y="1457325"/>
          <p14:tracePt t="6033" x="5984875" y="1438275"/>
          <p14:tracePt t="6040" x="5946775" y="1419225"/>
          <p14:tracePt t="6051" x="5835650" y="1363663"/>
          <p14:tracePt t="6061" x="5789613" y="1354138"/>
          <p14:tracePt t="6064" x="5734050" y="1327150"/>
          <p14:tracePt t="6076" x="5659438" y="1308100"/>
          <p14:tracePt t="6080" x="5603875" y="1281113"/>
          <p14:tracePt t="6092" x="5529263" y="1271588"/>
          <p14:tracePt t="6096" x="5492750" y="1252538"/>
          <p14:tracePt t="6106" x="5456238" y="1243013"/>
          <p14:tracePt t="6111" x="5418138" y="1243013"/>
          <p14:tracePt t="6120" x="5381625" y="1243013"/>
          <p14:tracePt t="6126" x="5362575" y="1233488"/>
          <p14:tracePt t="6135" x="5326063" y="1233488"/>
          <p14:tracePt t="6143" x="5289550" y="1233488"/>
          <p14:tracePt t="6149" x="5251450" y="1233488"/>
          <p14:tracePt t="6159" x="5186363" y="1233488"/>
          <p14:tracePt t="6171" x="5111750" y="1216025"/>
          <p14:tracePt t="6175" x="5075238" y="1206500"/>
          <p14:tracePt t="6184" x="5048250" y="1206500"/>
          <p14:tracePt t="6191" x="4991100" y="1206500"/>
          <p14:tracePt t="6199" x="4954588" y="1196975"/>
          <p14:tracePt t="6206" x="4918075" y="1177925"/>
          <p14:tracePt t="6214" x="4899025" y="1177925"/>
          <p14:tracePt t="6222" x="4862513" y="1169988"/>
          <p14:tracePt t="6228" x="4824413" y="1160463"/>
          <p14:tracePt t="6238" x="4814888" y="1160463"/>
          <p14:tracePt t="6242" x="4787900" y="1160463"/>
          <p14:tracePt t="6254" x="4722813" y="1160463"/>
          <p14:tracePt t="6264" x="4694238" y="1160463"/>
          <p14:tracePt t="6267" x="4667250" y="1160463"/>
          <p14:tracePt t="6280" x="4648200" y="1160463"/>
          <p14:tracePt t="6285" x="4630738" y="1160463"/>
          <p14:tracePt t="6293" x="4602163" y="1160463"/>
          <p14:tracePt t="6299" x="4583113" y="1160463"/>
          <p14:tracePt t="6308" x="4556125" y="1169988"/>
          <p14:tracePt t="6316" x="4537075" y="1169988"/>
          <p14:tracePt t="6323" x="4527550" y="1169988"/>
          <p14:tracePt t="6331" x="4518025" y="1169988"/>
          <p14:tracePt t="6338" x="4500563" y="1169988"/>
          <p14:tracePt t="6348" x="4471988" y="1177925"/>
          <p14:tracePt t="6360" x="4445000" y="1187450"/>
          <p14:tracePt t="6363" x="4435475" y="1187450"/>
          <p14:tracePt t="6373" x="4416425" y="1187450"/>
          <p14:tracePt t="6379" x="4406900" y="1196975"/>
          <p14:tracePt t="6389" x="4397375" y="1196975"/>
          <p14:tracePt t="6392" x="4389438" y="1216025"/>
          <p14:tracePt t="6403" x="4379913" y="1216025"/>
          <p14:tracePt t="6414" x="4360863" y="1216025"/>
          <p14:tracePt t="6417" x="4351338" y="1216025"/>
          <p14:tracePt t="6425" x="4341813" y="1225550"/>
          <p14:tracePt t="6433" x="4314825" y="1225550"/>
          <p14:tracePt t="6441" x="4276725" y="1233488"/>
          <p14:tracePt t="6458" x="4221163" y="1233488"/>
          <p14:tracePt t="6468" x="4194175" y="1233488"/>
          <p14:tracePt t="6472" x="4156075" y="1233488"/>
          <p14:tracePt t="6482" x="4138613" y="1233488"/>
          <p14:tracePt t="6488" x="4119563" y="1233488"/>
          <p14:tracePt t="6499" x="4083050" y="1233488"/>
          <p14:tracePt t="6502" x="4073525" y="1243013"/>
          <p14:tracePt t="6513" x="4064000" y="1243013"/>
          <p14:tracePt t="6519" x="4044950" y="1243013"/>
          <p14:tracePt t="6526" x="4035425" y="1243013"/>
          <p14:tracePt t="6536" x="4017963" y="1243013"/>
          <p14:tracePt t="6550" x="3998913" y="1243013"/>
          <p14:tracePt t="6581" x="3989388" y="1233488"/>
          <p14:tracePt t="6591" x="3989388" y="1225550"/>
          <p14:tracePt t="6606" x="3989388" y="1216025"/>
          <p14:tracePt t="6614" x="3989388" y="1187450"/>
          <p14:tracePt t="6619" x="3998913" y="1169988"/>
          <p14:tracePt t="6630" x="3998913" y="1160463"/>
          <p14:tracePt t="6644" x="4017963" y="1150938"/>
          <p14:tracePt t="6656" x="4044950" y="1131888"/>
          <p14:tracePt t="6675" x="4148138" y="1131888"/>
          <p14:tracePt t="6685" x="4194175" y="1131888"/>
          <p14:tracePt t="6691" x="4259263" y="1131888"/>
          <p14:tracePt t="6700" x="4360863" y="1160463"/>
          <p14:tracePt t="6710" x="4452938" y="1187450"/>
          <p14:tracePt t="6715" x="4573588" y="1243013"/>
          <p14:tracePt t="6722" x="4694238" y="1290638"/>
          <p14:tracePt t="6729" x="4787900" y="1327150"/>
          <p14:tracePt t="6738" x="5075238" y="1428750"/>
          <p14:tracePt t="6750" x="5205413" y="1466850"/>
          <p14:tracePt t="6754" x="5345113" y="1503363"/>
          <p14:tracePt t="6766" x="5483225" y="1512888"/>
          <p14:tracePt t="6769" x="5622925" y="1531938"/>
          <p14:tracePt t="6780" x="5753100" y="1549400"/>
          <p14:tracePt t="6786" x="5854700" y="1568450"/>
          <p14:tracePt t="6794" x="6003925" y="1568450"/>
          <p14:tracePt t="6801" x="6096000" y="1568450"/>
          <p14:tracePt t="6809" x="6207125" y="1568450"/>
          <p14:tracePt t="6817" x="6346825" y="1568450"/>
          <p14:tracePt t="6824" x="6411913" y="1568450"/>
          <p14:tracePt t="6832" x="6597650" y="1568450"/>
          <p14:tracePt t="6844" x="6689725" y="1558925"/>
          <p14:tracePt t="6847" x="6735763" y="1549400"/>
          <p14:tracePt t="6859" x="6791325" y="1549400"/>
          <p14:tracePt t="6865" x="6838950" y="1522413"/>
          <p14:tracePt t="6873" x="6875463" y="1512888"/>
          <p14:tracePt t="6880" x="6902450" y="1493838"/>
          <p14:tracePt t="6890" x="6940550" y="1474788"/>
          <p14:tracePt t="6896" x="6959600" y="1474788"/>
          <p14:tracePt t="6904" x="6996113" y="1447800"/>
          <p14:tracePt t="6911" x="7005638" y="1419225"/>
          <p14:tracePt t="6917" x="7032625" y="1411288"/>
          <p14:tracePt t="6928" x="7070725" y="1382713"/>
          <p14:tracePt t="6942" x="7126288" y="1336675"/>
          <p14:tracePt t="6954" x="7143750" y="1308100"/>
          <p14:tracePt t="6959" x="7172325" y="1290638"/>
          <p14:tracePt t="6968" x="7191375" y="1262063"/>
          <p14:tracePt t="6974" x="7227888" y="1233488"/>
          <p14:tracePt t="6983" x="7273925" y="1177925"/>
          <p14:tracePt t="6991" x="7292975" y="1160463"/>
          <p14:tracePt t="6997" x="7312025" y="1122363"/>
          <p14:tracePt t="7005" x="7321550" y="1095375"/>
          <p14:tracePt t="7012" x="7329488" y="1095375"/>
          <p14:tracePt t="7022" x="7348538" y="1066800"/>
          <p14:tracePt t="7048" x="7348538" y="1057275"/>
          <p14:tracePt t="7182" x="7358063" y="1057275"/>
          <p14:tracePt t="7185" x="7367588" y="1057275"/>
          <p14:tracePt t="7194" x="7377113" y="1057275"/>
          <p14:tracePt t="7200" x="7385050" y="1057275"/>
          <p14:tracePt t="7211" x="7423150" y="1076325"/>
          <p14:tracePt t="7226" x="7450138" y="1112838"/>
          <p14:tracePt t="7237" x="7478713" y="1122363"/>
          <p14:tracePt t="7240" x="7488238" y="1141413"/>
          <p14:tracePt t="7251" x="7505700" y="1169988"/>
          <p14:tracePt t="7256" x="7534275" y="1177925"/>
          <p14:tracePt t="7265" x="7553325" y="1187450"/>
          <p14:tracePt t="7272" x="7580313" y="1216025"/>
          <p14:tracePt t="7282" x="7599363" y="1243013"/>
          <p14:tracePt t="7287" x="7626350" y="1252538"/>
          <p14:tracePt t="7294" x="7645400" y="1262063"/>
          <p14:tracePt t="7304" x="7710488" y="1290638"/>
          <p14:tracePt t="7320" x="7756525" y="1308100"/>
          <p14:tracePt t="7331" x="7766050" y="1317625"/>
          <p14:tracePt t="7335" x="7785100" y="1327150"/>
          <p14:tracePt t="7345" x="7802563" y="1336675"/>
          <p14:tracePt t="7348" x="7831138" y="1354138"/>
          <p14:tracePt t="7360" x="7850188" y="1354138"/>
          <p14:tracePt t="7367" x="7877175" y="1363663"/>
          <p14:tracePt t="7374" x="7896225" y="1373188"/>
          <p14:tracePt t="7384" x="7915275" y="1373188"/>
          <p14:tracePt t="7390" x="7951788" y="1382713"/>
          <p14:tracePt t="7399" x="8016875" y="1401763"/>
          <p14:tracePt t="7412" x="8035925" y="1401763"/>
          <p14:tracePt t="7415" x="8053388" y="1401763"/>
          <p14:tracePt t="7425" x="8072438" y="1401763"/>
          <p14:tracePt t="7429" x="8108950" y="1392238"/>
          <p14:tracePt t="7440" x="8137525" y="1392238"/>
          <p14:tracePt t="7444" x="8156575" y="1392238"/>
          <p14:tracePt t="7454" x="8183563" y="1382713"/>
          <p14:tracePt t="7462" x="8202613" y="1382713"/>
          <p14:tracePt t="7467" x="8220075" y="1382713"/>
          <p14:tracePt t="7476" x="8258175" y="1373188"/>
          <p14:tracePt t="7483" x="8294688" y="1363663"/>
          <p14:tracePt t="7493" x="8350250" y="1336675"/>
          <p14:tracePt t="7510" x="8424863" y="1308100"/>
          <p14:tracePt t="7520" x="8480425" y="1281113"/>
          <p14:tracePt t="7524" x="8516938" y="1271588"/>
          <p14:tracePt t="7534" x="8591550" y="1225550"/>
          <p14:tracePt t="7540" x="8647113" y="1206500"/>
          <p14:tracePt t="7548" x="8702675" y="1177925"/>
          <p14:tracePt t="7556" x="8758238" y="1150938"/>
          <p14:tracePt t="7564" x="8815388" y="1122363"/>
          <p14:tracePt t="7571" x="8832850" y="1085850"/>
          <p14:tracePt t="7577" x="8888413" y="1039813"/>
          <p14:tracePt t="7587" x="8953500" y="1001713"/>
          <p14:tracePt t="7599" x="8972550" y="984250"/>
          <p14:tracePt t="7604" x="9037638" y="909638"/>
          <p14:tracePt t="7614" x="9047163" y="900113"/>
          <p14:tracePt t="7618" x="9055100" y="890588"/>
          <p14:tracePt t="7629" x="9055100" y="881063"/>
          <p14:tracePt t="7631" x="9064625" y="881063"/>
          <p14:tracePt t="7650" x="9064625" y="871538"/>
          <p14:tracePt t="7672" x="9074150" y="871538"/>
          <p14:tracePt t="7911" x="9074150" y="890588"/>
          <p14:tracePt t="7926" x="9074150" y="900113"/>
          <p14:tracePt t="7931" x="9064625" y="909638"/>
          <p14:tracePt t="7940" x="9064625" y="919163"/>
          <p14:tracePt t="7946" x="9064625" y="928688"/>
          <p14:tracePt t="7956" x="9064625" y="936625"/>
          <p14:tracePt t="7963" x="9064625" y="946150"/>
          <p14:tracePt t="7969" x="9064625" y="955675"/>
          <p14:tracePt t="7979" x="9047163" y="984250"/>
          <p14:tracePt t="7991" x="9047163" y="992188"/>
          <p14:tracePt t="7995" x="9047163" y="1001713"/>
          <p14:tracePt t="8006" x="9055100" y="1030288"/>
          <p14:tracePt t="8010" x="9055100" y="1049338"/>
          <p14:tracePt t="8020" x="9055100" y="1057275"/>
          <p14:tracePt t="8026" x="9055100" y="1076325"/>
          <p14:tracePt t="8034" x="9055100" y="1095375"/>
          <p14:tracePt t="8041" x="9064625" y="1122363"/>
          <p14:tracePt t="8049" x="9064625" y="1141413"/>
          <p14:tracePt t="8057" x="9074150" y="1177925"/>
          <p14:tracePt t="8064" x="9083675" y="1206500"/>
          <p14:tracePt t="8072" x="9102725" y="1262063"/>
          <p14:tracePt t="8089" x="9120188" y="1308100"/>
          <p14:tracePt t="8100" x="9120188" y="1327150"/>
          <p14:tracePt t="8104" x="9129713" y="1327150"/>
          <p14:tracePt t="8114" x="9139238" y="1346200"/>
          <p14:tracePt t="8121" x="9148763" y="1354138"/>
          <p14:tracePt t="8129" x="9148763" y="1363663"/>
          <p14:tracePt t="8143" x="9158288" y="1373188"/>
          <p14:tracePt t="8157" x="9167813" y="1382713"/>
          <p14:tracePt t="8167" x="9167813" y="1392238"/>
          <p14:tracePt t="8183" x="9204325" y="1419225"/>
          <p14:tracePt t="8194" x="9213850" y="1428750"/>
          <p14:tracePt t="8196" x="9223375" y="1428750"/>
          <p14:tracePt t="8208" x="9232900" y="1438275"/>
          <p14:tracePt t="8215" x="9250363" y="1447800"/>
          <p14:tracePt t="8223" x="9269413" y="1457325"/>
          <p14:tracePt t="8230" x="9278938" y="1457325"/>
          <p14:tracePt t="8238" x="9305925" y="1457325"/>
          <p14:tracePt t="8245" x="9315450" y="1457325"/>
          <p14:tracePt t="8252" x="9344025" y="1457325"/>
          <p14:tracePt t="8262" x="9353550" y="1457325"/>
          <p14:tracePt t="8266" x="9371013" y="1447800"/>
          <p14:tracePt t="8278" x="9409113" y="1438275"/>
          <p14:tracePt t="8293" x="9482138" y="1401763"/>
          <p14:tracePt t="8303" x="9520238" y="1382713"/>
          <p14:tracePt t="8309" x="9566275" y="1354138"/>
          <p14:tracePt t="8317" x="9593263" y="1336675"/>
          <p14:tracePt t="8322" x="9640888" y="1327150"/>
          <p14:tracePt t="8332" x="9667875" y="1308100"/>
          <p14:tracePt t="8339" x="9705975" y="1290638"/>
          <p14:tracePt t="8346" x="9742488" y="1271588"/>
          <p14:tracePt t="8356" x="9779000" y="1262063"/>
          <p14:tracePt t="8361" x="9798050" y="1233488"/>
          <p14:tracePt t="8372" x="9909175" y="1187450"/>
          <p14:tracePt t="8382" x="9947275" y="1160463"/>
          <p14:tracePt t="8388" x="9983788" y="1122363"/>
          <p14:tracePt t="8397" x="10048875" y="1076325"/>
          <p14:tracePt t="8403" x="10085388" y="1049338"/>
          <p14:tracePt t="8411" x="10131425" y="1011238"/>
          <p14:tracePt t="8419" x="10160000" y="974725"/>
          <p14:tracePt t="8426" x="10196513" y="946150"/>
          <p14:tracePt t="8432" x="10225088" y="928688"/>
          <p14:tracePt t="8442" x="10244138" y="909638"/>
          <p14:tracePt t="8447" x="10271125" y="863600"/>
          <p14:tracePt t="8456" x="10299700" y="835025"/>
          <p14:tracePt t="8464" x="10309225" y="815975"/>
          <p14:tracePt t="8481" x="10317163" y="788988"/>
          <p14:tracePt t="8490" x="10326688" y="779463"/>
          <p14:tracePt t="8498" x="10336213" y="769938"/>
          <p14:tracePt t="8506" x="10336213" y="752475"/>
          <p14:tracePt t="8511" x="10345738" y="723900"/>
          <p14:tracePt t="8520" x="10364788" y="704850"/>
          <p14:tracePt t="8527" x="10364788" y="687388"/>
          <p14:tracePt t="8535" x="10364788" y="658813"/>
          <p14:tracePt t="8544" x="10364788" y="631825"/>
          <p14:tracePt t="8549" x="10364788" y="593725"/>
          <p14:tracePt t="8555" x="10345738" y="538163"/>
          <p14:tracePt t="8560" x="10317163" y="501650"/>
          <p14:tracePt t="8571" x="10290175" y="463550"/>
          <p14:tracePt t="8574" x="10234613" y="407988"/>
          <p14:tracePt t="8585" x="10215563" y="371475"/>
          <p14:tracePt t="8592" x="10150475" y="296863"/>
          <p14:tracePt t="8600" x="10113963" y="269875"/>
          <p14:tracePt t="8607" x="10058400" y="212725"/>
          <p14:tracePt t="8614" x="10020300" y="185738"/>
          <p14:tracePt t="8621" x="9983788" y="139700"/>
          <p14:tracePt t="8630" x="9928225" y="111125"/>
          <p14:tracePt t="8638" x="9891713" y="84138"/>
          <p14:tracePt t="8644" x="9834563" y="55563"/>
          <p14:tracePt t="8655" x="9742488" y="0"/>
          <p14:tracePt t="9572" x="6281738" y="0"/>
          <p14:tracePt t="9579" x="6245225" y="0"/>
          <p14:tracePt t="9587" x="6207125" y="0"/>
          <p14:tracePt t="9596" x="6132513" y="19050"/>
          <p14:tracePt t="9607" x="6115050" y="19050"/>
          <p14:tracePt t="9609" x="6059488" y="36513"/>
          <p14:tracePt t="9623" x="6040438" y="46038"/>
          <p14:tracePt t="9624" x="6003925" y="55563"/>
          <p14:tracePt t="9636" x="5965825" y="65088"/>
          <p14:tracePt t="9643" x="5946775" y="65088"/>
          <p14:tracePt t="9651" x="5919788" y="65088"/>
          <p14:tracePt t="9655" x="5900738" y="92075"/>
          <p14:tracePt t="9665" x="5891213" y="92075"/>
          <p14:tracePt t="9671" x="5873750" y="92075"/>
          <p14:tracePt t="9680" x="5845175" y="92075"/>
          <p14:tracePt t="9687" x="5827713" y="101600"/>
          <p14:tracePt t="9695" x="5789613" y="120650"/>
          <p14:tracePt t="9704" x="5743575" y="120650"/>
          <p14:tracePt t="9716" x="5724525" y="120650"/>
          <p14:tracePt t="9720" x="5715000" y="120650"/>
          <p14:tracePt t="9731" x="5697538" y="130175"/>
          <p14:tracePt t="9737" x="5688013" y="130175"/>
          <p14:tracePt t="9745" x="5668963" y="130175"/>
          <p14:tracePt t="9752" x="5641975" y="139700"/>
          <p14:tracePt t="9762" x="5632450" y="139700"/>
          <p14:tracePt t="9767" x="5613400" y="139700"/>
          <p14:tracePt t="9775" x="5603875" y="149225"/>
          <p14:tracePt t="9783" x="5576888" y="149225"/>
          <p14:tracePt t="9799" x="5538788" y="157163"/>
          <p14:tracePt t="9811" x="5529263" y="157163"/>
          <p14:tracePt t="9815" x="5511800" y="157163"/>
          <p14:tracePt t="9831" x="5502275" y="157163"/>
          <p14:tracePt t="9840" x="5492750" y="157163"/>
          <p14:tracePt t="9855" x="5473700" y="157163"/>
          <p14:tracePt t="9870" x="5473700" y="166688"/>
          <p14:tracePt t="9876" x="5465763" y="166688"/>
          <p14:tracePt t="9883" x="5456238" y="166688"/>
          <p14:tracePt t="9894" x="5437188" y="176213"/>
          <p14:tracePt t="9905" x="5427663" y="176213"/>
          <p14:tracePt t="9908" x="5418138" y="176213"/>
          <p14:tracePt t="9920" x="5408613" y="176213"/>
          <p14:tracePt t="9935" x="5400675" y="185738"/>
          <p14:tracePt t="9938" x="5391150" y="185738"/>
          <p14:tracePt t="9949" x="5372100" y="185738"/>
          <p14:tracePt t="9955" x="5362575" y="195263"/>
          <p14:tracePt t="9963" x="5353050" y="195263"/>
          <p14:tracePt t="9971" x="5345113" y="195263"/>
          <p14:tracePt t="9986" x="5335588" y="195263"/>
          <p14:tracePt t="9988" x="5326063" y="204788"/>
          <p14:tracePt t="10000" x="5316538" y="204788"/>
          <p14:tracePt t="10004" x="5307013" y="204788"/>
          <p14:tracePt t="10014" x="5297488" y="204788"/>
          <p14:tracePt t="10018" x="5289550" y="212725"/>
          <p14:tracePt t="10034" x="5280025" y="212725"/>
          <p14:tracePt t="10043" x="5270500" y="212725"/>
          <p14:tracePt t="10057" x="5260975" y="212725"/>
          <p14:tracePt t="10066" x="5251450" y="212725"/>
          <p14:tracePt t="10075" x="5241925" y="212725"/>
          <p14:tracePt t="10080" x="5205413" y="212725"/>
          <p14:tracePt t="10098" x="5130800" y="212725"/>
          <p14:tracePt t="10108" x="5111750" y="231775"/>
          <p14:tracePt t="10113" x="5075238" y="231775"/>
          <p14:tracePt t="10123" x="5019675" y="231775"/>
          <p14:tracePt t="10127" x="4973638" y="231775"/>
          <p14:tracePt t="10143" x="4833938" y="241300"/>
          <p14:tracePt t="10156" x="4722813" y="241300"/>
          <p14:tracePt t="10159" x="4611688" y="241300"/>
          <p14:tracePt t="10169" x="4471988" y="231775"/>
          <p14:tracePt t="10176" x="4175125" y="231775"/>
          <p14:tracePt t="10188" x="3998913" y="241300"/>
          <p14:tracePt t="10195" x="3841750" y="260350"/>
          <p14:tracePt t="10204" x="3711575" y="260350"/>
          <p14:tracePt t="10207" x="3554413" y="260350"/>
          <p14:tracePt t="10217" x="3414713" y="277813"/>
          <p14:tracePt t="10225" x="3303588" y="296863"/>
          <p14:tracePt t="10232" x="3182938" y="306388"/>
          <p14:tracePt t="10239" x="3071813" y="325438"/>
          <p14:tracePt t="10247" x="2951163" y="342900"/>
          <p14:tracePt t="10253" x="2857500" y="361950"/>
          <p14:tracePt t="10263" x="2765425" y="371475"/>
          <p14:tracePt t="10272" x="2654300" y="417513"/>
          <p14:tracePt t="10283" x="2616200" y="436563"/>
          <p14:tracePt t="10297" x="2598738" y="454025"/>
          <p14:tracePt t="10742" x="2551113" y="454025"/>
          <p14:tracePt t="10746" x="2514600" y="454025"/>
          <p14:tracePt t="10759" x="2449513" y="463550"/>
          <p14:tracePt t="10769" x="2420938" y="463550"/>
          <p14:tracePt t="10773" x="2384425" y="473075"/>
          <p14:tracePt t="10783" x="2357438" y="473075"/>
          <p14:tracePt t="10790" x="2319338" y="482600"/>
          <p14:tracePt t="10798" x="2300288" y="501650"/>
          <p14:tracePt t="10804" x="2244725" y="511175"/>
          <p14:tracePt t="10812" x="2208213" y="519113"/>
          <p14:tracePt t="10821" x="2189163" y="538163"/>
          <p14:tracePt t="10828" x="2171700" y="547688"/>
          <p14:tracePt t="10837" x="2143125" y="566738"/>
          <p14:tracePt t="10853" x="2116138" y="593725"/>
          <p14:tracePt t="10866" x="2097088" y="612775"/>
          <p14:tracePt t="10868" x="2078038" y="631825"/>
          <p14:tracePt t="10876" x="2078038" y="668338"/>
          <p14:tracePt t="10884" x="2068513" y="677863"/>
          <p14:tracePt t="10892" x="2060575" y="704850"/>
          <p14:tracePt t="10899" x="2060575" y="714375"/>
          <p14:tracePt t="10906" x="2060575" y="723900"/>
          <p14:tracePt t="10915" x="2060575" y="733425"/>
          <p14:tracePt t="10972" x="2060575" y="742950"/>
          <p14:tracePt t="10980" x="2068513" y="742950"/>
          <p14:tracePt t="10987" x="2087563" y="760413"/>
          <p14:tracePt t="10994" x="2087563" y="769938"/>
          <p14:tracePt t="11001" x="2106613" y="779463"/>
          <p14:tracePt t="11010" x="2133600" y="788988"/>
          <p14:tracePt t="11016" x="2143125" y="798513"/>
          <p14:tracePt t="11025" x="2152650" y="825500"/>
          <p14:tracePt t="11041" x="2181225" y="844550"/>
          <p14:tracePt t="11052" x="2189163" y="854075"/>
          <p14:tracePt t="11056" x="2227263" y="890588"/>
          <p14:tracePt t="11069" x="2254250" y="928688"/>
          <p14:tracePt t="11088" x="2273300" y="946150"/>
          <p14:tracePt t="11095" x="2273300" y="955675"/>
          <p14:tracePt t="11103" x="2300288" y="984250"/>
          <p14:tracePt t="11109" x="2300288" y="992188"/>
          <p14:tracePt t="11120" x="2309813" y="992188"/>
          <p14:tracePt t="11124" x="2319338" y="1011238"/>
          <p14:tracePt t="11133" x="2347913" y="1030288"/>
          <p14:tracePt t="11148" x="2393950" y="1076325"/>
          <p14:tracePt t="11160" x="2420938" y="1104900"/>
          <p14:tracePt t="11165" x="2459038" y="1122363"/>
          <p14:tracePt t="11175" x="2495550" y="1141413"/>
          <p14:tracePt t="11181" x="2505075" y="1160463"/>
          <p14:tracePt t="11189" x="2541588" y="1187450"/>
          <p14:tracePt t="11198" x="2570163" y="1196975"/>
          <p14:tracePt t="11203" x="2579688" y="1225550"/>
          <p14:tracePt t="11210" x="2598738" y="1262063"/>
          <p14:tracePt t="11219" x="2606675" y="1271588"/>
          <p14:tracePt t="11229" x="2654300" y="1317625"/>
          <p14:tracePt t="11244" x="2700338" y="1346200"/>
          <p14:tracePt t="11255" x="2719388" y="1354138"/>
          <p14:tracePt t="11259" x="2746375" y="1363663"/>
          <p14:tracePt t="11269" x="2782888" y="1392238"/>
          <p14:tracePt t="11273" x="2801938" y="1392238"/>
          <p14:tracePt t="11284" x="2830513" y="1401763"/>
          <p14:tracePt t="11290" x="2867025" y="1419225"/>
          <p14:tracePt t="11298" x="2876550" y="1419225"/>
          <p14:tracePt t="11306" x="2903538" y="1428750"/>
          <p14:tracePt t="11313" x="2941638" y="1428750"/>
          <p14:tracePt t="11323" x="2997200" y="1428750"/>
          <p14:tracePt t="11334" x="3024188" y="1438275"/>
          <p14:tracePt t="11339" x="3052763" y="1438275"/>
          <p14:tracePt t="11349" x="3079750" y="1438275"/>
          <p14:tracePt t="11355" x="3098800" y="1438275"/>
          <p14:tracePt t="11364" x="3117850" y="1438275"/>
          <p14:tracePt t="11368" x="3144838" y="1447800"/>
          <p14:tracePt t="11379" x="3163888" y="1447800"/>
          <p14:tracePt t="11385" x="3182938" y="1447800"/>
          <p14:tracePt t="11397" x="3209925" y="1466850"/>
          <p14:tracePt t="11401" x="3219450" y="1466850"/>
          <p14:tracePt t="11406" x="3228975" y="1466850"/>
          <p14:tracePt t="11418" x="3257550" y="1466850"/>
          <p14:tracePt t="11432" x="3284538" y="1474788"/>
          <p14:tracePt t="11449" x="3294063" y="1484313"/>
          <p14:tracePt t="11458" x="3303588" y="1484313"/>
          <p14:tracePt t="11463" x="3313113" y="1484313"/>
          <p14:tracePt t="11473" x="3321050" y="1493838"/>
          <p14:tracePt t="11479" x="3330575" y="1493838"/>
          <p14:tracePt t="11488" x="3330575" y="1503363"/>
          <p14:tracePt t="11495" x="3340100" y="1503363"/>
          <p14:tracePt t="11502" x="3349625" y="1503363"/>
          <p14:tracePt t="11511" x="3359150" y="1503363"/>
          <p14:tracePt t="11527" x="3386138" y="1512888"/>
          <p14:tracePt t="11543" x="3395663" y="1512888"/>
          <p14:tracePt t="11558" x="3405188" y="1522413"/>
          <p14:tracePt t="11595" x="3414713" y="1522413"/>
          <p14:tracePt t="11690" x="3424238" y="1522413"/>
          <p14:tracePt t="11713" x="3433763" y="1522413"/>
          <p14:tracePt t="11730" x="3441700" y="1522413"/>
          <p14:tracePt t="11741" x="3451225" y="1522413"/>
          <p14:tracePt t="11755" x="3460750" y="1522413"/>
          <p14:tracePt t="11762" x="3470275" y="1531938"/>
          <p14:tracePt t="11777" x="3489325" y="1531938"/>
          <p14:tracePt t="11794" x="3525838" y="1539875"/>
          <p14:tracePt t="11806" x="3544888" y="1539875"/>
          <p14:tracePt t="11811" x="3562350" y="1539875"/>
          <p14:tracePt t="11825" x="3600450" y="1539875"/>
          <p14:tracePt t="11836" x="3609975" y="1539875"/>
          <p14:tracePt t="11840" x="3617913" y="1539875"/>
          <p14:tracePt t="11849" x="3627438" y="1539875"/>
          <p14:tracePt t="11856" x="3656013" y="1539875"/>
          <p14:tracePt t="11863" x="3665538" y="1539875"/>
          <p14:tracePt t="11873" x="3683000" y="1539875"/>
          <p14:tracePt t="11879" x="3692525" y="1539875"/>
          <p14:tracePt t="11889" x="3711575" y="1539875"/>
          <p14:tracePt t="11900" x="3721100" y="1539875"/>
          <p14:tracePt t="11904" x="3738563" y="1539875"/>
          <p14:tracePt t="11919" x="3757613" y="1539875"/>
          <p14:tracePt t="11934" x="3786188" y="1539875"/>
          <p14:tracePt t="11949" x="3795713" y="1539875"/>
          <p14:tracePt t="11958" x="3803650" y="1539875"/>
          <p14:tracePt t="11966" x="3822700" y="1539875"/>
          <p14:tracePt t="11983" x="3851275" y="1539875"/>
          <p14:tracePt t="11998" x="3868738" y="1539875"/>
          <p14:tracePt t="12008" x="3887788" y="1531938"/>
          <p14:tracePt t="12014" x="3897313" y="1531938"/>
          <p14:tracePt t="12023" x="3914775" y="1531938"/>
          <p14:tracePt t="12030" x="3933825" y="1531938"/>
          <p14:tracePt t="12044" x="3943350" y="1531938"/>
          <p14:tracePt t="12053" x="3952875" y="1531938"/>
          <p14:tracePt t="12067" x="3962400" y="1531938"/>
          <p14:tracePt t="12093" x="3971925" y="1531938"/>
          <p14:tracePt t="12118" x="3979863" y="1531938"/>
          <p14:tracePt t="12132" x="3998913" y="1531938"/>
          <p14:tracePt t="12161" x="4008438" y="1531938"/>
          <p14:tracePt t="12189" x="4017963" y="1531938"/>
          <p14:tracePt t="12217" x="4027488" y="1531938"/>
          <p14:tracePt t="12227" x="4035425" y="1531938"/>
          <p14:tracePt t="12241" x="4044950" y="1531938"/>
          <p14:tracePt t="12252" x="4054475" y="1531938"/>
          <p14:tracePt t="12266" x="4064000" y="1531938"/>
          <p14:tracePt t="12277" x="4073525" y="1531938"/>
          <p14:tracePt t="12296" x="4092575" y="1531938"/>
          <p14:tracePt t="12312" x="4100513" y="1531938"/>
          <p14:tracePt t="12321" x="4110038" y="1531938"/>
          <p14:tracePt t="12336" x="4119563" y="1539875"/>
          <p14:tracePt t="12349" x="4129088" y="1539875"/>
          <p14:tracePt t="12445" x="4148138" y="1558925"/>
          <p14:tracePt t="12465" x="4156075" y="1568450"/>
          <p14:tracePt t="12470" x="4156075" y="1577975"/>
          <p14:tracePt t="12481" x="4156075" y="1587500"/>
          <p14:tracePt t="12486" x="4156075" y="1595438"/>
          <p14:tracePt t="12496" x="4156075" y="1604963"/>
          <p14:tracePt t="12501" x="4156075" y="1614488"/>
          <p14:tracePt t="12510" x="4148138" y="1660525"/>
          <p14:tracePt t="12524" x="4148138" y="1679575"/>
          <p14:tracePt t="12533" x="4148138" y="1689100"/>
          <p14:tracePt t="12538" x="4138613" y="1716088"/>
          <p14:tracePt t="12548" x="4138613" y="1735138"/>
          <p14:tracePt t="12560" x="4138613" y="1754188"/>
          <p14:tracePt t="12565" x="4138613" y="1773238"/>
          <p14:tracePt t="12574" x="4138613" y="1781175"/>
          <p14:tracePt t="12577" x="4138613" y="1800225"/>
          <p14:tracePt t="12589" x="4129088" y="1828800"/>
          <p14:tracePt t="12596" x="4119563" y="1846263"/>
          <p14:tracePt t="12603" x="4119563" y="1874838"/>
          <p14:tracePt t="12611" x="4119563" y="1893888"/>
          <p14:tracePt t="12619" x="4110038" y="1901825"/>
          <p14:tracePt t="12627" x="4100513" y="1920875"/>
          <p14:tracePt t="12632" x="4100513" y="1939925"/>
          <p14:tracePt t="12644" x="4073525" y="1985963"/>
          <p14:tracePt t="12659" x="4073525" y="2022475"/>
          <p14:tracePt t="12669" x="4064000" y="2032000"/>
          <p14:tracePt t="12674" x="4054475" y="2051050"/>
          <p14:tracePt t="12682" x="4044950" y="2070100"/>
          <p14:tracePt t="12690" x="4035425" y="2078038"/>
          <p14:tracePt t="12697" x="4035425" y="2106613"/>
          <p14:tracePt t="12704" x="4008438" y="2116138"/>
          <p14:tracePt t="12713" x="4008438" y="2135188"/>
          <p14:tracePt t="12721" x="3998913" y="2143125"/>
          <p14:tracePt t="12727" x="3998913" y="2152650"/>
          <p14:tracePt t="12740" x="3979863" y="2198688"/>
          <p14:tracePt t="12752" x="3971925" y="2217738"/>
          <p14:tracePt t="12768" x="3971925" y="2227263"/>
          <p14:tracePt t="12778" x="3971925" y="2236788"/>
          <p14:tracePt t="12816" x="3971925" y="2246313"/>
          <p14:tracePt t="12821" x="3971925" y="2255838"/>
          <p14:tracePt t="12843" x="3979863" y="2282825"/>
          <p14:tracePt t="12857" x="3979863" y="2292350"/>
          <p14:tracePt t="12864" x="3989388" y="2311400"/>
          <p14:tracePt t="12872" x="3998913" y="2328863"/>
          <p14:tracePt t="12877" x="4027488" y="2357438"/>
          <p14:tracePt t="12887" x="4027488" y="2366963"/>
          <p14:tracePt t="12893" x="4044950" y="2403475"/>
          <p14:tracePt t="12902" x="4054475" y="2422525"/>
          <p14:tracePt t="12911" x="4073525" y="2449513"/>
          <p14:tracePt t="12916" x="4083050" y="2468563"/>
          <p14:tracePt t="12926" x="4092575" y="2524125"/>
          <p14:tracePt t="12937" x="4092575" y="2533650"/>
          <p14:tracePt t="12941" x="4100513" y="2533650"/>
          <p14:tracePt t="12953" x="4100513" y="2552700"/>
          <p14:tracePt t="12966" x="4100513" y="2579688"/>
          <p14:tracePt t="12980" x="4100513" y="2598738"/>
          <p14:tracePt t="12995" x="4100513" y="2616200"/>
          <p14:tracePt t="13007" x="4100513" y="2635250"/>
          <p14:tracePt t="13019" x="4100513" y="2654300"/>
          <p14:tracePt t="13032" x="4100513" y="2681288"/>
          <p14:tracePt t="13046" x="4100513" y="2700338"/>
          <p14:tracePt t="13052" x="4100513" y="2709863"/>
          <p14:tracePt t="13060" x="4100513" y="2719388"/>
          <p14:tracePt t="13068" x="4100513" y="2736850"/>
          <p14:tracePt t="13082" x="4092575" y="2765425"/>
          <p14:tracePt t="13089" x="4083050" y="2774950"/>
          <p14:tracePt t="13096" x="4083050" y="2794000"/>
          <p14:tracePt t="13115" x="4064000" y="2811463"/>
          <p14:tracePt t="13126" x="4064000" y="2820988"/>
          <p14:tracePt t="13130" x="4054475" y="2840038"/>
          <p14:tracePt t="13146" x="4044950" y="2840038"/>
          <p14:tracePt t="13155" x="4035425" y="2857500"/>
          <p14:tracePt t="13169" x="4017963" y="2886075"/>
          <p14:tracePt t="13179" x="4017963" y="2895600"/>
          <p14:tracePt t="13184" x="4008438" y="2895600"/>
          <p14:tracePt t="13195" x="3998913" y="2914650"/>
          <p14:tracePt t="13208" x="3989388" y="2922588"/>
          <p14:tracePt t="13223" x="3971925" y="2941638"/>
          <p14:tracePt t="16310" x="4027488" y="2960688"/>
          <p14:tracePt t="16317" x="4119563" y="2970213"/>
          <p14:tracePt t="16324" x="4194175" y="2970213"/>
          <p14:tracePt t="16335" x="4314825" y="2970213"/>
          <p14:tracePt t="16350" x="4406900" y="2970213"/>
          <p14:tracePt t="16360" x="4435475" y="2970213"/>
          <p14:tracePt t="16365" x="4491038" y="2970213"/>
          <p14:tracePt t="16375" x="4537075" y="2978150"/>
          <p14:tracePt t="16381" x="4611688" y="2978150"/>
          <p14:tracePt t="16389" x="4676775" y="2997200"/>
          <p14:tracePt t="16397" x="4778375" y="3025775"/>
          <p14:tracePt t="16405" x="4870450" y="3062288"/>
          <p14:tracePt t="16412" x="4991100" y="3098800"/>
          <p14:tracePt t="16419" x="5111750" y="3146425"/>
          <p14:tracePt t="16427" x="5353050" y="3267075"/>
          <p14:tracePt t="16444" x="5632450" y="3368675"/>
          <p14:tracePt t="16455" x="5753100" y="3443288"/>
          <p14:tracePt t="16457" x="5910263" y="3498850"/>
          <p14:tracePt t="16470" x="6049963" y="3525838"/>
          <p14:tracePt t="16475" x="6124575" y="3563938"/>
          <p14:tracePt t="16484" x="6245225" y="3590925"/>
          <p14:tracePt t="16491" x="6318250" y="3638550"/>
          <p14:tracePt t="16498" x="6438900" y="3694113"/>
          <p14:tracePt t="16507" x="6494463" y="3721100"/>
          <p14:tracePt t="16513" x="6569075" y="3749675"/>
          <p14:tracePt t="16522" x="6662738" y="3776663"/>
          <p14:tracePt t="16534" x="6699250" y="3776663"/>
          <p14:tracePt t="16537" x="6735763" y="3786188"/>
          <p14:tracePt t="16549" x="6754813" y="3795713"/>
          <p14:tracePt t="16554" x="6764338" y="3795713"/>
          <p14:tracePt t="16563" x="6783388" y="3795713"/>
          <p14:tracePt t="16570" x="6810375" y="3795713"/>
          <p14:tracePt t="16586" x="6838950" y="3795713"/>
          <p14:tracePt t="16600" x="6865938" y="3786188"/>
          <p14:tracePt t="16618" x="6911975" y="3740150"/>
          <p14:tracePt t="16632" x="6959600" y="3694113"/>
          <p14:tracePt t="16643" x="6986588" y="3665538"/>
          <p14:tracePt t="16648" x="7005638" y="3619500"/>
          <p14:tracePt t="16657" x="7032625" y="3581400"/>
          <p14:tracePt t="16664" x="7080250" y="3470275"/>
          <p14:tracePt t="16674" x="7107238" y="3397250"/>
          <p14:tracePt t="16679" x="7143750" y="3257550"/>
          <p14:tracePt t="16687" x="7218363" y="3117850"/>
          <p14:tracePt t="16695" x="7256463" y="2932113"/>
          <p14:tracePt t="16703" x="7329488" y="2673350"/>
          <p14:tracePt t="16712" x="7404100" y="2413000"/>
          <p14:tracePt t="16723" x="7450138" y="2319338"/>
          <p14:tracePt t="16727" x="7478713" y="2217738"/>
          <p14:tracePt t="16737" x="7515225" y="2143125"/>
          <p14:tracePt t="16743" x="7553325" y="2087563"/>
          <p14:tracePt t="16753" x="7589838" y="1995488"/>
          <p14:tracePt t="16760" x="7599363" y="1939925"/>
          <p14:tracePt t="16766" x="7608888" y="1920875"/>
          <p14:tracePt t="16774" x="7618413" y="1901825"/>
          <p14:tracePt t="16781" x="7635875" y="1884363"/>
          <p14:tracePt t="16790" x="7635875" y="1874838"/>
          <p14:tracePt t="16795" x="7635875" y="1865313"/>
          <p14:tracePt t="16806" x="7645400" y="1846263"/>
          <p14:tracePt t="16817" x="7654925" y="1828800"/>
          <p14:tracePt t="16822" x="7654925" y="1819275"/>
          <p14:tracePt t="16831" x="7654925" y="1800225"/>
          <p14:tracePt t="16837" x="7654925" y="1773238"/>
          <p14:tracePt t="16846" x="7645400" y="1763713"/>
          <p14:tracePt t="16851" x="7645400" y="1744663"/>
          <p14:tracePt t="16862" x="7618413" y="1708150"/>
          <p14:tracePt t="16869" x="7608888" y="1708150"/>
          <p14:tracePt t="16875" x="7599363" y="1689100"/>
          <p14:tracePt t="16885" x="7570788" y="1652588"/>
          <p14:tracePt t="16890" x="7534275" y="1624013"/>
          <p14:tracePt t="16901" x="7488238" y="1549400"/>
          <p14:tracePt t="16911" x="7459663" y="1512888"/>
          <p14:tracePt t="16916" x="7404100" y="1457325"/>
          <p14:tracePt t="16927" x="7339013" y="1392238"/>
          <p14:tracePt t="16931" x="7256463" y="1308100"/>
          <p14:tracePt t="16940" x="7116763" y="1225550"/>
          <p14:tracePt t="16947" x="6967538" y="1131888"/>
          <p14:tracePt t="16956" x="6856413" y="1076325"/>
          <p14:tracePt t="16962" x="6754813" y="1030288"/>
          <p14:tracePt t="16972" x="6680200" y="1001713"/>
          <p14:tracePt t="16978" x="6578600" y="955675"/>
          <p14:tracePt t="16984" x="6503988" y="936625"/>
          <p14:tracePt t="16996" x="6318250" y="871538"/>
          <p14:tracePt t="17010" x="6059488" y="769938"/>
          <p14:tracePt t="17020" x="5891213" y="733425"/>
          <p14:tracePt t="17026" x="5762625" y="695325"/>
          <p14:tracePt t="17035" x="5622925" y="677863"/>
          <p14:tracePt t="17041" x="5483225" y="649288"/>
          <p14:tracePt t="17049" x="5307013" y="631825"/>
          <p14:tracePt t="17056" x="5121275" y="631825"/>
          <p14:tracePt t="17063" x="4991100" y="612775"/>
          <p14:tracePt t="17070" x="4833938" y="639763"/>
          <p14:tracePt t="17079" x="4732338" y="649288"/>
          <p14:tracePt t="17089" x="4481513" y="723900"/>
          <p14:tracePt t="17100" x="4370388" y="742950"/>
          <p14:tracePt t="17104" x="4286250" y="769938"/>
          <p14:tracePt t="17115" x="4194175" y="835025"/>
          <p14:tracePt t="17120" x="4110038" y="863600"/>
          <p14:tracePt t="17129" x="4035425" y="909638"/>
          <p14:tracePt t="17134" x="4017963" y="936625"/>
          <p14:tracePt t="17144" x="3971925" y="965200"/>
          <p14:tracePt t="17151" x="3933825" y="984250"/>
          <p14:tracePt t="17158" x="3914775" y="1011238"/>
          <p14:tracePt t="17167" x="3887788" y="1020763"/>
          <p14:tracePt t="17172" x="3851275" y="1076325"/>
          <p14:tracePt t="17179" x="3822700" y="1112838"/>
          <p14:tracePt t="17182" x="3786188" y="1150938"/>
          <p14:tracePt t="17197" x="3738563" y="1252538"/>
          <p14:tracePt t="17208" x="3730625" y="1281113"/>
          <p14:tracePt t="17215" x="3702050" y="1317625"/>
          <p14:tracePt t="17223" x="3692525" y="1327150"/>
          <p14:tracePt t="17228" x="3683000" y="1346200"/>
          <p14:tracePt t="17238" x="3675063" y="1363663"/>
          <p14:tracePt t="17246" x="3675063" y="1419225"/>
          <p14:tracePt t="17253" x="3675063" y="1438275"/>
          <p14:tracePt t="17258" x="3675063" y="1484313"/>
          <p14:tracePt t="17267" x="3692525" y="1558925"/>
          <p14:tracePt t="17277" x="3757613" y="1633538"/>
          <p14:tracePt t="17292" x="3897313" y="1763713"/>
          <p14:tracePt t="17303" x="4017963" y="1846263"/>
          <p14:tracePt t="17308" x="4138613" y="1920875"/>
          <p14:tracePt t="17317" x="4286250" y="1985963"/>
          <p14:tracePt t="17324" x="4425950" y="2060575"/>
          <p14:tracePt t="17332" x="4546600" y="2135188"/>
          <p14:tracePt t="17341" x="4686300" y="2162175"/>
          <p14:tracePt t="17347" x="4843463" y="2198688"/>
          <p14:tracePt t="17355" x="4983163" y="2236788"/>
          <p14:tracePt t="17363" x="5121275" y="2273300"/>
          <p14:tracePt t="17371" x="5362575" y="2376488"/>
          <p14:tracePt t="17387" x="5511800" y="2432050"/>
          <p14:tracePt t="17397" x="5567363" y="2459038"/>
          <p14:tracePt t="17403" x="5603875" y="2487613"/>
          <p14:tracePt t="17412" x="5659438" y="2514600"/>
          <p14:tracePt t="17420" x="5697538" y="2533650"/>
          <p14:tracePt t="17427" x="5734050" y="2552700"/>
          <p14:tracePt t="17434" x="5753100" y="2560638"/>
          <p14:tracePt t="17441" x="5780088" y="2570163"/>
          <p14:tracePt t="17449" x="5789613" y="2579688"/>
          <p14:tracePt t="17456" x="5808663" y="2579688"/>
          <p14:tracePt t="17465" x="5827713" y="2589213"/>
          <p14:tracePt t="17535" x="5835650" y="2598738"/>
          <p14:tracePt t="17550" x="5845175" y="2616200"/>
          <p14:tracePt t="17564" x="5845175" y="2644775"/>
          <p14:tracePt t="17577" x="5845175" y="2663825"/>
          <p14:tracePt t="17586" x="5845175" y="2681288"/>
          <p14:tracePt t="17592" x="5845175" y="2700338"/>
          <p14:tracePt t="17600" x="5845175" y="2728913"/>
          <p14:tracePt t="17606" x="5845175" y="2746375"/>
          <p14:tracePt t="17614" x="5845175" y="2765425"/>
          <p14:tracePt t="17620" x="5827713" y="2794000"/>
          <p14:tracePt t="17631" x="5818188" y="2840038"/>
          <p14:tracePt t="17637" x="5818188" y="2867025"/>
          <p14:tracePt t="17645" x="5818188" y="2886075"/>
          <p14:tracePt t="17653" x="5808663" y="2905125"/>
          <p14:tracePt t="17659" x="5808663" y="2932113"/>
          <p14:tracePt t="17670" x="5799138" y="2951163"/>
          <p14:tracePt t="17683" x="5799138" y="2960688"/>
          <p14:tracePt t="17701" x="5799138" y="2970213"/>
          <p14:tracePt t="17778" x="5808663" y="2970213"/>
          <p14:tracePt t="17789" x="5818188" y="2970213"/>
          <p14:tracePt t="17795" x="5827713" y="2960688"/>
          <p14:tracePt t="17804" x="5845175" y="2951163"/>
          <p14:tracePt t="17810" x="5854700" y="2941638"/>
          <p14:tracePt t="17818" x="5873750" y="2941638"/>
          <p14:tracePt t="17825" x="5891213" y="2914650"/>
          <p14:tracePt t="17832" x="5900738" y="2914650"/>
          <p14:tracePt t="17841" x="5919788" y="2905125"/>
          <p14:tracePt t="17847" x="5929313" y="2895600"/>
          <p14:tracePt t="17858" x="5938838" y="2895600"/>
          <p14:tracePt t="17872" x="5946775" y="2886075"/>
          <p14:tracePt t="17905" x="5946775" y="2876550"/>
          <p14:tracePt t="17913" x="5956300" y="2876550"/>
          <p14:tracePt t="17921" x="5956300" y="2867025"/>
          <p14:tracePt t="17927" x="5965825" y="2849563"/>
          <p14:tracePt t="17941" x="5965825" y="2840038"/>
          <p14:tracePt t="17952" x="5965825" y="2811463"/>
          <p14:tracePt t="17962" x="5956300" y="2801938"/>
          <p14:tracePt t="17969" x="5938838" y="2774950"/>
          <p14:tracePt t="17978" x="5900738" y="2746375"/>
          <p14:tracePt t="17984" x="5845175" y="2719388"/>
          <p14:tracePt t="17993" x="5770563" y="2690813"/>
          <p14:tracePt t="17998" x="5734050" y="2681288"/>
          <p14:tracePt t="18007" x="5678488" y="2663825"/>
          <p14:tracePt t="18013" x="5641975" y="2663825"/>
          <p14:tracePt t="18022" x="5576888" y="2654300"/>
          <p14:tracePt t="18031" x="5557838" y="2654300"/>
          <p14:tracePt t="18037" x="5502275" y="2635250"/>
          <p14:tracePt t="18045" x="5446713" y="2644775"/>
          <p14:tracePt t="18057" x="5391150" y="2644775"/>
          <p14:tracePt t="18062" x="5372100" y="2644775"/>
          <p14:tracePt t="18072" x="5326063" y="2654300"/>
          <p14:tracePt t="18076" x="5270500" y="2654300"/>
          <p14:tracePt t="18087" x="5251450" y="2654300"/>
          <p14:tracePt t="18092" x="5205413" y="2654300"/>
          <p14:tracePt t="18102" x="5176838" y="2654300"/>
          <p14:tracePt t="18108" x="5140325" y="2654300"/>
          <p14:tracePt t="18116" x="5130800" y="2654300"/>
          <p14:tracePt t="18124" x="5121275" y="2654300"/>
          <p14:tracePt t="18130" x="5111750" y="2654300"/>
          <p14:tracePt t="18140" x="5103813" y="2654300"/>
          <p14:tracePt t="18156" x="5094288" y="2654300"/>
          <p14:tracePt t="18529" x="5103813" y="2654300"/>
          <p14:tracePt t="18535" x="5130800" y="2654300"/>
          <p14:tracePt t="18545" x="5168900" y="2654300"/>
          <p14:tracePt t="18547" x="5195888" y="2654300"/>
          <p14:tracePt t="18557" x="5251450" y="2654300"/>
          <p14:tracePt t="18564" x="5307013" y="2673350"/>
          <p14:tracePt t="18572" x="5353050" y="2673350"/>
          <p14:tracePt t="18580" x="5391150" y="2690813"/>
          <p14:tracePt t="18587" x="5408613" y="2690813"/>
          <p14:tracePt t="18596" x="5446713" y="2690813"/>
          <p14:tracePt t="18601" x="5483225" y="2709863"/>
          <p14:tracePt t="18612" x="5538788" y="2719388"/>
          <p14:tracePt t="18623" x="5567363" y="2719388"/>
          <p14:tracePt t="18628" x="5586413" y="2719388"/>
          <p14:tracePt t="18638" x="5622925" y="2719388"/>
          <p14:tracePt t="18642" x="5641975" y="2728913"/>
          <p14:tracePt t="18653" x="5678488" y="2728913"/>
          <p14:tracePt t="18658" x="5688013" y="2736850"/>
          <p14:tracePt t="18666" x="5724525" y="2736850"/>
          <p14:tracePt t="18673" x="5753100" y="2736850"/>
          <p14:tracePt t="18681" x="5789613" y="2755900"/>
          <p14:tracePt t="18688" x="5827713" y="2765425"/>
          <p14:tracePt t="18696" x="5854700" y="2765425"/>
          <p14:tracePt t="18706" x="5919788" y="2774950"/>
          <p14:tracePt t="18717" x="5946775" y="2774950"/>
          <p14:tracePt t="18721" x="5956300" y="2774950"/>
          <p14:tracePt t="18732" x="5975350" y="2774950"/>
          <p14:tracePt t="18736" x="5994400" y="2774950"/>
          <p14:tracePt t="18750" x="6011863" y="2774950"/>
          <p14:tracePt t="18762" x="6021388" y="2774950"/>
          <p14:tracePt t="18770" x="6030913" y="2774950"/>
          <p14:tracePt t="18776" x="6040438" y="2774950"/>
          <p14:tracePt t="18783" x="6067425" y="2774950"/>
          <p14:tracePt t="18790" x="6076950" y="2774950"/>
          <p14:tracePt t="18801" x="6096000" y="2755900"/>
          <p14:tracePt t="18816" x="6124575" y="2755900"/>
          <p14:tracePt t="18827" x="6142038" y="2746375"/>
          <p14:tracePt t="18832" x="6151563" y="2736850"/>
          <p14:tracePt t="18840" x="6161088" y="2736850"/>
          <p14:tracePt t="18848" x="6180138" y="2728913"/>
          <p14:tracePt t="18856" x="6180138" y="2719388"/>
          <p14:tracePt t="18862" x="6207125" y="2719388"/>
          <p14:tracePt t="18878" x="6216650" y="2709863"/>
          <p14:tracePt t="18884" x="6226175" y="2700338"/>
          <p14:tracePt t="18893" x="6245225" y="2700338"/>
          <p14:tracePt t="18911" x="6253163" y="2681288"/>
          <p14:tracePt t="18921" x="6272213" y="2681288"/>
          <p14:tracePt t="18935" x="6281738" y="2681288"/>
          <p14:tracePt t="18940" x="6291263" y="2673350"/>
          <p14:tracePt t="18950" x="6300788" y="2663825"/>
          <p14:tracePt t="18956" x="6308725" y="2663825"/>
          <p14:tracePt t="18964" x="6327775" y="2663825"/>
          <p14:tracePt t="18972" x="6327775" y="2654300"/>
          <p14:tracePt t="18980" x="6346825" y="2644775"/>
          <p14:tracePt t="18988" x="6392863" y="2644775"/>
          <p14:tracePt t="19000" x="6402388" y="2635250"/>
          <p14:tracePt t="19003" x="6421438" y="2616200"/>
          <p14:tracePt t="19015" x="6429375" y="2616200"/>
          <p14:tracePt t="19020" x="6438900" y="2616200"/>
          <p14:tracePt t="19030" x="6467475" y="2616200"/>
          <p14:tracePt t="19035" x="6477000" y="2616200"/>
          <p14:tracePt t="19044" x="6494463" y="2616200"/>
          <p14:tracePt t="19050" x="6513513" y="2616200"/>
          <p14:tracePt t="19058" x="6523038" y="2616200"/>
          <p14:tracePt t="19067" x="6559550" y="2616200"/>
          <p14:tracePt t="19073" x="6578600" y="2616200"/>
          <p14:tracePt t="19083" x="6615113" y="2616200"/>
          <p14:tracePt t="19098" x="6689725" y="2616200"/>
          <p14:tracePt t="19109" x="6699250" y="2608263"/>
          <p14:tracePt t="19114" x="6735763" y="2608263"/>
          <p14:tracePt t="19124" x="6773863" y="2616200"/>
          <p14:tracePt t="19129" x="6800850" y="2616200"/>
          <p14:tracePt t="19138" x="6875463" y="2625725"/>
          <p14:tracePt t="19144" x="6921500" y="2644775"/>
          <p14:tracePt t="19154" x="6977063" y="2644775"/>
          <p14:tracePt t="19160" x="7042150" y="2654300"/>
          <p14:tracePt t="19167" x="7097713" y="2663825"/>
          <p14:tracePt t="19177" x="7143750" y="2663825"/>
          <p14:tracePt t="19181" x="7208838" y="2663825"/>
          <p14:tracePt t="19191" x="7329488" y="2663825"/>
          <p14:tracePt t="19204" x="7394575" y="2663825"/>
          <p14:tracePt t="19208" x="7450138" y="2663825"/>
          <p14:tracePt t="19218" x="7497763" y="2654300"/>
          <p14:tracePt t="19224" x="7570788" y="2654300"/>
          <p14:tracePt t="19232" x="7664450" y="2654300"/>
          <p14:tracePt t="19239" x="7756525" y="2635250"/>
          <p14:tracePt t="19247" x="7840663" y="2635250"/>
          <p14:tracePt t="19256" x="7942263" y="2644775"/>
          <p14:tracePt t="19263" x="8072438" y="2644775"/>
          <p14:tracePt t="19272" x="8164513" y="2644775"/>
          <p14:tracePt t="19276" x="8277225" y="2644775"/>
          <p14:tracePt t="19287" x="8509000" y="2673350"/>
          <p14:tracePt t="19297" x="8591550" y="2673350"/>
          <p14:tracePt t="19302" x="8666163" y="2673350"/>
          <p14:tracePt t="19313" x="8712200" y="2673350"/>
          <p14:tracePt t="19319" x="8767763" y="2690813"/>
          <p14:tracePt t="19327" x="8815388" y="2681288"/>
          <p14:tracePt t="19332" x="8888413" y="2681288"/>
          <p14:tracePt t="19341" x="8934450" y="2681288"/>
          <p14:tracePt t="19348" x="8991600" y="2673350"/>
          <p14:tracePt t="19356" x="9055100" y="2673350"/>
          <p14:tracePt t="19365" x="9129713" y="2673350"/>
          <p14:tracePt t="19370" x="9194800" y="2673350"/>
          <p14:tracePt t="19382" x="9324975" y="2700338"/>
          <p14:tracePt t="19392" x="9371013" y="2700338"/>
          <p14:tracePt t="19397" x="9426575" y="2719388"/>
          <p14:tracePt t="19407" x="9445625" y="2728913"/>
          <p14:tracePt t="19412" x="9482138" y="2728913"/>
          <p14:tracePt t="19421" x="9501188" y="2728913"/>
          <p14:tracePt t="19428" x="9510713" y="2736850"/>
          <p14:tracePt t="19436" x="9520238" y="2736850"/>
          <p14:tracePt t="19443" x="9537700" y="2746375"/>
          <p14:tracePt t="19567" x="9547225" y="2746375"/>
          <p14:tracePt t="19580" x="9556750" y="2755900"/>
          <p14:tracePt t="19586" x="9556750" y="2765425"/>
          <p14:tracePt t="19624" x="9556750" y="2774950"/>
          <p14:tracePt t="19639" x="9556750" y="2784475"/>
          <p14:tracePt t="19679" x="9556750" y="2794000"/>
          <p14:tracePt t="19689" x="9556750" y="2801938"/>
          <p14:tracePt t="19709" x="9556750" y="2811463"/>
          <p14:tracePt t="19725" x="9556750" y="2820988"/>
          <p14:tracePt t="19852" x="9556750" y="2830513"/>
          <p14:tracePt t="49323" x="9399588" y="2801938"/>
          <p14:tracePt t="49330" x="9194800" y="2728913"/>
          <p14:tracePt t="49338" x="9074150" y="2690813"/>
          <p14:tracePt t="49347" x="8926513" y="2616200"/>
          <p14:tracePt t="49359" x="8888413" y="2589213"/>
          <p14:tracePt t="49362" x="8832850" y="2533650"/>
          <p14:tracePt t="49374" x="8796338" y="2505075"/>
          <p14:tracePt t="49379" x="8740775" y="2487613"/>
          <p14:tracePt t="49388" x="8702675" y="2459038"/>
          <p14:tracePt t="49393" x="8647113" y="2449513"/>
          <p14:tracePt t="49402" x="8582025" y="2432050"/>
          <p14:tracePt t="49409" x="8526463" y="2422525"/>
          <p14:tracePt t="49417" x="8461375" y="2422525"/>
          <p14:tracePt t="49425" x="8424863" y="2422525"/>
          <p14:tracePt t="49432" x="8396288" y="2403475"/>
          <p14:tracePt t="49441" x="8378825" y="2403475"/>
          <p14:tracePt t="49457" x="8350250" y="2384425"/>
          <p14:tracePt t="49468" x="8332788" y="2384425"/>
          <p14:tracePt t="49473" x="8304213" y="2376488"/>
          <p14:tracePt t="49483" x="8285163" y="2366963"/>
          <p14:tracePt t="49490" x="8239125" y="2366963"/>
          <p14:tracePt t="49498" x="8183563" y="2366963"/>
          <p14:tracePt t="49504" x="8062913" y="2422525"/>
          <p14:tracePt t="49511" x="7923213" y="2468563"/>
          <p14:tracePt t="49518" x="7802563" y="2524125"/>
          <p14:tracePt t="49525" x="7729538" y="2589213"/>
          <p14:tracePt t="49536" x="7580313" y="2728913"/>
          <p14:tracePt t="49548" x="7515225" y="2811463"/>
          <p14:tracePt t="49553" x="7432675" y="2914650"/>
          <p14:tracePt t="49563" x="7367588" y="3035300"/>
          <p14:tracePt t="49567" x="7273925" y="3219450"/>
          <p14:tracePt t="49577" x="7181850" y="3405188"/>
          <p14:tracePt t="49584" x="7107238" y="3563938"/>
          <p14:tracePt t="49592" x="7032625" y="3730625"/>
          <p14:tracePt t="49599" x="6959600" y="3870325"/>
          <p14:tracePt t="49607" x="6884988" y="4073525"/>
          <p14:tracePt t="49614" x="6856413" y="4176713"/>
          <p14:tracePt t="49622" x="6819900" y="4314825"/>
          <p14:tracePt t="49629" x="6791325" y="4425950"/>
          <p14:tracePt t="49642" x="6791325" y="4454525"/>
          <p14:tracePt t="49645" x="6783388" y="4491038"/>
          <p14:tracePt t="49662" x="6783388" y="4500563"/>
          <p14:tracePt t="49672" x="6783388" y="4510088"/>
          <p14:tracePt t="49757" x="6800850" y="4510088"/>
          <p14:tracePt t="49772" x="6810375" y="4510088"/>
          <p14:tracePt t="49780" x="6829425" y="4510088"/>
          <p14:tracePt t="49785" x="6846888" y="4510088"/>
          <p14:tracePt t="49797" x="6884988" y="4500563"/>
          <p14:tracePt t="49802" x="6921500" y="4500563"/>
          <p14:tracePt t="49809" x="6967538" y="4500563"/>
          <p14:tracePt t="49820" x="7070725" y="4500563"/>
          <p14:tracePt t="49830" x="7153275" y="4500563"/>
          <p14:tracePt t="49834" x="7227888" y="4500563"/>
          <p14:tracePt t="49846" x="7358063" y="4500563"/>
          <p14:tracePt t="49850" x="7478713" y="4510088"/>
          <p14:tracePt t="49860" x="7608888" y="4529138"/>
          <p14:tracePt t="49866" x="7747000" y="4519613"/>
          <p14:tracePt t="49873" x="7877175" y="4519613"/>
          <p14:tracePt t="49881" x="7997825" y="4519613"/>
          <p14:tracePt t="49889" x="8156575" y="4500563"/>
          <p14:tracePt t="49897" x="8267700" y="4500563"/>
          <p14:tracePt t="49904" x="8378825" y="4500563"/>
          <p14:tracePt t="49913" x="8610600" y="4464050"/>
          <p14:tracePt t="49925" x="8694738" y="4464050"/>
          <p14:tracePt t="49929" x="8786813" y="4464050"/>
          <p14:tracePt t="49939" x="8943975" y="4435475"/>
          <p14:tracePt t="49944" x="9083675" y="4398963"/>
          <p14:tracePt t="49955" x="9204325" y="4379913"/>
          <p14:tracePt t="49960" x="9296400" y="4360863"/>
          <p14:tracePt t="49969" x="9409113" y="4352925"/>
          <p14:tracePt t="49975" x="9501188" y="4333875"/>
          <p14:tracePt t="49983" x="9556750" y="4314825"/>
          <p14:tracePt t="49993" x="9631363" y="4305300"/>
          <p14:tracePt t="49997" x="9705975" y="4278313"/>
          <p14:tracePt t="50009" x="9928225" y="4259263"/>
          <p14:tracePt t="50023" x="10160000" y="4241800"/>
          <p14:tracePt t="50033" x="10234613" y="4259263"/>
          <p14:tracePt t="50039" x="10299700" y="4259263"/>
          <p14:tracePt t="50048" x="10355263" y="4278313"/>
          <p14:tracePt t="50054" x="10401300" y="4287838"/>
          <p14:tracePt t="50063" x="10437813" y="4297363"/>
          <p14:tracePt t="50068" x="10466388" y="4314825"/>
          <p14:tracePt t="50077" x="10485438" y="4314825"/>
          <p14:tracePt t="50142" x="10485438" y="4333875"/>
          <p14:tracePt t="50148" x="10485438" y="4343400"/>
          <p14:tracePt t="50165" x="10420350" y="4379913"/>
          <p14:tracePt t="50171" x="10252075" y="4435475"/>
          <p14:tracePt t="50181" x="10029825" y="4454525"/>
          <p14:tracePt t="50185" x="9853613" y="4454525"/>
          <p14:tracePt t="50196" x="9501188" y="4454525"/>
          <p14:tracePt t="50207" x="9324975" y="4454525"/>
          <p14:tracePt t="50211" x="9102725" y="4445000"/>
          <p14:tracePt t="50223" x="8878888" y="4425950"/>
          <p14:tracePt t="50228" x="8702675" y="4425950"/>
          <p14:tracePt t="50237" x="8499475" y="4425950"/>
          <p14:tracePt t="50243" x="8229600" y="4425950"/>
          <p14:tracePt t="50251" x="7988300" y="4408488"/>
          <p14:tracePt t="50259" x="7785100" y="4418013"/>
          <p14:tracePt t="50266" x="7561263" y="4408488"/>
          <p14:tracePt t="50276" x="7367588" y="4389438"/>
          <p14:tracePt t="50282" x="7181850" y="4389438"/>
          <p14:tracePt t="50291" x="6875463" y="4389438"/>
          <p14:tracePt t="50306" x="6624638" y="4352925"/>
          <p14:tracePt t="50316" x="6484938" y="4352925"/>
          <p14:tracePt t="50319" x="6337300" y="4352925"/>
          <p14:tracePt t="50331" x="6235700" y="4343400"/>
          <p14:tracePt t="50337" x="6124575" y="4343400"/>
          <p14:tracePt t="50346" x="6030913" y="4343400"/>
          <p14:tracePt t="50352" x="5938838" y="4343400"/>
          <p14:tracePt t="50361" x="5873750" y="4343400"/>
          <p14:tracePt t="50368" x="5818188" y="4324350"/>
          <p14:tracePt t="50374" x="5770563" y="4324350"/>
          <p14:tracePt t="50385" x="5715000" y="4324350"/>
          <p14:tracePt t="50400" x="5678488" y="4324350"/>
          <p14:tracePt t="50414" x="5668963" y="4324350"/>
          <p14:tracePt t="50417" x="5659438" y="4324350"/>
          <p14:tracePt t="50425" x="5641975" y="4324350"/>
          <p14:tracePt t="50431" x="5632450" y="4324350"/>
          <p14:tracePt t="50440" x="5613400" y="4324350"/>
          <p14:tracePt t="50447" x="5576888" y="4333875"/>
          <p14:tracePt t="50456" x="5538788" y="4343400"/>
          <p14:tracePt t="50463" x="5502275" y="4370388"/>
          <p14:tracePt t="50469" x="5446713" y="4398963"/>
          <p14:tracePt t="50479" x="5418138" y="4418013"/>
          <p14:tracePt t="50494" x="5391150" y="4435475"/>
          <p14:tracePt t="50511" x="5381625" y="4445000"/>
          <p14:tracePt t="50520" x="5362575" y="4454525"/>
          <p14:tracePt t="50524" x="5353050" y="4464050"/>
          <p14:tracePt t="50534" x="5345113" y="4473575"/>
          <p14:tracePt t="50541" x="5326063" y="4491038"/>
          <p14:tracePt t="50548" x="5307013" y="4519613"/>
          <p14:tracePt t="50555" x="5280025" y="4546600"/>
          <p14:tracePt t="50564" x="5251450" y="4584700"/>
          <p14:tracePt t="50571" x="5224463" y="4630738"/>
          <p14:tracePt t="50585" x="5224463" y="4649788"/>
          <p14:tracePt t="50588" x="5214938" y="4659313"/>
          <p14:tracePt t="50602" x="5214938" y="4676775"/>
          <p14:tracePt t="50614" x="5214938" y="4686300"/>
          <p14:tracePt t="50619" x="5214938" y="4695825"/>
          <p14:tracePt t="50644" x="5214938" y="4705350"/>
          <p14:tracePt t="50651" x="5214938" y="4714875"/>
          <p14:tracePt t="50667" x="5214938" y="4722813"/>
          <p14:tracePt t="50680" x="5232400" y="4751388"/>
          <p14:tracePt t="50684" x="5289550" y="4787900"/>
          <p14:tracePt t="50693" x="5326063" y="4816475"/>
          <p14:tracePt t="50699" x="5381625" y="4843463"/>
          <p14:tracePt t="50708" x="5427663" y="4872038"/>
          <p14:tracePt t="50712" x="5483225" y="4881563"/>
          <p14:tracePt t="50724" x="5538788" y="4908550"/>
          <p14:tracePt t="50731" x="5576888" y="4918075"/>
          <p14:tracePt t="50738" x="5622925" y="4937125"/>
          <p14:tracePt t="50745" x="5678488" y="4964113"/>
          <p14:tracePt t="50752" x="5715000" y="4964113"/>
          <p14:tracePt t="50762" x="5808663" y="4983163"/>
          <p14:tracePt t="50777" x="5864225" y="5002213"/>
          <p14:tracePt t="50787" x="5883275" y="5002213"/>
          <p14:tracePt t="50794" x="5910263" y="5011738"/>
          <p14:tracePt t="50804" x="5929313" y="5011738"/>
          <p14:tracePt t="50808" x="5938838" y="5011738"/>
          <p14:tracePt t="50817" x="5956300" y="5011738"/>
          <p14:tracePt t="50823" x="5984875" y="5011738"/>
          <p14:tracePt t="50831" x="6011863" y="5011738"/>
          <p14:tracePt t="50841" x="6049963" y="5011738"/>
          <p14:tracePt t="50846" x="6105525" y="5011738"/>
          <p14:tracePt t="50856" x="6216650" y="5011738"/>
          <p14:tracePt t="50868" x="6281738" y="5011738"/>
          <p14:tracePt t="50873" x="6356350" y="5011738"/>
          <p14:tracePt t="50882" x="6448425" y="5029200"/>
          <p14:tracePt t="50887" x="6494463" y="5038725"/>
          <p14:tracePt t="50898" x="6550025" y="5038725"/>
          <p14:tracePt t="50903" x="6615113" y="5038725"/>
          <p14:tracePt t="50913" x="6680200" y="5038725"/>
          <p14:tracePt t="50918" x="6735763" y="5038725"/>
          <p14:tracePt t="50926" x="6838950" y="5038725"/>
          <p14:tracePt t="50937" x="6884988" y="5038725"/>
          <p14:tracePt t="50941" x="6977063" y="5057775"/>
          <p14:tracePt t="50950" x="7172325" y="5057775"/>
          <p14:tracePt t="50962" x="7264400" y="5057775"/>
          <p14:tracePt t="50967" x="7385050" y="5067300"/>
          <p14:tracePt t="50978" x="7515225" y="5057775"/>
          <p14:tracePt t="50982" x="7673975" y="5057775"/>
          <p14:tracePt t="50991" x="7812088" y="5048250"/>
          <p14:tracePt t="50998" x="7942263" y="5048250"/>
          <p14:tracePt t="51006" x="8062913" y="5029200"/>
          <p14:tracePt t="51012" x="8174038" y="5011738"/>
          <p14:tracePt t="51021" x="8267700" y="5011738"/>
          <p14:tracePt t="51029" x="8378825" y="4983163"/>
          <p14:tracePt t="51034" x="8453438" y="4964113"/>
          <p14:tracePt t="51046" x="8574088" y="4956175"/>
          <p14:tracePt t="51061" x="8675688" y="4927600"/>
          <p14:tracePt t="51072" x="8750300" y="4908550"/>
          <p14:tracePt t="51077" x="8823325" y="4908550"/>
          <p14:tracePt t="51086" x="8888413" y="4900613"/>
          <p14:tracePt t="51089" x="8982075" y="4900613"/>
          <p14:tracePt t="51100" x="9102725" y="4881563"/>
          <p14:tracePt t="51531" x="9112250" y="4908550"/>
          <p14:tracePt t="51543" x="9139238" y="4946650"/>
          <p14:tracePt t="51548" x="9148763" y="4983163"/>
          <p14:tracePt t="51558" x="9175750" y="5021263"/>
          <p14:tracePt t="51562" x="9194800" y="5057775"/>
          <p14:tracePt t="51572" x="9213850" y="5103813"/>
          <p14:tracePt t="51578" x="9223375" y="5132388"/>
          <p14:tracePt t="51586" x="9240838" y="5149850"/>
          <p14:tracePt t="51592" x="9269413" y="5187950"/>
          <p14:tracePt t="51601" x="9278938" y="5214938"/>
          <p14:tracePt t="51610" x="9288463" y="5224463"/>
          <p14:tracePt t="51614" x="9296400" y="5233988"/>
          <p14:tracePt t="51625" x="9305925" y="5243513"/>
          <p14:tracePt t="51637" x="9315450" y="5253038"/>
          <p14:tracePt t="51655" x="9315450" y="5262563"/>
          <p14:tracePt t="51667" x="9324975" y="5262563"/>
          <p14:tracePt t="51689" x="9334500" y="5262563"/>
          <p14:tracePt t="51776" x="9353550" y="5262563"/>
          <p14:tracePt t="51784" x="9361488" y="5262563"/>
          <p14:tracePt t="51813" x="9380538" y="5243513"/>
          <p14:tracePt t="51831" x="9390063" y="5233988"/>
          <p14:tracePt t="51840" x="9399588" y="5224463"/>
          <p14:tracePt t="51855" x="9409113" y="5214938"/>
          <p14:tracePt t="51878" x="9409113" y="5205413"/>
          <p14:tracePt t="51925" x="9417050" y="5205413"/>
          <p14:tracePt t="51949" x="9426575" y="5205413"/>
          <p14:tracePt t="51963" x="9436100" y="5197475"/>
          <p14:tracePt t="51973" x="9445625" y="5187950"/>
          <p14:tracePt t="51988" x="9464675" y="5168900"/>
          <p14:tracePt t="51999" x="9482138" y="5168900"/>
          <p14:tracePt t="52003" x="9482138" y="5159375"/>
          <p14:tracePt t="52015" x="9501188" y="5149850"/>
          <p14:tracePt t="52019" x="9501188" y="5141913"/>
          <p14:tracePt t="52028" x="9529763" y="5122863"/>
          <p14:tracePt t="52057" x="9537700" y="5113338"/>
          <p14:tracePt t="52082" x="9556750" y="5094288"/>
          <p14:tracePt t="52094" x="9566275" y="5084763"/>
          <p14:tracePt t="52099" x="9566275" y="5067300"/>
          <p14:tracePt t="52108" x="9566275" y="5048250"/>
          <p14:tracePt t="52122" x="9566275" y="5029200"/>
          <p14:tracePt t="52127" x="9566275" y="5011738"/>
          <p14:tracePt t="52136" x="9566275" y="5002213"/>
          <p14:tracePt t="52144" x="9566275" y="4983163"/>
          <p14:tracePt t="52159" x="9556750" y="4973638"/>
          <p14:tracePt t="52166" x="9547225" y="4956175"/>
          <p14:tracePt t="52177" x="9520238" y="4946650"/>
          <p14:tracePt t="52188" x="9491663" y="4900613"/>
          <p14:tracePt t="52193" x="9464675" y="4872038"/>
          <p14:tracePt t="52203" x="9436100" y="4835525"/>
          <p14:tracePt t="52205" x="9399588" y="4760913"/>
          <p14:tracePt t="52217" x="9371013" y="4705350"/>
          <p14:tracePt t="52221" x="9324975" y="4630738"/>
          <p14:tracePt t="52234" x="9288463" y="4556125"/>
          <p14:tracePt t="52239" x="9278938" y="4519613"/>
          <p14:tracePt t="52246" x="9269413" y="4481513"/>
          <p14:tracePt t="52255" x="9259888" y="4473575"/>
          <p14:tracePt t="52260" x="9259888" y="4464050"/>
          <p14:tracePt t="52269" x="9250363" y="4445000"/>
          <p14:tracePt t="52285" x="9240838" y="4435475"/>
          <p14:tracePt t="52298" x="9213850" y="4425950"/>
          <p14:tracePt t="52302" x="9194800" y="4398963"/>
          <p14:tracePt t="52311" x="9185275" y="4398963"/>
          <p14:tracePt t="52317" x="9167813" y="4389438"/>
          <p14:tracePt t="52326" x="9139238" y="4379913"/>
          <p14:tracePt t="52332" x="9120188" y="4379913"/>
          <p14:tracePt t="52340" x="9083675" y="4360863"/>
          <p14:tracePt t="52350" x="9047163" y="4360863"/>
          <p14:tracePt t="52355" x="9028113" y="4352925"/>
          <p14:tracePt t="52365" x="8934450" y="4360863"/>
          <p14:tracePt t="52381" x="8851900" y="4370388"/>
          <p14:tracePt t="52391" x="8815388" y="4379913"/>
          <p14:tracePt t="52395" x="8758238" y="4398963"/>
          <p14:tracePt t="52406" x="8712200" y="4408488"/>
          <p14:tracePt t="52409" x="8675688" y="4418013"/>
          <p14:tracePt t="52420" x="8620125" y="4445000"/>
          <p14:tracePt t="52429" x="8574088" y="4464050"/>
          <p14:tracePt t="52434" x="8535988" y="4473575"/>
          <p14:tracePt t="52441" x="8499475" y="4500563"/>
          <p14:tracePt t="52449" x="8470900" y="4519613"/>
          <p14:tracePt t="52461" x="8396288" y="4575175"/>
          <p14:tracePt t="52473" x="8332788" y="4630738"/>
          <p14:tracePt t="52485" x="8313738" y="4659313"/>
          <p14:tracePt t="52490" x="8285163" y="4667250"/>
          <p14:tracePt t="52501" x="8267700" y="4695825"/>
          <p14:tracePt t="52504" x="8239125" y="4714875"/>
          <p14:tracePt t="52515" x="8220075" y="4741863"/>
          <p14:tracePt t="52520" x="8202613" y="4751388"/>
          <p14:tracePt t="52529" x="8183563" y="4760913"/>
          <p14:tracePt t="52537" x="8183563" y="4770438"/>
          <p14:tracePt t="52543" x="8164513" y="4779963"/>
          <p14:tracePt t="52552" x="8164513" y="4787900"/>
          <p14:tracePt t="52568" x="8156575" y="4797425"/>
          <p14:tracePt t="52581" x="8147050" y="4797425"/>
          <p14:tracePt t="52594" x="8147050" y="4816475"/>
          <p14:tracePt t="52609" x="8147050" y="4826000"/>
          <p14:tracePt t="52615" x="8147050" y="4835525"/>
          <p14:tracePt t="52624" x="8156575" y="4862513"/>
          <p14:tracePt t="52630" x="8156575" y="4881563"/>
          <p14:tracePt t="52638" x="8183563" y="4900613"/>
          <p14:tracePt t="52647" x="8220075" y="4946650"/>
          <p14:tracePt t="52653" x="8229600" y="4983163"/>
          <p14:tracePt t="52662" x="8285163" y="5057775"/>
          <p14:tracePt t="52677" x="8332788" y="5103813"/>
          <p14:tracePt t="52688" x="8359775" y="5141913"/>
          <p14:tracePt t="52695" x="8415338" y="5197475"/>
          <p14:tracePt t="52703" x="8424863" y="5205413"/>
          <p14:tracePt t="52708" x="8443913" y="5233988"/>
          <p14:tracePt t="52718" x="8470900" y="5270500"/>
          <p14:tracePt t="52725" x="8489950" y="5289550"/>
          <p14:tracePt t="52732" x="8499475" y="5299075"/>
          <p14:tracePt t="52741" x="8516938" y="5318125"/>
          <p14:tracePt t="52746" x="8535988" y="5345113"/>
          <p14:tracePt t="52758" x="8555038" y="5364163"/>
          <p14:tracePt t="52768" x="8564563" y="5373688"/>
          <p14:tracePt t="52772" x="8574088" y="5383213"/>
          <p14:tracePt t="52783" x="8601075" y="5400675"/>
          <p14:tracePt t="52787" x="8610600" y="5400675"/>
          <p14:tracePt t="52798" x="8620125" y="5410200"/>
          <p14:tracePt t="52803" x="8637588" y="5429250"/>
          <p14:tracePt t="52812" x="8647113" y="5438775"/>
          <p14:tracePt t="52819" x="8656638" y="5438775"/>
          <p14:tracePt t="52825" x="8675688" y="5446713"/>
          <p14:tracePt t="52835" x="8685213" y="5456238"/>
          <p14:tracePt t="52840" x="8694738" y="5456238"/>
          <p14:tracePt t="52853" x="8712200" y="5465763"/>
          <p14:tracePt t="52865" x="8740775" y="5465763"/>
          <p14:tracePt t="52877" x="8758238" y="5465763"/>
          <p14:tracePt t="52881" x="8767763" y="5465763"/>
          <p14:tracePt t="52891" x="8777288" y="5465763"/>
          <p14:tracePt t="52898" x="8786813" y="5465763"/>
          <p14:tracePt t="52914" x="8805863" y="5465763"/>
          <p14:tracePt t="52922" x="8815388" y="5456238"/>
          <p14:tracePt t="52928" x="8823325" y="5446713"/>
          <p14:tracePt t="52935" x="8842375" y="5446713"/>
          <p14:tracePt t="52946" x="8870950" y="5419725"/>
          <p14:tracePt t="52956" x="8888413" y="5400675"/>
          <p14:tracePt t="52960" x="8897938" y="5400675"/>
          <p14:tracePt t="52972" x="8907463" y="5391150"/>
          <p14:tracePt t="52977" x="8934450" y="5373688"/>
          <p14:tracePt t="52986" x="8934450" y="5364163"/>
          <p14:tracePt t="52992" x="8953500" y="5354638"/>
          <p14:tracePt t="53000" x="8972550" y="5345113"/>
          <p14:tracePt t="53006" x="8999538" y="5335588"/>
          <p14:tracePt t="53015" x="9037638" y="5318125"/>
          <p14:tracePt t="53021" x="9074150" y="5318125"/>
          <p14:tracePt t="53030" x="9139238" y="5318125"/>
          <p14:tracePt t="53039" x="9278938" y="5326063"/>
          <p14:tracePt t="53056" x="9445625" y="5354638"/>
          <p14:tracePt t="53065" x="9520238" y="5373688"/>
          <p14:tracePt t="53069" x="9593263" y="5383213"/>
          <p14:tracePt t="53081" x="9658350" y="5400675"/>
          <p14:tracePt t="53087" x="9696450" y="5410200"/>
          <p14:tracePt t="53095" x="9732963" y="5429250"/>
          <p14:tracePt t="53099" x="9771063" y="5438775"/>
          <p14:tracePt t="53109" x="9779000" y="5438775"/>
          <p14:tracePt t="53116" x="9817100" y="5438775"/>
          <p14:tracePt t="53125" x="9834563" y="5446713"/>
          <p14:tracePt t="53138" x="9863138" y="5446713"/>
          <p14:tracePt t="53148" x="9882188" y="5456238"/>
          <p14:tracePt t="53163" x="9891713" y="5456238"/>
          <p14:tracePt t="53174" x="9899650" y="5456238"/>
          <p14:tracePt t="53181" x="9909175" y="5456238"/>
          <p14:tracePt t="53190" x="9918700" y="5456238"/>
          <p14:tracePt t="53195" x="9937750" y="5456238"/>
          <p14:tracePt t="53212" x="9974263" y="5475288"/>
          <p14:tracePt t="53218" x="10002838" y="5475288"/>
          <p14:tracePt t="53226" x="10048875" y="5484813"/>
          <p14:tracePt t="53233" x="10067925" y="5484813"/>
          <p14:tracePt t="53243" x="10131425" y="5494338"/>
          <p14:tracePt t="53253" x="10160000" y="5494338"/>
          <p14:tracePt t="53256" x="10179050" y="5503863"/>
          <p14:tracePt t="53268" x="10188575" y="5503863"/>
          <p14:tracePt t="53273" x="10206038" y="5503863"/>
          <p14:tracePt t="53283" x="10215563" y="5503863"/>
          <p14:tracePt t="53290" x="10225088" y="5503863"/>
          <p14:tracePt t="53385" x="10206038" y="5494338"/>
          <p14:tracePt t="53392" x="10169525" y="5484813"/>
          <p14:tracePt t="53398" x="10131425" y="5456238"/>
          <p14:tracePt t="53406" x="10085388" y="5446713"/>
          <p14:tracePt t="53415" x="10029825" y="5419725"/>
          <p14:tracePt t="53421" x="9974263" y="5400675"/>
          <p14:tracePt t="53432" x="9771063" y="5354638"/>
          <p14:tracePt t="53446" x="9296400" y="5197475"/>
          <p14:tracePt t="53457" x="9074150" y="5141913"/>
          <p14:tracePt t="53461" x="8861425" y="5029200"/>
          <p14:tracePt t="53471" x="8656638" y="4956175"/>
          <p14:tracePt t="53479" x="8453438" y="4900613"/>
          <p14:tracePt t="53487" x="8248650" y="4843463"/>
          <p14:tracePt t="53492" x="8091488" y="4806950"/>
          <p14:tracePt t="53501" x="7988300" y="4770438"/>
          <p14:tracePt t="53510" x="7877175" y="4770438"/>
          <p14:tracePt t="53515" x="7739063" y="4741863"/>
          <p14:tracePt t="53523" x="7654925" y="4741863"/>
          <p14:tracePt t="53530" x="7497763" y="4741863"/>
          <p14:tracePt t="53542" x="7292975" y="4741863"/>
          <p14:tracePt t="53555" x="7061200" y="4779963"/>
          <p14:tracePt t="53566" x="6967538" y="4797425"/>
          <p14:tracePt t="53570" x="6846888" y="4826000"/>
          <p14:tracePt t="53580" x="6791325" y="4852988"/>
          <p14:tracePt t="53587" x="6754813" y="4872038"/>
          <p14:tracePt t="53596" x="6745288" y="4881563"/>
          <p14:tracePt t="53602" x="6735763" y="4881563"/>
          <p14:tracePt t="53611" x="6735763" y="4891088"/>
          <p14:tracePt t="53620" x="6718300" y="4918075"/>
          <p14:tracePt t="53624" x="6708775" y="4946650"/>
          <p14:tracePt t="53634" x="6699250" y="4973638"/>
          <p14:tracePt t="53646" x="6680200" y="5011738"/>
          <p14:tracePt t="53651" x="6680200" y="5029200"/>
          <p14:tracePt t="53666" x="6680200" y="5057775"/>
          <p14:tracePt t="53681" x="6680200" y="5076825"/>
          <p14:tracePt t="53689" x="6680200" y="5084763"/>
          <p14:tracePt t="53696" x="6680200" y="5094288"/>
          <p14:tracePt t="53712" x="6699250" y="5113338"/>
          <p14:tracePt t="53718" x="6708775" y="5122863"/>
          <p14:tracePt t="53731" x="6726238" y="5159375"/>
          <p14:tracePt t="53739" x="6735763" y="5168900"/>
          <p14:tracePt t="53744" x="6745288" y="5187950"/>
          <p14:tracePt t="53748" x="6800850" y="5224463"/>
          <p14:tracePt t="53760" x="6829425" y="5253038"/>
          <p14:tracePt t="53770" x="6865938" y="5289550"/>
          <p14:tracePt t="53775" x="6921500" y="5318125"/>
          <p14:tracePt t="53784" x="6977063" y="5345113"/>
          <p14:tracePt t="53791" x="7051675" y="5410200"/>
          <p14:tracePt t="53798" x="7116763" y="5465763"/>
          <p14:tracePt t="53806" x="7191375" y="5511800"/>
          <p14:tracePt t="53813" x="7292975" y="5567363"/>
          <p14:tracePt t="53822" x="7413625" y="5670550"/>
          <p14:tracePt t="53834" x="7469188" y="5697538"/>
          <p14:tracePt t="53837" x="7543800" y="5745163"/>
          <p14:tracePt t="53849" x="7580313" y="5753100"/>
          <p14:tracePt t="53852" x="7618413" y="5772150"/>
          <p14:tracePt t="53865" x="7635875" y="5781675"/>
          <p14:tracePt t="53868" x="7673975" y="5791200"/>
          <p14:tracePt t="53880" x="7710488" y="5800725"/>
          <p14:tracePt t="53883" x="7739063" y="5800725"/>
          <p14:tracePt t="53892" x="7766050" y="5800725"/>
          <p14:tracePt t="53901" x="7794625" y="5800725"/>
          <p14:tracePt t="53907" x="7812088" y="5800725"/>
          <p14:tracePt t="53916" x="7886700" y="5800725"/>
          <p14:tracePt t="53928" x="7923213" y="5800725"/>
          <p14:tracePt t="53943" x="7942263" y="5800725"/>
          <p14:tracePt t="53964" x="7961313" y="5800725"/>
          <p14:tracePt t="53987" x="7970838" y="5800725"/>
          <p14:tracePt t="54000" x="7978775" y="5791200"/>
          <p14:tracePt t="54011" x="7997825" y="5791200"/>
          <p14:tracePt t="54024" x="7997825" y="5781675"/>
          <p14:tracePt t="54029" x="8026400" y="5772150"/>
          <p14:tracePt t="54037" x="8026400" y="5762625"/>
          <p14:tracePt t="54042" x="8043863" y="5753100"/>
          <p14:tracePt t="54052" x="8062913" y="5726113"/>
          <p14:tracePt t="54058" x="8062913" y="5716588"/>
          <p14:tracePt t="54066" x="8091488" y="5697538"/>
          <p14:tracePt t="54073" x="8099425" y="5688013"/>
          <p14:tracePt t="54081" x="8108950" y="5688013"/>
          <p14:tracePt t="54088" x="8108950" y="5651500"/>
          <p14:tracePt t="54105" x="8118475" y="5651500"/>
          <p14:tracePt t="54110" x="8128000" y="5641975"/>
          <p14:tracePt t="54120" x="8137525" y="5624513"/>
          <p14:tracePt t="54134" x="8147050" y="5614988"/>
          <p14:tracePt t="54152" x="8156575" y="5614988"/>
          <p14:tracePt t="54161" x="8164513" y="5605463"/>
          <p14:tracePt t="54169" x="8164513" y="5595938"/>
          <p14:tracePt t="54175" x="8174038" y="5595938"/>
          <p14:tracePt t="54183" x="8183563" y="5586413"/>
          <p14:tracePt t="54190" x="8183563" y="5576888"/>
          <p14:tracePt t="54201" x="8212138" y="5567363"/>
          <p14:tracePt t="54215" x="8267700" y="5549900"/>
          <p14:tracePt t="54226" x="8304213" y="5530850"/>
          <p14:tracePt t="54228" x="8323263" y="5530850"/>
          <p14:tracePt t="54241" x="8350250" y="5530850"/>
          <p14:tracePt t="54247" x="8369300" y="5530850"/>
          <p14:tracePt t="54255" x="8388350" y="5530850"/>
          <p14:tracePt t="54263" x="8396288" y="5530850"/>
          <p14:tracePt t="54271" x="8424863" y="5530850"/>
          <p14:tracePt t="54277" x="8443913" y="5530850"/>
          <p14:tracePt t="54286" x="8461375" y="5540375"/>
          <p14:tracePt t="54293" x="8499475" y="5549900"/>
          <p14:tracePt t="54310" x="8526463" y="5559425"/>
          <p14:tracePt t="54325" x="8545513" y="5567363"/>
          <p14:tracePt t="54335" x="8545513" y="5576888"/>
          <p14:tracePt t="54338" x="8574088" y="5586413"/>
          <p14:tracePt t="54349" x="8582025" y="5614988"/>
          <p14:tracePt t="54356" x="8591550" y="5624513"/>
          <p14:tracePt t="54363" x="8610600" y="5651500"/>
          <p14:tracePt t="54378" x="8637588" y="5680075"/>
          <p14:tracePt t="54393" x="8637588" y="5688013"/>
          <p14:tracePt t="54403" x="8647113" y="5688013"/>
          <p14:tracePt t="54433" x="8656638" y="5688013"/>
          <p14:tracePt t="54487" x="8666163" y="5697538"/>
          <p14:tracePt t="54513" x="8675688" y="5697538"/>
          <p14:tracePt t="55053" x="8666163" y="5697538"/>
          <p14:tracePt t="55062" x="8637588" y="5697538"/>
          <p14:tracePt t="55068" x="8591550" y="5697538"/>
          <p14:tracePt t="55079" x="8499475" y="5688013"/>
          <p14:tracePt t="55093" x="8424863" y="5661025"/>
          <p14:tracePt t="55104" x="8405813" y="5651500"/>
          <p14:tracePt t="55109" x="8369300" y="5632450"/>
          <p14:tracePt t="55118" x="8350250" y="5624513"/>
          <p14:tracePt t="55124" x="8313738" y="5614988"/>
          <p14:tracePt t="55136" x="8277225" y="5586413"/>
          <p14:tracePt t="55138" x="8248650" y="5586413"/>
          <p14:tracePt t="55147" x="8212138" y="5567363"/>
          <p14:tracePt t="55154" x="8174038" y="5549900"/>
          <p14:tracePt t="55161" x="8128000" y="5540375"/>
          <p14:tracePt t="55172" x="8053388" y="5484813"/>
          <p14:tracePt t="55188" x="7961313" y="5465763"/>
          <p14:tracePt t="55198" x="7915275" y="5446713"/>
          <p14:tracePt t="55200" x="7877175" y="5438775"/>
          <p14:tracePt t="55213" x="7840663" y="5429250"/>
          <p14:tracePt t="55220" x="7802563" y="5410200"/>
          <p14:tracePt t="55228" x="7747000" y="5400675"/>
          <p14:tracePt t="55233" x="7710488" y="5373688"/>
          <p14:tracePt t="55242" x="7673975" y="5364163"/>
          <p14:tracePt t="55250" x="7635875" y="5354638"/>
          <p14:tracePt t="55256" x="7618413" y="5345113"/>
          <p14:tracePt t="55265" x="7580313" y="5326063"/>
          <p14:tracePt t="55271" x="7561263" y="5326063"/>
          <p14:tracePt t="55282" x="7524750" y="5308600"/>
          <p14:tracePt t="55293" x="7497763" y="5299075"/>
          <p14:tracePt t="55297" x="7488238" y="5299075"/>
          <p14:tracePt t="55311" x="7478713" y="5289550"/>
          <p14:tracePt t="55360" x="7478713" y="5280025"/>
          <p14:tracePt t="55401" x="7488238" y="5270500"/>
          <p14:tracePt t="59796" x="7478713" y="5280025"/>
          <p14:tracePt t="59803" x="7413625" y="5299075"/>
          <p14:tracePt t="59811" x="7339013" y="5318125"/>
          <p14:tracePt t="59817" x="7292975" y="5308600"/>
          <p14:tracePt t="59826" x="7218363" y="5299075"/>
          <p14:tracePt t="59834" x="7126288" y="5262563"/>
          <p14:tracePt t="59840" x="7032625" y="5253038"/>
          <p14:tracePt t="59848" x="6884988" y="5205413"/>
          <p14:tracePt t="59866" x="6745288" y="5132388"/>
          <p14:tracePt t="59876" x="6670675" y="5103813"/>
          <p14:tracePt t="59880" x="6615113" y="5057775"/>
          <p14:tracePt t="59891" x="6559550" y="5011738"/>
          <p14:tracePt t="59896" x="6503988" y="4983163"/>
          <p14:tracePt t="59905" x="6467475" y="4964113"/>
          <p14:tracePt t="59912" x="6411913" y="4946650"/>
          <p14:tracePt t="59921" x="6392863" y="4937125"/>
          <p14:tracePt t="59927" x="6364288" y="4937125"/>
          <p14:tracePt t="59935" x="6346825" y="4927600"/>
          <p14:tracePt t="59948" x="6337300" y="4927600"/>
          <p14:tracePt t="59990" x="6327775" y="4937125"/>
          <p14:tracePt t="59999" x="6327775" y="4956175"/>
          <p14:tracePt t="60006" x="6327775" y="4992688"/>
          <p14:tracePt t="60014" x="6327775" y="5002213"/>
          <p14:tracePt t="60022" x="6327775" y="5021263"/>
          <p14:tracePt t="60028" x="6337300" y="5038725"/>
          <p14:tracePt t="60065" x="6513513" y="5262563"/>
          <p14:tracePt t="60071" x="6615113" y="5364163"/>
          <p14:tracePt t="60079" x="6653213" y="5400675"/>
          <p14:tracePt t="60085" x="6735763" y="5465763"/>
          <p14:tracePt t="60095" x="6810375" y="5530850"/>
          <p14:tracePt t="60100" x="6846888" y="5567363"/>
          <p14:tracePt t="60108" x="6911975" y="5614988"/>
          <p14:tracePt t="60115" x="6950075" y="5651500"/>
          <p14:tracePt t="60123" x="6986588" y="5688013"/>
          <p14:tracePt t="60131" x="7042150" y="5735638"/>
          <p14:tracePt t="60137" x="7080250" y="5772150"/>
          <p14:tracePt t="60149" x="7181850" y="5856288"/>
          <p14:tracePt t="60160" x="7218363" y="5865813"/>
          <p14:tracePt t="60163" x="7264400" y="5883275"/>
          <p14:tracePt t="60173" x="7283450" y="5892800"/>
          <p14:tracePt t="60179" x="7321550" y="5902325"/>
          <p14:tracePt t="60189" x="7358063" y="5902325"/>
          <p14:tracePt t="60194" x="7385050" y="5902325"/>
          <p14:tracePt t="60203" x="7423150" y="5911850"/>
          <p14:tracePt t="60210" x="7440613" y="5911850"/>
          <p14:tracePt t="60217" x="7459663" y="5929313"/>
          <p14:tracePt t="60225" x="7488238" y="5929313"/>
          <p14:tracePt t="60231" x="7505700" y="5938838"/>
          <p14:tracePt t="60242" x="7553325" y="5938838"/>
          <p14:tracePt t="60256" x="7570788" y="5948363"/>
          <p14:tracePt t="60259" x="7608888" y="5957888"/>
          <p14:tracePt t="60268" x="7645400" y="5976938"/>
          <p14:tracePt t="60273" x="7681913" y="5986463"/>
          <p14:tracePt t="60281" x="7729538" y="5986463"/>
          <p14:tracePt t="60288" x="7756525" y="5986463"/>
          <p14:tracePt t="60297" x="7794625" y="5994400"/>
          <p14:tracePt t="60303" x="7812088" y="5994400"/>
          <p14:tracePt t="60311" x="7850188" y="5994400"/>
          <p14:tracePt t="60319" x="7859713" y="5994400"/>
          <p14:tracePt t="60327" x="7905750" y="5994400"/>
          <p14:tracePt t="60336" x="7988300" y="5994400"/>
          <p14:tracePt t="60348" x="8053388" y="5994400"/>
          <p14:tracePt t="60353" x="8128000" y="5986463"/>
          <p14:tracePt t="60362" x="8193088" y="5986463"/>
          <p14:tracePt t="60366" x="8304213" y="5986463"/>
          <p14:tracePt t="60378" x="8405813" y="5986463"/>
          <p14:tracePt t="60383" x="8489950" y="5986463"/>
          <p14:tracePt t="60391" x="8582025" y="5986463"/>
          <p14:tracePt t="60398" x="8647113" y="5986463"/>
          <p14:tracePt t="60406" x="8721725" y="5986463"/>
          <p14:tracePt t="60414" x="8796338" y="6003925"/>
          <p14:tracePt t="60421" x="8861425" y="6003925"/>
          <p14:tracePt t="60428" x="8963025" y="5986463"/>
          <p14:tracePt t="60444" x="9074150" y="5948363"/>
          <p14:tracePt t="60457" x="9129713" y="5902325"/>
          <p14:tracePt t="60463" x="9185275" y="5873750"/>
          <p14:tracePt t="60471" x="9223375" y="5846763"/>
          <p14:tracePt t="60477" x="9278938" y="5818188"/>
          <p14:tracePt t="60487" x="9296400" y="5800725"/>
          <p14:tracePt t="60492" x="9353550" y="5745163"/>
          <p14:tracePt t="60500" x="9390063" y="5716588"/>
          <p14:tracePt t="60507" x="9436100" y="5680075"/>
          <p14:tracePt t="60515" x="9472613" y="5641975"/>
          <p14:tracePt t="60525" x="9556750" y="5521325"/>
          <p14:tracePt t="60541" x="9650413" y="5364163"/>
          <p14:tracePt t="60551" x="9686925" y="5270500"/>
          <p14:tracePt t="60553" x="9713913" y="5214938"/>
          <p14:tracePt t="60565" x="9723438" y="5168900"/>
          <p14:tracePt t="60572" x="9732963" y="5113338"/>
          <p14:tracePt t="60580" x="9732963" y="5094288"/>
          <p14:tracePt t="60586" x="9732963" y="5067300"/>
          <p14:tracePt t="60595" x="9732963" y="5048250"/>
          <p14:tracePt t="60602" x="9732963" y="5029200"/>
          <p14:tracePt t="60610" x="9732963" y="5002213"/>
          <p14:tracePt t="60617" x="9723438" y="4983163"/>
          <p14:tracePt t="60635" x="9705975" y="4964113"/>
          <p14:tracePt t="60646" x="9677400" y="4937125"/>
          <p14:tracePt t="60651" x="9621838" y="4908550"/>
          <p14:tracePt t="60660" x="9585325" y="4891088"/>
          <p14:tracePt t="60666" x="9520238" y="4862513"/>
          <p14:tracePt t="60674" x="9445625" y="4826000"/>
          <p14:tracePt t="60681" x="9371013" y="4816475"/>
          <p14:tracePt t="60688" x="9296400" y="4797425"/>
          <p14:tracePt t="60697" x="9223375" y="4770438"/>
          <p14:tracePt t="60702" x="9167813" y="4770438"/>
          <p14:tracePt t="60713" x="9009063" y="4741863"/>
          <p14:tracePt t="60729" x="8815388" y="4676775"/>
          <p14:tracePt t="60740" x="8656638" y="4659313"/>
          <p14:tracePt t="60744" x="8499475" y="4640263"/>
          <p14:tracePt t="60754" x="8369300" y="4621213"/>
          <p14:tracePt t="60760" x="8248650" y="4621213"/>
          <p14:tracePt t="60769" x="8118475" y="4611688"/>
          <p14:tracePt t="60774" x="7978775" y="4594225"/>
          <p14:tracePt t="60783" x="7840663" y="4602163"/>
          <p14:tracePt t="60791" x="7729538" y="4611688"/>
          <p14:tracePt t="60797" x="7618413" y="4611688"/>
          <p14:tracePt t="60807" x="7524750" y="4630738"/>
          <p14:tracePt t="60813" x="7450138" y="4649788"/>
          <p14:tracePt t="60823" x="7348538" y="4667250"/>
          <p14:tracePt t="60833" x="7321550" y="4686300"/>
          <p14:tracePt t="60837" x="7273925" y="4695825"/>
          <p14:tracePt t="60848" x="7264400" y="4705350"/>
          <p14:tracePt t="60855" x="7237413" y="4714875"/>
          <p14:tracePt t="60864" x="7227888" y="4722813"/>
          <p14:tracePt t="60878" x="7218363" y="4732338"/>
          <p14:tracePt t="60885" x="7208838" y="4751388"/>
          <p14:tracePt t="60892" x="7208838" y="4760913"/>
          <p14:tracePt t="60906" x="7200900" y="4787900"/>
          <p14:tracePt t="60918" x="7191375" y="4806950"/>
          <p14:tracePt t="60931" x="7191375" y="4826000"/>
          <p14:tracePt t="60943" x="7191375" y="4835525"/>
          <p14:tracePt t="60949" x="7181850" y="4843463"/>
          <p14:tracePt t="60957" x="7181850" y="4852988"/>
          <p14:tracePt t="60961" x="7172325" y="4862513"/>
          <p14:tracePt t="60971" x="7172325" y="4872038"/>
          <p14:tracePt t="60980" x="7172325" y="4881563"/>
          <p14:tracePt t="60986" x="7162800" y="4900613"/>
          <p14:tracePt t="61000" x="7153275" y="4927600"/>
          <p14:tracePt t="61011" x="7135813" y="4964113"/>
          <p14:tracePt t="61025" x="7135813" y="4992688"/>
          <p14:tracePt t="61035" x="7135813" y="5011738"/>
          <p14:tracePt t="61042" x="7126288" y="5029200"/>
          <p14:tracePt t="61052" x="7126288" y="5057775"/>
          <p14:tracePt t="61059" x="7126288" y="5067300"/>
          <p14:tracePt t="61066" x="7126288" y="5076825"/>
          <p14:tracePt t="61072" x="7126288" y="5084763"/>
          <p14:tracePt t="61089" x="7126288" y="5094288"/>
          <p14:tracePt t="61105" x="7126288" y="5113338"/>
          <p14:tracePt t="61119" x="7126288" y="5132388"/>
          <p14:tracePt t="61132" x="7135813" y="5149850"/>
          <p14:tracePt t="61136" x="7135813" y="5159375"/>
          <p14:tracePt t="61146" x="7135813" y="5178425"/>
          <p14:tracePt t="61152" x="7153275" y="5197475"/>
          <p14:tracePt t="61161" x="7162800" y="5233988"/>
          <p14:tracePt t="61167" x="7162800" y="5243513"/>
          <p14:tracePt t="61174" x="7172325" y="5262563"/>
          <p14:tracePt t="61183" x="7172325" y="5270500"/>
          <p14:tracePt t="61189" x="7181850" y="5308600"/>
          <p14:tracePt t="61199" x="7191375" y="5326063"/>
          <p14:tracePt t="61216" x="7200900" y="5345113"/>
          <p14:tracePt t="61225" x="7200900" y="5354638"/>
          <p14:tracePt t="61228" x="7208838" y="5364163"/>
          <p14:tracePt t="61240" x="7227888" y="5383213"/>
          <p14:tracePt t="61243" x="7246938" y="5410200"/>
          <p14:tracePt t="61254" x="7273925" y="5446713"/>
          <p14:tracePt t="61261" x="7283450" y="5456238"/>
          <p14:tracePt t="61269" x="7292975" y="5475288"/>
          <p14:tracePt t="61277" x="7321550" y="5530850"/>
          <p14:tracePt t="61284" x="7339013" y="5559425"/>
          <p14:tracePt t="61291" x="7367588" y="5595938"/>
          <p14:tracePt t="61309" x="7377113" y="5614988"/>
          <p14:tracePt t="61320" x="7394575" y="5624513"/>
          <p14:tracePt t="61325" x="7394575" y="5632450"/>
          <p14:tracePt t="61333" x="7423150" y="5651500"/>
          <p14:tracePt t="61340" x="7440613" y="5661025"/>
          <p14:tracePt t="61349" x="7450138" y="5670550"/>
          <p14:tracePt t="61356" x="7469188" y="5697538"/>
          <p14:tracePt t="61363" x="7497763" y="5697538"/>
          <p14:tracePt t="61370" x="7505700" y="5716588"/>
          <p14:tracePt t="61378" x="7543800" y="5716588"/>
          <p14:tracePt t="61388" x="7561263" y="5745163"/>
          <p14:tracePt t="61404" x="7580313" y="5762625"/>
          <p14:tracePt t="61414" x="7599363" y="5762625"/>
          <p14:tracePt t="61419" x="7626350" y="5772150"/>
          <p14:tracePt t="61428" x="7635875" y="5781675"/>
          <p14:tracePt t="61434" x="7645400" y="5781675"/>
          <p14:tracePt t="61444" x="7664450" y="5791200"/>
          <p14:tracePt t="61448" x="7673975" y="5791200"/>
          <p14:tracePt t="61457" x="7681913" y="5800725"/>
          <p14:tracePt t="61466" x="7691438" y="5800725"/>
          <p14:tracePt t="61471" x="7700963" y="5800725"/>
          <p14:tracePt t="61483" x="7720013" y="5808663"/>
          <p14:tracePt t="61496" x="7756525" y="5808663"/>
          <p14:tracePt t="61509" x="7766050" y="5818188"/>
          <p14:tracePt t="61514" x="7775575" y="5818188"/>
          <p14:tracePt t="61523" x="7794625" y="5818188"/>
          <p14:tracePt t="61527" x="7812088" y="5818188"/>
          <p14:tracePt t="61537" x="7831138" y="5818188"/>
          <p14:tracePt t="61544" x="7859713" y="5818188"/>
          <p14:tracePt t="61553" x="7896225" y="5827713"/>
          <p14:tracePt t="61559" x="7915275" y="5827713"/>
          <p14:tracePt t="61566" x="7932738" y="5827713"/>
          <p14:tracePt t="61575" x="7961313" y="5827713"/>
          <p14:tracePt t="61580" x="7988300" y="5827713"/>
          <p14:tracePt t="61591" x="8026400" y="5827713"/>
          <p14:tracePt t="61603" x="8043863" y="5846763"/>
          <p14:tracePt t="61608" x="8062913" y="5846763"/>
          <p14:tracePt t="61618" x="8099425" y="5846763"/>
          <p14:tracePt t="61622" x="8156575" y="5846763"/>
          <p14:tracePt t="61631" x="8202613" y="5856288"/>
          <p14:tracePt t="61637" x="8248650" y="5856288"/>
          <p14:tracePt t="61646" x="8304213" y="5856288"/>
          <p14:tracePt t="61654" x="8369300" y="5873750"/>
          <p14:tracePt t="61661" x="8405813" y="5873750"/>
          <p14:tracePt t="61669" x="8443913" y="5873750"/>
          <p14:tracePt t="61676" x="8480425" y="5865813"/>
          <p14:tracePt t="61687" x="8564563" y="5856288"/>
          <p14:tracePt t="61697" x="8601075" y="5856288"/>
          <p14:tracePt t="61699" x="8647113" y="5856288"/>
          <p14:tracePt t="61712" x="8702675" y="5846763"/>
          <p14:tracePt t="61717" x="8750300" y="5846763"/>
          <p14:tracePt t="61727" x="8805863" y="5827713"/>
          <p14:tracePt t="61731" x="8878888" y="5818188"/>
          <p14:tracePt t="61740" x="8926513" y="5800725"/>
          <p14:tracePt t="61746" x="8982075" y="5791200"/>
          <p14:tracePt t="61755" x="9055100" y="5772150"/>
          <p14:tracePt t="61764" x="9112250" y="5745163"/>
          <p14:tracePt t="61770" x="9167813" y="5716588"/>
          <p14:tracePt t="61779" x="9269413" y="5661025"/>
          <p14:tracePt t="61792" x="9305925" y="5641975"/>
          <p14:tracePt t="61796" x="9344025" y="5614988"/>
          <p14:tracePt t="61806" x="9390063" y="5586413"/>
          <p14:tracePt t="61811" x="9436100" y="5559425"/>
          <p14:tracePt t="61820" x="9472613" y="5540375"/>
          <p14:tracePt t="61826" x="9501188" y="5503863"/>
          <p14:tracePt t="61835" x="9556750" y="5475288"/>
          <p14:tracePt t="61841" x="9575800" y="5446713"/>
          <p14:tracePt t="61849" x="9602788" y="5429250"/>
          <p14:tracePt t="61859" x="9621838" y="5400675"/>
          <p14:tracePt t="61865" x="9650413" y="5383213"/>
          <p14:tracePt t="61874" x="9677400" y="5345113"/>
          <p14:tracePt t="61890" x="9686925" y="5318125"/>
          <p14:tracePt t="61900" x="9696450" y="5289550"/>
          <p14:tracePt t="61903" x="9705975" y="5270500"/>
          <p14:tracePt t="61915" x="9705975" y="5253038"/>
          <p14:tracePt t="61921" x="9705975" y="5224463"/>
          <p14:tracePt t="61929" x="9713913" y="5178425"/>
          <p14:tracePt t="61936" x="9713913" y="5132388"/>
          <p14:tracePt t="61944" x="9713913" y="5076825"/>
          <p14:tracePt t="61951" x="9713913" y="5038725"/>
          <p14:tracePt t="61958" x="9713913" y="5002213"/>
          <p14:tracePt t="61968" x="9713913" y="4964113"/>
          <p14:tracePt t="61979" x="9686925" y="4908550"/>
          <p14:tracePt t="61985" x="9677400" y="4881563"/>
          <p14:tracePt t="61995" x="9650413" y="4835525"/>
          <p14:tracePt t="62000" x="9631363" y="4797425"/>
          <p14:tracePt t="62008" x="9566275" y="4722813"/>
          <p14:tracePt t="62016" x="9510713" y="4659313"/>
          <p14:tracePt t="62024" x="9409113" y="4556125"/>
          <p14:tracePt t="62029" x="9344025" y="4500563"/>
          <p14:tracePt t="62038" x="9259888" y="4435475"/>
          <p14:tracePt t="62045" x="9194800" y="4352925"/>
          <p14:tracePt t="62054" x="9139238" y="4297363"/>
          <p14:tracePt t="62063" x="8999538" y="4203700"/>
          <p14:tracePt t="62074" x="8926513" y="4176713"/>
          <p14:tracePt t="62078" x="8832850" y="4121150"/>
          <p14:tracePt t="62089" x="8731250" y="4092575"/>
          <p14:tracePt t="62094" x="8637588" y="4073525"/>
          <p14:tracePt t="62103" x="8545513" y="4056063"/>
          <p14:tracePt t="62109" x="8453438" y="4046538"/>
          <p14:tracePt t="62117" x="8378825" y="4046538"/>
          <p14:tracePt t="62125" x="8248650" y="4046538"/>
          <p14:tracePt t="62132" x="8137525" y="4046538"/>
          <p14:tracePt t="62140" x="8016875" y="4046538"/>
          <p14:tracePt t="62147" x="7886700" y="4046538"/>
          <p14:tracePt t="62157" x="7681913" y="4064000"/>
          <p14:tracePt t="62169" x="7497763" y="4102100"/>
          <p14:tracePt t="62183" x="7404100" y="4111625"/>
          <p14:tracePt t="62186" x="7283450" y="4129088"/>
          <p14:tracePt t="62197" x="7191375" y="4167188"/>
          <p14:tracePt t="62203" x="7070725" y="4232275"/>
          <p14:tracePt t="62212" x="6950075" y="4305300"/>
          <p14:tracePt t="62218" x="6829425" y="4352925"/>
          <p14:tracePt t="62226" x="6708775" y="4425950"/>
          <p14:tracePt t="62235" x="6588125" y="4491038"/>
          <p14:tracePt t="62241" x="6484938" y="4556125"/>
          <p14:tracePt t="62249" x="6373813" y="4611688"/>
          <p14:tracePt t="62262" x="6318250" y="4640263"/>
          <p14:tracePt t="62267" x="6281738" y="4667250"/>
          <p14:tracePt t="62278" x="6226175" y="4695825"/>
          <p14:tracePt t="62284" x="6188075" y="4714875"/>
          <p14:tracePt t="62294" x="6132513" y="4760913"/>
          <p14:tracePt t="62295" x="6115050" y="4779963"/>
          <p14:tracePt t="62306" x="6049963" y="4852988"/>
          <p14:tracePt t="62312" x="6011863" y="4908550"/>
          <p14:tracePt t="62322" x="5965825" y="4973638"/>
          <p14:tracePt t="62329" x="5919788" y="5048250"/>
          <p14:tracePt t="62337" x="5910263" y="5084763"/>
          <p14:tracePt t="62344" x="5891213" y="5141913"/>
          <p14:tracePt t="62349" x="5891213" y="5149850"/>
          <p14:tracePt t="62361" x="5883275" y="5197475"/>
          <p14:tracePt t="62371" x="5883275" y="5224463"/>
          <p14:tracePt t="62376" x="5883275" y="5243513"/>
          <p14:tracePt t="62388" x="5900738" y="5280025"/>
          <p14:tracePt t="62394" x="5900738" y="5299075"/>
          <p14:tracePt t="62401" x="5910263" y="5335588"/>
          <p14:tracePt t="62407" x="5938838" y="5364163"/>
          <p14:tracePt t="62415" x="5946775" y="5383213"/>
          <p14:tracePt t="62424" x="5984875" y="5456238"/>
          <p14:tracePt t="62430" x="6011863" y="5494338"/>
          <p14:tracePt t="62438" x="6067425" y="5549900"/>
          <p14:tracePt t="62445" x="6132513" y="5632450"/>
          <p14:tracePt t="62453" x="6291263" y="5837238"/>
          <p14:tracePt t="62466" x="6327775" y="5873750"/>
          <p14:tracePt t="62470" x="6411913" y="5957888"/>
          <p14:tracePt t="62481" x="6438900" y="6013450"/>
          <p14:tracePt t="62485" x="6523038" y="6097588"/>
          <p14:tracePt t="62495" x="6559550" y="6153150"/>
          <p14:tracePt t="62500" x="6624638" y="6226175"/>
          <p14:tracePt t="62509" x="6662738" y="6273800"/>
          <p14:tracePt t="62517" x="6745288" y="6375400"/>
          <p14:tracePt t="62524" x="6773863" y="6394450"/>
          <p14:tracePt t="62532" x="6846888" y="6450013"/>
          <p14:tracePt t="62538" x="6902450" y="6496050"/>
          <p14:tracePt t="62545" x="6986588" y="6542088"/>
          <p14:tracePt t="62549" x="7042150" y="6607175"/>
          <p14:tracePt t="62562" x="7097713" y="6645275"/>
          <p14:tracePt t="62566" x="7181850" y="6691313"/>
          <p14:tracePt t="62574" x="7256463" y="6727825"/>
          <p14:tracePt t="62580" x="7329488" y="6756400"/>
          <p14:tracePt t="62588" x="7432675" y="6802438"/>
          <p14:tracePt t="62596" x="7524750" y="6838950"/>
          <p14:tracePt t="62696" x="9278938" y="6756400"/>
          <p14:tracePt t="62703" x="9445625" y="6681788"/>
          <p14:tracePt t="62712" x="9631363" y="6588125"/>
          <p14:tracePt t="62720" x="9788525" y="6524625"/>
          <p14:tracePt t="62728" x="9937750" y="6411913"/>
          <p14:tracePt t="62738" x="10244138" y="6208713"/>
          <p14:tracePt t="62749" x="10364788" y="6143625"/>
          <p14:tracePt t="62751" x="10466388" y="6078538"/>
          <p14:tracePt t="62764" x="10541000" y="6032500"/>
          <p14:tracePt t="62767" x="10623550" y="5967413"/>
          <p14:tracePt t="62778" x="10679113" y="5938838"/>
          <p14:tracePt t="62783" x="10717213" y="5911850"/>
          <p14:tracePt t="62792" x="10772775" y="5883275"/>
          <p14:tracePt t="62800" x="10790238" y="5865813"/>
          <p14:tracePt t="62806" x="10818813" y="5846763"/>
          <p14:tracePt t="62815" x="10837863" y="5837238"/>
          <p14:tracePt t="62821" x="10864850" y="5818188"/>
          <p14:tracePt t="62832" x="10910888" y="5762625"/>
          <p14:tracePt t="62847" x="10948988" y="5716588"/>
          <p14:tracePt t="62857" x="10958513" y="5707063"/>
          <p14:tracePt t="62860" x="10966450" y="5688013"/>
          <p14:tracePt t="62872" x="10975975" y="5670550"/>
          <p14:tracePt t="62879" x="10975975" y="5641975"/>
          <p14:tracePt t="62887" x="10985500" y="5624513"/>
          <p14:tracePt t="62893" x="11004550" y="5595938"/>
          <p14:tracePt t="62901" x="11004550" y="5586413"/>
          <p14:tracePt t="62908" x="11004550" y="5576888"/>
          <p14:tracePt t="62915" x="11004550" y="5559425"/>
          <p14:tracePt t="62924" x="11004550" y="5530850"/>
          <p14:tracePt t="62942" x="11004550" y="5503863"/>
          <p14:tracePt t="62955" x="11004550" y="5446713"/>
          <p14:tracePt t="62966" x="10995025" y="5410200"/>
          <p14:tracePt t="62973" x="10985500" y="5335588"/>
          <p14:tracePt t="62981" x="10958513" y="5262563"/>
          <p14:tracePt t="62990" x="10920413" y="5187950"/>
          <p14:tracePt t="62994" x="10893425" y="5067300"/>
          <p14:tracePt t="63001" x="10893425" y="5002213"/>
          <p14:tracePt t="63009" x="10864850" y="4964113"/>
          <p14:tracePt t="63020" x="10837863" y="4918075"/>
          <p14:tracePt t="63035" x="10828338" y="4881563"/>
          <p14:tracePt t="63046" x="10818813" y="4872038"/>
          <p14:tracePt t="63050" x="10809288" y="4862513"/>
          <p14:tracePt t="63061" x="10809288" y="4852988"/>
          <p14:tracePt t="63066" x="10790238" y="4835525"/>
          <p14:tracePt t="63074" x="10782300" y="4816475"/>
          <p14:tracePt t="63082" x="10753725" y="4787900"/>
          <p14:tracePt t="63089" x="10734675" y="4760913"/>
          <p14:tracePt t="63097" x="10707688" y="4722813"/>
          <p14:tracePt t="63105" x="10652125" y="4667250"/>
          <p14:tracePt t="63112" x="10623550" y="4611688"/>
          <p14:tracePt t="63119" x="10558463" y="4538663"/>
          <p14:tracePt t="63126" x="10493375" y="4454525"/>
          <p14:tracePt t="63127" x="10466388" y="4398963"/>
          <p14:tracePt t="63140" x="10420350" y="4343400"/>
          <p14:tracePt t="63145" x="10382250" y="4287838"/>
          <p14:tracePt t="63156" x="10355263" y="4259263"/>
          <p14:tracePt t="63158" x="10317163" y="4232275"/>
          <p14:tracePt t="63169" x="10290175" y="4213225"/>
          <p14:tracePt t="63176" x="10252075" y="4157663"/>
          <p14:tracePt t="63183" x="10215563" y="4129088"/>
          <p14:tracePt t="63191" x="10179050" y="4111625"/>
          <p14:tracePt t="63198" x="10123488" y="4056063"/>
          <p14:tracePt t="63209" x="10067925" y="4027488"/>
          <p14:tracePt t="63213" x="10010775" y="3981450"/>
          <p14:tracePt t="63224" x="9872663" y="3887788"/>
          <p14:tracePt t="63239" x="9713913" y="3814763"/>
          <p14:tracePt t="63249" x="9640888" y="3786188"/>
          <p14:tracePt t="63252" x="9585325" y="3759200"/>
          <p14:tracePt t="63263" x="9547225" y="3730625"/>
          <p14:tracePt t="63271" x="9482138" y="3711575"/>
          <p14:tracePt t="63279" x="9445625" y="3694113"/>
          <p14:tracePt t="63287" x="9371013" y="3665538"/>
          <p14:tracePt t="63294" x="9296400" y="3629025"/>
          <p14:tracePt t="63301" x="9240838" y="3600450"/>
          <p14:tracePt t="63307" x="9167813" y="3590925"/>
          <p14:tracePt t="63318" x="9047163" y="3544888"/>
          <p14:tracePt t="63329" x="8972550" y="3544888"/>
          <p14:tracePt t="63333" x="8897938" y="3517900"/>
          <p14:tracePt t="63344" x="8851900" y="3508375"/>
          <p14:tracePt t="63348" x="8796338" y="3489325"/>
          <p14:tracePt t="63358" x="8721725" y="3479800"/>
          <p14:tracePt t="63362" x="8647113" y="3460750"/>
          <p14:tracePt t="63373" x="8564563" y="3460750"/>
          <p14:tracePt t="63379" x="8461375" y="3452813"/>
          <p14:tracePt t="63388" x="8378825" y="3452813"/>
          <p14:tracePt t="63395" x="8285163" y="3433763"/>
          <p14:tracePt t="63403" x="8229600" y="3433763"/>
          <p14:tracePt t="63413" x="8108950" y="3433763"/>
          <p14:tracePt t="63425" x="8062913" y="3433763"/>
          <p14:tracePt t="63427" x="8016875" y="3433763"/>
          <p14:tracePt t="63437" x="7961313" y="3452813"/>
          <p14:tracePt t="63442" x="7867650" y="3452813"/>
          <p14:tracePt t="63453" x="7785100" y="3452813"/>
          <p14:tracePt t="63457" x="7691438" y="3460750"/>
          <p14:tracePt t="63467" x="7589838" y="3460750"/>
          <p14:tracePt t="63475" x="7459663" y="3460750"/>
          <p14:tracePt t="63480" x="7367588" y="3460750"/>
          <p14:tracePt t="63490" x="7256463" y="3460750"/>
          <p14:tracePt t="63496" x="7143750" y="3479800"/>
          <p14:tracePt t="63507" x="6959600" y="3479800"/>
          <p14:tracePt t="63520" x="6810375" y="3460750"/>
          <p14:tracePt t="63531" x="6764338" y="3460750"/>
          <p14:tracePt t="63536" x="6718300" y="3460750"/>
          <p14:tracePt t="63546" x="6680200" y="3460750"/>
          <p14:tracePt t="63552" x="6624638" y="3460750"/>
          <p14:tracePt t="63562" x="6588125" y="3479800"/>
          <p14:tracePt t="63569" x="6542088" y="3479800"/>
          <p14:tracePt t="63576" x="6484938" y="3508375"/>
          <p14:tracePt t="63585" x="6438900" y="3517900"/>
          <p14:tracePt t="63590" x="6383338" y="3525838"/>
          <p14:tracePt t="63600" x="6216650" y="3590925"/>
          <p14:tracePt t="63612" x="6161088" y="3600450"/>
          <p14:tracePt t="63615" x="6086475" y="3619500"/>
          <p14:tracePt t="63626" x="6011863" y="3646488"/>
          <p14:tracePt t="63632" x="5975350" y="3665538"/>
          <p14:tracePt t="63641" x="5929313" y="3675063"/>
          <p14:tracePt t="63649" x="5873750" y="3675063"/>
          <p14:tracePt t="63655" x="5854700" y="3684588"/>
          <p14:tracePt t="63662" x="5818188" y="3702050"/>
          <p14:tracePt t="63670" x="5762625" y="3721100"/>
          <p14:tracePt t="63679" x="5743575" y="3740150"/>
          <p14:tracePt t="63684" x="5715000" y="3749675"/>
          <p14:tracePt t="63692" x="5668963" y="3767138"/>
          <p14:tracePt t="63706" x="5649913" y="3795713"/>
          <p14:tracePt t="63711" x="5622925" y="3805238"/>
          <p14:tracePt t="63721" x="5613400" y="3814763"/>
          <p14:tracePt t="63725" x="5594350" y="3822700"/>
          <p14:tracePt t="63735" x="5586413" y="3832225"/>
          <p14:tracePt t="63742" x="5576888" y="3860800"/>
          <p14:tracePt t="63749" x="5548313" y="3879850"/>
          <p14:tracePt t="63755" x="5492750" y="3935413"/>
          <p14:tracePt t="63766" x="5465763" y="3971925"/>
          <p14:tracePt t="63772" x="5408613" y="4064000"/>
          <p14:tracePt t="63780" x="5381625" y="4138613"/>
          <p14:tracePt t="63788" x="5260975" y="4343400"/>
          <p14:tracePt t="63802" x="5232400" y="4398963"/>
          <p14:tracePt t="63806" x="5186363" y="4491038"/>
          <p14:tracePt t="63814" x="5176838" y="4519613"/>
          <p14:tracePt t="63818" x="5149850" y="4565650"/>
          <p14:tracePt t="63830" x="5140325" y="4602163"/>
          <p14:tracePt t="63836" x="5111750" y="4659313"/>
          <p14:tracePt t="63846" x="5075238" y="4732338"/>
          <p14:tracePt t="63852" x="5048250" y="4787900"/>
          <p14:tracePt t="63858" x="5048250" y="4862513"/>
          <p14:tracePt t="63867" x="5038725" y="4891088"/>
          <p14:tracePt t="63872" x="5029200" y="4946650"/>
          <p14:tracePt t="63880" x="5019675" y="5002213"/>
          <p14:tracePt t="63898" x="5019675" y="5057775"/>
          <p14:tracePt t="63909" x="5019675" y="5067300"/>
          <p14:tracePt t="63914" x="5019675" y="5084763"/>
          <p14:tracePt t="63923" x="5019675" y="5103813"/>
          <p14:tracePt t="63930" x="5019675" y="5122863"/>
          <p14:tracePt t="63938" x="5029200" y="5149850"/>
          <p14:tracePt t="63945" x="5038725" y="5168900"/>
          <p14:tracePt t="63953" x="5048250" y="5187950"/>
          <p14:tracePt t="63962" x="5056188" y="5197475"/>
          <p14:tracePt t="63966" x="5075238" y="5233988"/>
          <p14:tracePt t="63978" x="5121275" y="5280025"/>
          <p14:tracePt t="63989" x="5140325" y="5308600"/>
          <p14:tracePt t="63992" x="5176838" y="5345113"/>
          <p14:tracePt t="64004" x="5241925" y="5419725"/>
          <p14:tracePt t="64009" x="5307013" y="5465763"/>
          <p14:tracePt t="64017" x="5381625" y="5511800"/>
          <p14:tracePt t="64024" x="5456238" y="5559425"/>
          <p14:tracePt t="64032" x="5521325" y="5605463"/>
          <p14:tracePt t="64039" x="5576888" y="5651500"/>
          <p14:tracePt t="64047" x="5659438" y="5716588"/>
          <p14:tracePt t="64058" x="5715000" y="5753100"/>
          <p14:tracePt t="64060" x="5808663" y="5808663"/>
          <p14:tracePt t="64072" x="6003925" y="5865813"/>
          <p14:tracePt t="64083" x="6124575" y="5921375"/>
          <p14:tracePt t="64087" x="6262688" y="5976938"/>
          <p14:tracePt t="64097" x="6383338" y="6003925"/>
          <p14:tracePt t="64104" x="6494463" y="6042025"/>
          <p14:tracePt t="64113" x="6615113" y="6059488"/>
          <p14:tracePt t="64119" x="6726238" y="6088063"/>
          <p14:tracePt t="64128" x="6846888" y="6124575"/>
          <p14:tracePt t="64133" x="6940550" y="6143625"/>
          <p14:tracePt t="64141" x="7061200" y="6170613"/>
          <p14:tracePt t="64150" x="7153275" y="6208713"/>
          <p14:tracePt t="64155" x="7227888" y="6208713"/>
          <p14:tracePt t="64167" x="7367588" y="6235700"/>
          <p14:tracePt t="64182" x="7505700" y="6235700"/>
          <p14:tracePt t="64193" x="7599363" y="6235700"/>
          <p14:tracePt t="64196" x="7664450" y="6235700"/>
          <p14:tracePt t="64207" x="7756525" y="6245225"/>
          <p14:tracePt t="64212" x="7850188" y="6245225"/>
          <p14:tracePt t="64221" x="7961313" y="6245225"/>
          <p14:tracePt t="64228" x="8053388" y="6245225"/>
          <p14:tracePt t="64236" x="8164513" y="6245225"/>
          <p14:tracePt t="64245" x="8304213" y="6245225"/>
          <p14:tracePt t="64250" x="8415338" y="6264275"/>
          <p14:tracePt t="64259" x="8666163" y="6254750"/>
          <p14:tracePt t="64272" x="8777288" y="6254750"/>
          <p14:tracePt t="64275" x="8888413" y="6245225"/>
          <p14:tracePt t="64287" x="8963025" y="6245225"/>
          <p14:tracePt t="64291" x="9047163" y="6245225"/>
          <p14:tracePt t="64301" x="9148763" y="6226175"/>
          <p14:tracePt t="64307" x="9213850" y="6208713"/>
          <p14:tracePt t="64316" x="9288463" y="6208713"/>
          <p14:tracePt t="64322" x="9380538" y="6208713"/>
          <p14:tracePt t="64330" x="9445625" y="6208713"/>
          <p14:tracePt t="64339" x="9537700" y="6208713"/>
          <p14:tracePt t="64345" x="9631363" y="6199188"/>
          <p14:tracePt t="64354" x="9788525" y="6180138"/>
          <p14:tracePt t="64366" x="9899650" y="6180138"/>
          <p14:tracePt t="64370" x="9993313" y="6180138"/>
          <p14:tracePt t="64380" x="10085388" y="6180138"/>
          <p14:tracePt t="64387" x="10160000" y="6170613"/>
          <p14:tracePt t="64396" x="10234613" y="6153150"/>
          <p14:tracePt t="64400" x="10299700" y="6153150"/>
          <p14:tracePt t="64410" x="10372725" y="6134100"/>
          <p14:tracePt t="64416" x="10420350" y="6124575"/>
          <p14:tracePt t="64425" x="10493375" y="6105525"/>
          <p14:tracePt t="64431" x="10531475" y="6097588"/>
          <p14:tracePt t="64439" x="10587038" y="6097588"/>
          <p14:tracePt t="64448" x="10669588" y="6069013"/>
          <p14:tracePt t="64465" x="10763250" y="6042025"/>
          <p14:tracePt t="64475" x="10809288" y="6032500"/>
          <p14:tracePt t="64481" x="10837863" y="6022975"/>
          <p14:tracePt t="64489" x="10893425" y="5994400"/>
          <p14:tracePt t="64496" x="10929938" y="5986463"/>
          <p14:tracePt t="64504" x="10958513" y="5967413"/>
          <p14:tracePt t="64510" x="11004550" y="5948363"/>
          <p14:tracePt t="64519" x="11041063" y="5921375"/>
          <p14:tracePt t="64527" x="11087100" y="5892800"/>
          <p14:tracePt t="64533" x="11125200" y="5865813"/>
          <p14:tracePt t="64544" x="11217275" y="5800725"/>
          <p14:tracePt t="64558" x="11301413" y="5753100"/>
          <p14:tracePt t="64568" x="11347450" y="5745163"/>
          <p14:tracePt t="64573" x="11366500" y="5726113"/>
          <p14:tracePt t="64584" x="11422063" y="5697538"/>
          <p14:tracePt t="64589" x="11458575" y="5680075"/>
          <p14:tracePt t="64598" x="11514138" y="5661025"/>
          <p14:tracePt t="64604" x="11552238" y="5651500"/>
          <p14:tracePt t="64613" x="11588750" y="5624513"/>
          <p14:tracePt t="64621" x="11644313" y="5595938"/>
          <p14:tracePt t="64628" x="11682413" y="5576888"/>
          <p14:tracePt t="64638" x="11755438" y="5521325"/>
          <p14:tracePt t="64649" x="11774488" y="5511800"/>
          <p14:tracePt t="64652" x="11811000" y="5484813"/>
          <p14:tracePt t="64663" x="11820525" y="5475288"/>
          <p14:tracePt t="64668" x="11839575" y="5465763"/>
          <p14:tracePt t="64679" x="11849100" y="5456238"/>
          <p14:tracePt t="64684" x="11876088" y="5438775"/>
          <p14:tracePt t="64692" x="11885613" y="5419725"/>
          <p14:tracePt t="64699" x="11914188" y="5391150"/>
          <p14:tracePt t="64707" x="11923713" y="5373688"/>
          <p14:tracePt t="64714" x="11931650" y="5354638"/>
          <p14:tracePt t="64722" x="11941175" y="5326063"/>
          <p14:tracePt t="64736" x="11969750" y="5243513"/>
          <p14:tracePt t="64746" x="11969750" y="5214938"/>
          <p14:tracePt t="64757" x="11969750" y="5197475"/>
          <p14:tracePt t="64762" x="11979275" y="5197475"/>
          <p14:tracePt t="64772" x="11979275" y="5178425"/>
          <p14:tracePt t="64776" x="11987213" y="5141913"/>
          <p14:tracePt t="64787" x="11987213" y="5132388"/>
          <p14:tracePt t="64793" x="11987213" y="5094288"/>
          <p14:tracePt t="64803" x="11987213" y="5057775"/>
          <p14:tracePt t="64808" x="12006263" y="5038725"/>
          <p14:tracePt t="64816" x="12006263" y="4992688"/>
          <p14:tracePt t="64825" x="12015788" y="4956175"/>
          <p14:tracePt t="64830" x="12015788" y="4881563"/>
          <p14:tracePt t="64841" x="12042775" y="4779963"/>
          <p14:tracePt t="64855" x="12052300" y="4676775"/>
          <p14:tracePt t="64866" x="12071350" y="4640263"/>
          <p14:tracePt t="64870" x="12071350" y="4621213"/>
          <p14:tracePt t="64881" x="12071350" y="4565650"/>
          <p14:tracePt t="64888" x="12071350" y="4546600"/>
          <p14:tracePt t="64896" x="12080875" y="4510088"/>
          <p14:tracePt t="64903" x="12080875" y="4500563"/>
          <p14:tracePt t="64911" x="12080875" y="4481513"/>
          <p14:tracePt t="64920" x="12080875" y="4454525"/>
          <p14:tracePt t="64924" x="12080875" y="4435475"/>
          <p14:tracePt t="64934" x="12061825" y="4408488"/>
          <p14:tracePt t="64946" x="12061825" y="4398963"/>
          <p14:tracePt t="64952" x="12042775" y="4370388"/>
          <p14:tracePt t="64961" x="12042775" y="4352925"/>
          <p14:tracePt t="64965" x="12034838" y="4343400"/>
          <p14:tracePt t="64976" x="12025313" y="4324350"/>
          <p14:tracePt t="64981" x="12015788" y="4314825"/>
          <p14:tracePt t="64990" x="12015788" y="4278313"/>
          <p14:tracePt t="64998" x="12006263" y="4241800"/>
          <p14:tracePt t="65004" x="11996738" y="4232275"/>
          <p14:tracePt t="65013" x="11996738" y="4213225"/>
          <p14:tracePt t="65020" x="11987213" y="4194175"/>
          <p14:tracePt t="65030" x="11960225" y="4157663"/>
          <p14:tracePt t="65040" x="11950700" y="4138613"/>
          <p14:tracePt t="65044" x="11931650" y="4111625"/>
          <p14:tracePt t="65055" x="11904663" y="4073525"/>
          <p14:tracePt t="65063" x="11895138" y="4064000"/>
          <p14:tracePt t="65070" x="11876088" y="4037013"/>
          <p14:tracePt t="65076" x="11866563" y="4027488"/>
          <p14:tracePt t="65084" x="11839575" y="4017963"/>
          <p14:tracePt t="65092" x="11803063" y="3990975"/>
          <p14:tracePt t="65098" x="11784013" y="3962400"/>
          <p14:tracePt t="65108" x="11755438" y="3943350"/>
          <p14:tracePt t="65113" x="11699875" y="3916363"/>
          <p14:tracePt t="65124" x="11617325" y="3860800"/>
          <p14:tracePt t="65139" x="11487150" y="3805238"/>
          <p14:tracePt t="65149" x="11431588" y="3776663"/>
          <p14:tracePt t="65153" x="11376025" y="3767138"/>
          <p14:tracePt t="65164" x="11320463" y="3740150"/>
          <p14:tracePt t="65169" x="11245850" y="3711575"/>
          <p14:tracePt t="65178" x="11190288" y="3694113"/>
          <p14:tracePt t="65185" x="11134725" y="3646488"/>
          <p14:tracePt t="65193" x="11060113" y="3619500"/>
          <p14:tracePt t="65202" x="10985500" y="3573463"/>
          <p14:tracePt t="65207" x="10910888" y="3544888"/>
          <p14:tracePt t="65216" x="10828338" y="3517900"/>
          <p14:tracePt t="65222" x="10753725" y="3479800"/>
          <p14:tracePt t="65233" x="10606088" y="3443288"/>
          <p14:tracePt t="65247" x="10420350" y="3378200"/>
          <p14:tracePt t="65257" x="10271125" y="3322638"/>
          <p14:tracePt t="65263" x="10113963" y="3267075"/>
          <p14:tracePt t="65273" x="9937750" y="3228975"/>
          <p14:tracePt t="65280" x="9771063" y="3192463"/>
          <p14:tracePt t="65288" x="9631363" y="3163888"/>
          <p14:tracePt t="65294" x="9520238" y="3108325"/>
          <p14:tracePt t="65303" x="9380538" y="3071813"/>
          <p14:tracePt t="65310" x="9232900" y="3025775"/>
          <p14:tracePt t="65316" x="9102725" y="2987675"/>
          <p14:tracePt t="65327" x="8888413" y="2922588"/>
          <p14:tracePt t="65338" x="8767763" y="2905125"/>
          <p14:tracePt t="65340" x="8694738" y="2895600"/>
          <p14:tracePt t="65357" x="8424863" y="2857500"/>
          <p14:tracePt t="65367" x="8248650" y="2840038"/>
          <p14:tracePt t="65375" x="8072438" y="2840038"/>
          <p14:tracePt t="65381" x="7932738" y="2820988"/>
          <p14:tracePt t="65390" x="7794625" y="2830513"/>
          <p14:tracePt t="65395" x="7635875" y="2830513"/>
          <p14:tracePt t="65403" x="7505700" y="2830513"/>
          <p14:tracePt t="65411" x="7394575" y="2830513"/>
          <p14:tracePt t="65420" x="7162800" y="2820988"/>
          <p14:tracePt t="65434" x="7097713" y="2820988"/>
          <p14:tracePt t="65438" x="7005638" y="2830513"/>
          <p14:tracePt t="65446" x="6931025" y="2830513"/>
          <p14:tracePt t="65451" x="6838950" y="2849563"/>
          <p14:tracePt t="65462" x="6764338" y="2857500"/>
          <p14:tracePt t="65467" x="6699250" y="2857500"/>
          <p14:tracePt t="65476" x="6653213" y="2857500"/>
          <p14:tracePt t="65483" x="6597650" y="2857500"/>
          <p14:tracePt t="65490" x="6559550" y="2857500"/>
          <p14:tracePt t="65498" x="6542088" y="2857500"/>
          <p14:tracePt t="65504" x="6523038" y="2857500"/>
          <p14:tracePt t="65513" x="6494463" y="2857500"/>
          <p14:tracePt t="65520" x="6477000" y="2867025"/>
          <p14:tracePt t="65531" x="6457950" y="2867025"/>
          <p14:tracePt t="65541" x="6448425" y="2867025"/>
          <p14:tracePt t="65544" x="6438900" y="2886075"/>
          <p14:tracePt t="65556" x="6429375" y="2886075"/>
          <p14:tracePt t="65571" x="6421438" y="2886075"/>
          <p14:tracePt t="66016" x="6402388" y="2886075"/>
          <p14:tracePt t="66027" x="6373813" y="2886075"/>
          <p14:tracePt t="66030" x="6356350" y="2886075"/>
          <p14:tracePt t="66042" x="6337300" y="2886075"/>
          <p14:tracePt t="66048" x="6281738" y="2886075"/>
          <p14:tracePt t="66056" x="6272213" y="2886075"/>
          <p14:tracePt t="66064" x="6235700" y="2886075"/>
          <p14:tracePt t="66070" x="6180138" y="2886075"/>
          <p14:tracePt t="66079" x="6132513" y="2886075"/>
          <p14:tracePt t="66086" x="6115050" y="2886075"/>
          <p14:tracePt t="66093" x="5994400" y="2886075"/>
          <p14:tracePt t="66111" x="5891213" y="2886075"/>
          <p14:tracePt t="66121" x="5808663" y="2886075"/>
          <p14:tracePt t="66127" x="5743575" y="2886075"/>
          <p14:tracePt t="66136" x="5668963" y="2886075"/>
          <p14:tracePt t="66142" x="5622925" y="2886075"/>
          <p14:tracePt t="66151" x="5538788" y="2895600"/>
          <p14:tracePt t="66156" x="5483225" y="2905125"/>
          <p14:tracePt t="66165" x="5437188" y="2905125"/>
          <p14:tracePt t="66174" x="5381625" y="2905125"/>
          <p14:tracePt t="66179" x="5316538" y="2922588"/>
          <p14:tracePt t="66188" x="5260975" y="2932113"/>
          <p14:tracePt t="66191" x="5214938" y="2951163"/>
          <p14:tracePt t="66205" x="5084763" y="2960688"/>
          <p14:tracePt t="66216" x="5038725" y="2987675"/>
          <p14:tracePt t="66220" x="5010150" y="2987675"/>
          <p14:tracePt t="66230" x="4964113" y="3016250"/>
          <p14:tracePt t="66234" x="4889500" y="3035300"/>
          <p14:tracePt t="66245" x="4862513" y="3043238"/>
          <p14:tracePt t="66252" x="4797425" y="3052763"/>
          <p14:tracePt t="66260" x="4759325" y="3071813"/>
          <p14:tracePt t="66269" x="4686300" y="3098800"/>
          <p14:tracePt t="66273" x="4638675" y="3098800"/>
          <p14:tracePt t="66284" x="4491038" y="3155950"/>
          <p14:tracePt t="66296" x="4416425" y="3173413"/>
          <p14:tracePt t="66299" x="4370388" y="3182938"/>
          <p14:tracePt t="66311" x="4314825" y="3211513"/>
          <p14:tracePt t="66315" x="4259263" y="3219450"/>
          <p14:tracePt t="66324" x="4221163" y="3238500"/>
          <p14:tracePt t="66330" x="4175125" y="3248025"/>
          <p14:tracePt t="66339" x="4148138" y="3257550"/>
          <p14:tracePt t="66346" x="4110038" y="3276600"/>
          <p14:tracePt t="66354" x="4092575" y="3284538"/>
          <p14:tracePt t="66361" x="4054475" y="3303588"/>
          <p14:tracePt t="66368" x="4017963" y="3322638"/>
          <p14:tracePt t="66378" x="3943350" y="3359150"/>
          <p14:tracePt t="66389" x="3906838" y="3368675"/>
          <p14:tracePt t="66394" x="3868738" y="3397250"/>
          <p14:tracePt t="66404" x="3813175" y="3424238"/>
          <p14:tracePt t="66409" x="3786188" y="3433763"/>
          <p14:tracePt t="66419" x="3748088" y="3460750"/>
          <p14:tracePt t="66424" x="3730625" y="3470275"/>
          <p14:tracePt t="66434" x="3721100" y="3489325"/>
          <p14:tracePt t="66440" x="3692525" y="3508375"/>
          <p14:tracePt t="66447" x="3683000" y="3517900"/>
          <p14:tracePt t="66454" x="3665538" y="3535363"/>
          <p14:tracePt t="66463" x="3636963" y="3554413"/>
          <p14:tracePt t="66469" x="3600450" y="3629025"/>
          <p14:tracePt t="66487" x="3544888" y="3740150"/>
          <p14:tracePt t="66498" x="3535363" y="3767138"/>
          <p14:tracePt t="66504" x="3525838" y="3786188"/>
          <p14:tracePt t="66513" x="3497263" y="3814763"/>
          <p14:tracePt t="66518" x="3497263" y="3832225"/>
          <p14:tracePt t="66529" x="3479800" y="3887788"/>
          <p14:tracePt t="66534" x="3479800" y="3897313"/>
          <p14:tracePt t="66543" x="3460750" y="3916363"/>
          <p14:tracePt t="66549" x="3451225" y="3925888"/>
          <p14:tracePt t="66557" x="3451225" y="3935413"/>
          <p14:tracePt t="66567" x="3441700" y="3981450"/>
          <p14:tracePt t="66577" x="3433763" y="4000500"/>
          <p14:tracePt t="66579" x="3433763" y="4017963"/>
          <p14:tracePt t="66592" x="3433763" y="4046538"/>
          <p14:tracePt t="66597" x="3424238" y="4083050"/>
          <p14:tracePt t="66607" x="3405188" y="4102100"/>
          <p14:tracePt t="66613" x="3405188" y="4138613"/>
          <p14:tracePt t="66621" x="3405188" y="4157663"/>
          <p14:tracePt t="66627" x="3395663" y="4213225"/>
          <p14:tracePt t="66635" x="3395663" y="4249738"/>
          <p14:tracePt t="66643" x="3395663" y="4278313"/>
          <p14:tracePt t="66651" x="3395663" y="4305300"/>
          <p14:tracePt t="66659" x="3395663" y="4343400"/>
          <p14:tracePt t="66665" x="3395663" y="4360863"/>
          <p14:tracePt t="66679" x="3395663" y="4408488"/>
          <p14:tracePt t="66687" x="3395663" y="4425950"/>
          <p14:tracePt t="66691" x="3395663" y="4435475"/>
          <p14:tracePt t="66701" x="3395663" y="4454525"/>
          <p14:tracePt t="66708" x="3395663" y="4473575"/>
          <p14:tracePt t="66716" x="3395663" y="4500563"/>
          <p14:tracePt t="66722" x="3424238" y="4556125"/>
          <p14:tracePt t="66730" x="3441700" y="4602163"/>
          <p14:tracePt t="66738" x="3451225" y="4676775"/>
          <p14:tracePt t="66745" x="3479800" y="4732338"/>
          <p14:tracePt t="66754" x="3506788" y="4835525"/>
          <p14:tracePt t="66771" x="3535363" y="4908550"/>
          <p14:tracePt t="66781" x="3562350" y="4964113"/>
          <p14:tracePt t="66786" x="3562350" y="5002213"/>
          <p14:tracePt t="67336" x="3581400" y="5057775"/>
          <p14:tracePt t="67351" x="3609975" y="5122863"/>
          <p14:tracePt t="67362" x="3617913" y="5141913"/>
          <p14:tracePt t="67367" x="3627438" y="5168900"/>
          <p14:tracePt t="67376" x="3646488" y="5205413"/>
          <p14:tracePt t="67381" x="3656013" y="5243513"/>
          <p14:tracePt t="67390" x="3665538" y="5262563"/>
          <p14:tracePt t="67400" x="3675063" y="5299075"/>
          <p14:tracePt t="67405" x="3702050" y="5335588"/>
          <p14:tracePt t="67412" x="3730625" y="5373688"/>
          <p14:tracePt t="67419" x="3757613" y="5429250"/>
          <p14:tracePt t="67429" x="3851275" y="5586413"/>
          <p14:tracePt t="67445" x="3924300" y="5735638"/>
          <p14:tracePt t="67456" x="3952875" y="5791200"/>
          <p14:tracePt t="67461" x="3989388" y="5856288"/>
          <p14:tracePt t="67470" x="4017963" y="5873750"/>
          <p14:tracePt t="67476" x="4044950" y="5929313"/>
          <p14:tracePt t="67485" x="4054475" y="5948363"/>
          <p14:tracePt t="67492" x="4092575" y="5986463"/>
          <p14:tracePt t="67500" x="4119563" y="6013450"/>
          <p14:tracePt t="67509" x="4156075" y="6049963"/>
          <p14:tracePt t="67513" x="4194175" y="6078538"/>
          <p14:tracePt t="67522" x="4249738" y="6115050"/>
          <p14:tracePt t="67529" x="4305300" y="6143625"/>
          <p14:tracePt t="67535" x="4360863" y="6170613"/>
          <p14:tracePt t="67540" x="4435475" y="6199188"/>
          <p14:tracePt t="67553" x="4602163" y="6264275"/>
          <p14:tracePt t="67564" x="4741863" y="6283325"/>
          <p14:tracePt t="67570" x="4833938" y="6300788"/>
          <p14:tracePt t="67579" x="4954588" y="6329363"/>
          <p14:tracePt t="67586" x="5084763" y="6329363"/>
          <p14:tracePt t="67592" x="5241925" y="6329363"/>
          <p14:tracePt t="67600" x="5400675" y="6346825"/>
          <p14:tracePt t="67610" x="5557838" y="6365875"/>
          <p14:tracePt t="67617" x="5715000" y="6365875"/>
          <p14:tracePt t="67621" x="5873750" y="6365875"/>
          <p14:tracePt t="67633" x="6142038" y="6338888"/>
          <p14:tracePt t="67648" x="6457950" y="6338888"/>
          <p14:tracePt t="67659" x="6588125" y="6338888"/>
          <p14:tracePt t="67665" x="6726238" y="6329363"/>
          <p14:tracePt t="67674" x="6856413" y="6310313"/>
          <p14:tracePt t="67681" x="6996113" y="6291263"/>
          <p14:tracePt t="67688" x="7153275" y="6273800"/>
          <p14:tracePt t="67697" x="7339013" y="6254750"/>
          <p14:tracePt t="67701" x="7469188" y="6235700"/>
          <p14:tracePt t="67709" x="7626350" y="6218238"/>
          <p14:tracePt t="67718" x="7785100" y="6199188"/>
          <p14:tracePt t="67725" x="8081963" y="6189663"/>
          <p14:tracePt t="67738" x="8258175" y="6189663"/>
          <p14:tracePt t="67743" x="8388350" y="6189663"/>
          <p14:tracePt t="67753" x="8526463" y="6189663"/>
          <p14:tracePt t="67758" x="8637588" y="6189663"/>
          <p14:tracePt t="67768" x="8731250" y="6189663"/>
          <p14:tracePt t="67774" x="8842375" y="6208713"/>
          <p14:tracePt t="67784" x="8963025" y="6226175"/>
          <p14:tracePt t="67789" x="9028113" y="6226175"/>
          <p14:tracePt t="67797" x="9120188" y="6245225"/>
          <p14:tracePt t="67805" x="9213850" y="6245225"/>
          <p14:tracePt t="67811" x="9259888" y="6254750"/>
          <p14:tracePt t="67822" x="9426575" y="6254750"/>
          <p14:tracePt t="67838" x="9566275" y="6254750"/>
          <p14:tracePt t="67848" x="9631363" y="6254750"/>
          <p14:tracePt t="67852" x="9723438" y="6254750"/>
          <p14:tracePt t="67862" x="9807575" y="6254750"/>
          <p14:tracePt t="67867" x="9863138" y="6254750"/>
          <p14:tracePt t="67876" x="9964738" y="6245225"/>
          <p14:tracePt t="67884" x="10058400" y="6235700"/>
          <p14:tracePt t="67892" x="10179050" y="6199188"/>
          <p14:tracePt t="67899" x="10290175" y="6162675"/>
          <p14:tracePt t="67905" x="10410825" y="6134100"/>
          <p14:tracePt t="67916" x="10669588" y="6069013"/>
          <p14:tracePt t="67930" x="10864850" y="5967413"/>
          <p14:tracePt t="67942" x="10985500" y="5911850"/>
          <p14:tracePt t="67947" x="11079163" y="5865813"/>
          <p14:tracePt t="67956" x="11161713" y="5818188"/>
          <p14:tracePt t="67963" x="11264900" y="5735638"/>
          <p14:tracePt t="67970" x="11385550" y="5661025"/>
          <p14:tracePt t="67979" x="11487150" y="5595938"/>
          <p14:tracePt t="67985" x="11561763" y="5530850"/>
          <p14:tracePt t="67993" x="11663363" y="5484813"/>
          <p14:tracePt t="68001" x="11764963" y="5419725"/>
          <p14:tracePt t="68011" x="11923713" y="5308600"/>
          <p14:tracePt t="68026" x="12006263" y="5253038"/>
          <p14:tracePt t="68036" x="12042775" y="5224463"/>
          <p14:tracePt t="68041" x="12052300" y="5214938"/>
          <p14:tracePt t="68051" x="12071350" y="5205413"/>
          <p14:tracePt t="68056" x="12080875" y="5205413"/>
          <p14:tracePt t="68065" x="12099925" y="5187950"/>
          <p14:tracePt t="68072" x="12126913" y="5168900"/>
          <p14:tracePt t="68079" x="12136438" y="5159375"/>
          <p14:tracePt t="68088" x="12163425" y="5141913"/>
          <p14:tracePt t="68325" x="12163425" y="4538663"/>
          <p14:tracePt t="68334" x="12126913" y="4464050"/>
          <p14:tracePt t="68337" x="12107863" y="4454525"/>
          <p14:tracePt t="68348" x="12090400" y="4425950"/>
          <p14:tracePt t="68355" x="12080875" y="4418013"/>
          <p14:tracePt t="68362" x="12061825" y="4398963"/>
          <p14:tracePt t="68370" x="12025313" y="4352925"/>
          <p14:tracePt t="68376" x="11979275" y="4314825"/>
          <p14:tracePt t="68389" x="11876088" y="4249738"/>
          <p14:tracePt t="68400" x="11774488" y="4167188"/>
          <p14:tracePt t="68413" x="11718925" y="4138613"/>
          <p14:tracePt t="68418" x="11663363" y="4092575"/>
          <p14:tracePt t="68428" x="11607800" y="4056063"/>
          <p14:tracePt t="68434" x="11552238" y="4027488"/>
          <p14:tracePt t="68443" x="11514138" y="3990975"/>
          <p14:tracePt t="68450" x="11458575" y="3962400"/>
          <p14:tracePt t="68456" x="11422063" y="3935413"/>
          <p14:tracePt t="68465" x="11366500" y="3887788"/>
          <p14:tracePt t="68471" x="11301413" y="3832225"/>
          <p14:tracePt t="68481" x="11171238" y="3776663"/>
          <p14:tracePt t="68495" x="11096625" y="3730625"/>
          <p14:tracePt t="68498" x="11023600" y="3694113"/>
          <p14:tracePt t="68507" x="10966450" y="3684588"/>
          <p14:tracePt t="68512" x="10893425" y="3638550"/>
          <p14:tracePt t="68521" x="10818813" y="3619500"/>
          <p14:tracePt t="68527" x="10763250" y="3609975"/>
          <p14:tracePt t="68536" x="10688638" y="3581400"/>
          <p14:tracePt t="68543" x="10614025" y="3544888"/>
          <p14:tracePt t="68551" x="10521950" y="3517900"/>
          <p14:tracePt t="68558" x="10428288" y="3498850"/>
          <p14:tracePt t="68566" x="10280650" y="3452813"/>
          <p14:tracePt t="68576" x="10029825" y="3397250"/>
          <p14:tracePt t="68592" x="9863138" y="3349625"/>
          <p14:tracePt t="68602" x="9771063" y="3340100"/>
          <p14:tracePt t="68605" x="9667875" y="3303588"/>
          <p14:tracePt t="68616" x="9556750" y="3284538"/>
          <p14:tracePt t="68622" x="9436100" y="3257550"/>
          <p14:tracePt t="68631" x="9296400" y="3219450"/>
          <p14:tracePt t="68638" x="9167813" y="3201988"/>
          <p14:tracePt t="68645" x="9047163" y="3182938"/>
          <p14:tracePt t="68653" x="8916988" y="3182938"/>
          <p14:tracePt t="68661" x="8758238" y="3182938"/>
          <p14:tracePt t="68668" x="8313738" y="3163888"/>
          <p14:tracePt t="68686" x="7961313" y="3163888"/>
          <p14:tracePt t="68696" x="7739063" y="3173413"/>
          <p14:tracePt t="68700" x="7543800" y="3163888"/>
          <p14:tracePt t="68710" x="7358063" y="3146425"/>
          <p14:tracePt t="68716" x="7181850" y="3146425"/>
          <p14:tracePt t="68725" x="7023100" y="3146425"/>
          <p14:tracePt t="68731" x="6829425" y="3146425"/>
          <p14:tracePt t="68740" x="6643688" y="3136900"/>
          <p14:tracePt t="68747" x="6467475" y="3136900"/>
          <p14:tracePt t="68754" x="6272213" y="3117850"/>
          <p14:tracePt t="68761" x="6132513" y="3117850"/>
          <p14:tracePt t="68769" x="5956300" y="3108325"/>
          <p14:tracePt t="68778" x="5594350" y="3117850"/>
          <p14:tracePt t="68791" x="5437188" y="3117850"/>
          <p14:tracePt t="68792" x="5289550" y="3117850"/>
          <p14:tracePt t="68804" x="5130800" y="3108325"/>
          <p14:tracePt t="68810" x="4973638" y="3117850"/>
          <p14:tracePt t="68819" x="4862513" y="3117850"/>
          <p14:tracePt t="68826" x="4741863" y="3117850"/>
          <p14:tracePt t="68835" x="4630738" y="3117850"/>
          <p14:tracePt t="68842" x="4518025" y="3117850"/>
          <p14:tracePt t="68849" x="4425950" y="3117850"/>
          <p14:tracePt t="68855" x="4360863" y="3117850"/>
          <p14:tracePt t="68863" x="4240213" y="3117850"/>
          <p14:tracePt t="68873" x="4035425" y="3173413"/>
          <p14:tracePt t="68885" x="3914775" y="3201988"/>
          <p14:tracePt t="68889" x="3803650" y="3219450"/>
          <p14:tracePt t="68899" x="3702050" y="3257550"/>
          <p14:tracePt t="68902" x="3590925" y="3284538"/>
          <p14:tracePt t="68914" x="3489325" y="3322638"/>
          <p14:tracePt t="68920" x="3433763" y="3349625"/>
          <p14:tracePt t="68928" x="3359150" y="3359150"/>
          <p14:tracePt t="68934" x="3330575" y="3368675"/>
          <p14:tracePt t="68942" x="3303588" y="3387725"/>
          <p14:tracePt t="68951" x="3284538" y="3397250"/>
          <p14:tracePt t="68958" x="3257550" y="3414713"/>
          <p14:tracePt t="68966" x="3238500" y="3433763"/>
          <p14:tracePt t="68971" x="3209925" y="3479800"/>
          <p14:tracePt t="68983" x="3127375" y="3581400"/>
          <p14:tracePt t="68993" x="3062288" y="3665538"/>
          <p14:tracePt t="68997" x="3016250" y="3740150"/>
          <p14:tracePt t="69009" x="2987675" y="3795713"/>
          <p14:tracePt t="69015" x="2941638" y="3851275"/>
          <p14:tracePt t="69022" x="2903538" y="3887788"/>
          <p14:tracePt t="69028" x="2895600" y="3925888"/>
          <p14:tracePt t="69037" x="2867025" y="3952875"/>
          <p14:tracePt t="69051" x="2847975" y="3990975"/>
          <p14:tracePt t="69061" x="2838450" y="4000500"/>
          <p14:tracePt t="69067" x="2820988" y="4017963"/>
          <p14:tracePt t="69076" x="2782888" y="4092575"/>
          <p14:tracePt t="69087" x="2774950" y="4129088"/>
          <p14:tracePt t="69092" x="2774950" y="4184650"/>
          <p14:tracePt t="69102" x="2765425" y="4249738"/>
          <p14:tracePt t="69116" x="2746375" y="4473575"/>
          <p14:tracePt t="69123" x="2746375" y="4538663"/>
          <p14:tracePt t="69131" x="2746375" y="4594225"/>
          <p14:tracePt t="69138" x="2746375" y="4659313"/>
          <p14:tracePt t="69146" x="2746375" y="4751388"/>
          <p14:tracePt t="69155" x="2746375" y="4787900"/>
          <p14:tracePt t="69160" x="2746375" y="4852988"/>
          <p14:tracePt t="69171" x="2746375" y="4937125"/>
          <p14:tracePt t="69181" x="2746375" y="4992688"/>
          <p14:tracePt t="69186" x="2755900" y="5011738"/>
          <p14:tracePt t="69196" x="2755900" y="5048250"/>
          <p14:tracePt t="69201" x="2782888" y="5084763"/>
          <p14:tracePt t="69211" x="2792413" y="5149850"/>
          <p14:tracePt t="69217" x="2811463" y="5187950"/>
          <p14:tracePt t="69225" x="2838450" y="5243513"/>
          <p14:tracePt t="69233" x="2857500" y="5270500"/>
          <p14:tracePt t="69241" x="2903538" y="5318125"/>
          <p14:tracePt t="69249" x="2932113" y="5400675"/>
          <p14:tracePt t="69255" x="2997200" y="5494338"/>
          <p14:tracePt t="69264" x="3079750" y="5624513"/>
          <p14:tracePt t="69277" x="3108325" y="5661025"/>
          <p14:tracePt t="69281" x="3144838" y="5697538"/>
          <p14:tracePt t="69291" x="3173413" y="5735638"/>
          <p14:tracePt t="69293" x="3192463" y="5772150"/>
          <p14:tracePt t="69305" x="3248025" y="5818188"/>
          <p14:tracePt t="69311" x="3275013" y="5856288"/>
          <p14:tracePt t="69320" x="3303588" y="5883275"/>
          <p14:tracePt t="69326" x="3340100" y="5902325"/>
          <p14:tracePt t="69335" x="3359150" y="5929313"/>
          <p14:tracePt t="69342" x="3395663" y="5948363"/>
          <p14:tracePt t="69350" x="3433763" y="5976938"/>
          <p14:tracePt t="69359" x="3544888" y="6003925"/>
          <p14:tracePt t="69371" x="3636963" y="6032500"/>
          <p14:tracePt t="69375" x="3730625" y="6069013"/>
          <p14:tracePt t="69385" x="3832225" y="6097588"/>
          <p14:tracePt t="69391" x="3943350" y="6134100"/>
          <p14:tracePt t="69400" x="4083050" y="6153150"/>
          <p14:tracePt t="69404" x="4194175" y="6170613"/>
          <p14:tracePt t="69414" x="4360863" y="6199188"/>
          <p14:tracePt t="69421" x="4491038" y="6218238"/>
          <p14:tracePt t="69428" x="4630738" y="6235700"/>
          <p14:tracePt t="69436" x="4768850" y="6273800"/>
          <p14:tracePt t="69445" x="4908550" y="6310313"/>
          <p14:tracePt t="69454" x="5176838" y="6319838"/>
          <p14:tracePt t="69467" x="5492750" y="6375400"/>
          <p14:tracePt t="69479" x="5668963" y="6375400"/>
          <p14:tracePt t="69483" x="5827713" y="6394450"/>
          <p14:tracePt t="69494" x="6011863" y="6394450"/>
          <p14:tracePt t="69500" x="6207125" y="6394450"/>
          <p14:tracePt t="69509" x="6383338" y="6394450"/>
          <p14:tracePt t="69515" x="6588125" y="6384925"/>
          <p14:tracePt t="69522" x="6764338" y="6384925"/>
          <p14:tracePt t="69529" x="6921500" y="6346825"/>
          <p14:tracePt t="69537" x="7097713" y="6329363"/>
          <p14:tracePt t="69547" x="7459663" y="6273800"/>
          <p14:tracePt t="69561" x="7802563" y="6208713"/>
          <p14:tracePt t="69573" x="7942263" y="6170613"/>
          <p14:tracePt t="69576" x="8118475" y="6134100"/>
          <p14:tracePt t="69588" x="8285163" y="6059488"/>
          <p14:tracePt t="69592" x="8453438" y="5986463"/>
          <p14:tracePt t="69602" x="8591550" y="5921375"/>
          <p14:tracePt t="69611" x="8758238" y="5791200"/>
          <p14:tracePt t="70018" x="8888413" y="5791200"/>
          <p14:tracePt t="70023" x="8999538" y="5791200"/>
          <p14:tracePt t="70034" x="9185275" y="5791200"/>
          <p14:tracePt t="70045" x="9259888" y="5808663"/>
          <p14:tracePt t="70050" x="9353550" y="5808663"/>
          <p14:tracePt t="70061" x="9399588" y="5818188"/>
          <p14:tracePt t="70065" x="9455150" y="5818188"/>
          <p14:tracePt t="70074" x="9501188" y="5818188"/>
          <p14:tracePt t="70081" x="9566275" y="5818188"/>
          <p14:tracePt t="70089" x="9621838" y="5818188"/>
          <p14:tracePt t="70096" x="9667875" y="5818188"/>
          <p14:tracePt t="70105" x="9723438" y="5818188"/>
          <p14:tracePt t="70113" x="9771063" y="5818188"/>
          <p14:tracePt t="70117" x="9817100" y="5808663"/>
          <p14:tracePt t="70129" x="9947275" y="5791200"/>
          <p14:tracePt t="70139" x="10029825" y="5791200"/>
          <p14:tracePt t="70141" x="10104438" y="5762625"/>
          <p14:tracePt t="70154" x="10196513" y="5762625"/>
          <p14:tracePt t="70160" x="10290175" y="5726113"/>
          <p14:tracePt t="70168" x="10364788" y="5716588"/>
          <p14:tracePt t="70176" x="10437813" y="5697538"/>
          <p14:tracePt t="70183" x="10485438" y="5688013"/>
          <p14:tracePt t="70191" x="10558463" y="5661025"/>
          <p14:tracePt t="70197" x="10633075" y="5641975"/>
          <p14:tracePt t="70204" x="10688638" y="5614988"/>
          <p14:tracePt t="70212" x="10763250" y="5586413"/>
          <p14:tracePt t="70223" x="10920413" y="5521325"/>
          <p14:tracePt t="70233" x="10958513" y="5503863"/>
          <p14:tracePt t="70236" x="11023600" y="5456238"/>
          <p14:tracePt t="70249" x="11087100" y="5410200"/>
          <p14:tracePt t="70255" x="11161713" y="5383213"/>
          <p14:tracePt t="70263" x="11217275" y="5318125"/>
          <p14:tracePt t="70268" x="11301413" y="5270500"/>
          <p14:tracePt t="70278" x="11376025" y="5197475"/>
          <p14:tracePt t="70286" x="11458575" y="5132388"/>
          <p14:tracePt t="70291" x="11561763" y="5076825"/>
          <p14:tracePt t="70298" x="11617325" y="5038725"/>
          <p14:tracePt t="70306" x="11653838" y="5021263"/>
          <p14:tracePt t="70317" x="11728450" y="4973638"/>
          <p14:tracePt t="70333" x="11803063" y="4918075"/>
          <p14:tracePt t="70342" x="11839575" y="4908550"/>
          <p14:tracePt t="70346" x="11876088" y="4881563"/>
          <p14:tracePt t="70357" x="11931650" y="4843463"/>
          <p14:tracePt t="70361" x="11969750" y="4835525"/>
          <p14:tracePt t="70371" x="12006263" y="4797425"/>
          <p14:tracePt t="70379" x="12061825" y="4770438"/>
          <p14:tracePt t="70387" x="12071350" y="4741863"/>
          <p14:tracePt t="70396" x="12099925" y="4722813"/>
          <p14:tracePt t="70404" x="12126913" y="4676775"/>
          <p14:tracePt t="70409" x="12136438" y="4659313"/>
          <p14:tracePt t="70427" x="12145963" y="4640263"/>
          <p14:tracePt t="70438" x="12145963" y="4621213"/>
          <p14:tracePt t="70443" x="12136438" y="4602163"/>
          <p14:tracePt t="70451" x="12136438" y="4594225"/>
          <p14:tracePt t="70457" x="12117388" y="4546600"/>
          <p14:tracePt t="70466" x="12090400" y="4510088"/>
          <p14:tracePt t="70474" x="12034838" y="4454525"/>
          <p14:tracePt t="70482" x="11950700" y="4389438"/>
          <p14:tracePt t="70489" x="11849100" y="4278313"/>
          <p14:tracePt t="70496" x="11745913" y="4213225"/>
          <p14:tracePt t="70506" x="11523663" y="4046538"/>
          <p14:tracePt t="70521" x="11347450" y="3887788"/>
          <p14:tracePt t="70531" x="11264900" y="3814763"/>
          <p14:tracePt t="70535" x="11161713" y="3721100"/>
          <p14:tracePt t="70546" x="11060113" y="3638550"/>
          <p14:tracePt t="70552" x="10910888" y="3554413"/>
          <p14:tracePt t="70560" x="10837863" y="3489325"/>
          <p14:tracePt t="70565" x="10688638" y="3414713"/>
          <p14:tracePt t="70574" x="10587038" y="3349625"/>
          <p14:tracePt t="70583" x="10493375" y="3294063"/>
          <p14:tracePt t="70589" x="10410825" y="3248025"/>
          <p14:tracePt t="70600" x="10252075" y="3136900"/>
          <p14:tracePt t="70615" x="10075863" y="3006725"/>
          <p14:tracePt t="70625" x="9993313" y="2941638"/>
          <p14:tracePt t="70630" x="9918700" y="2886075"/>
          <p14:tracePt t="70639" x="9834563" y="2820988"/>
          <p14:tracePt t="70646" x="9779000" y="2774950"/>
          <p14:tracePt t="70654" x="9696450" y="2728913"/>
          <p14:tracePt t="70660" x="9640888" y="2700338"/>
          <p14:tracePt t="70668" x="9585325" y="2654300"/>
          <p14:tracePt t="70678" x="9529763" y="2616200"/>
          <p14:tracePt t="70684" x="9455150" y="2579688"/>
          <p14:tracePt t="70694" x="9296400" y="2487613"/>
          <p14:tracePt t="70710" x="9139238" y="2413000"/>
          <p14:tracePt t="70720" x="9064625" y="2366963"/>
          <p14:tracePt t="70725" x="9009063" y="2338388"/>
          <p14:tracePt t="70734" x="8972550" y="2311400"/>
          <p14:tracePt t="70741" x="8934450" y="2301875"/>
          <p14:tracePt t="70749" x="8907463" y="2273300"/>
          <p14:tracePt t="70757" x="8870950" y="2246313"/>
          <p14:tracePt t="70764" x="8851900" y="2227263"/>
          <p14:tracePt t="70771" x="8815388" y="2198688"/>
          <p14:tracePt t="70779" x="8777288" y="2162175"/>
          <p14:tracePt t="70787" x="8694738" y="2097088"/>
          <p14:tracePt t="70799" x="8656638" y="2060575"/>
          <p14:tracePt t="70804" x="8601075" y="2014538"/>
          <p14:tracePt t="70813" x="8564563" y="1995488"/>
          <p14:tracePt t="70820" x="8526463" y="1957388"/>
          <p14:tracePt t="70828" x="8489950" y="1930400"/>
          <p14:tracePt t="70835" x="8461375" y="1901825"/>
          <p14:tracePt t="70843" x="8443913" y="1884363"/>
          <p14:tracePt t="70852" x="8405813" y="1855788"/>
          <p14:tracePt t="70862" x="8378825" y="1836738"/>
          <p14:tracePt t="70863" x="8369300" y="1819275"/>
          <p14:tracePt t="70871" x="8340725" y="1800225"/>
          <p14:tracePt t="70882" x="8304213" y="1773238"/>
          <p14:tracePt t="70895" x="8258175" y="1735138"/>
          <p14:tracePt t="70908" x="8202613" y="1708150"/>
          <p14:tracePt t="70913" x="8183563" y="1689100"/>
          <p14:tracePt t="70923" x="8147050" y="1643063"/>
          <p14:tracePt t="70932" x="8081963" y="1604963"/>
          <p14:tracePt t="70937" x="8035925" y="1522413"/>
          <p14:tracePt t="70943" x="7997825" y="1503363"/>
          <p14:tracePt t="70952" x="7961313" y="1466850"/>
          <p14:tracePt t="70961" x="7896225" y="1382713"/>
          <p14:tracePt t="70966" x="7886700" y="1373188"/>
          <p14:tracePt t="70977" x="7812088" y="1308100"/>
          <p14:tracePt t="70991" x="7785100" y="1290638"/>
          <p14:tracePt t="71003" x="7766050" y="1271588"/>
          <p14:tracePt t="71452" x="7710488" y="1243013"/>
          <p14:tracePt t="71462" x="7654925" y="1216025"/>
          <p14:tracePt t="71467" x="7580313" y="1187450"/>
          <p14:tracePt t="71479" x="7450138" y="1160463"/>
          <p14:tracePt t="71488" x="7394575" y="1131888"/>
          <p14:tracePt t="71492" x="7348538" y="1131888"/>
          <p14:tracePt t="71504" x="7312025" y="1104900"/>
          <p14:tracePt t="71509" x="7273925" y="1104900"/>
          <p14:tracePt t="71518" x="7256463" y="1095375"/>
          <p14:tracePt t="71523" x="7218363" y="1085850"/>
          <p14:tracePt t="71533" x="7181850" y="1066800"/>
          <p14:tracePt t="71539" x="7143750" y="1066800"/>
          <p14:tracePt t="71546" x="7107238" y="1057275"/>
          <p14:tracePt t="71556" x="7070725" y="1049338"/>
          <p14:tracePt t="71560" x="7023100" y="1030288"/>
          <p14:tracePt t="71570" x="6967538" y="1020763"/>
          <p14:tracePt t="71574" x="6894513" y="1001713"/>
          <p14:tracePt t="71585" x="6838950" y="974725"/>
          <p14:tracePt t="71590" x="6783388" y="946150"/>
          <p14:tracePt t="71598" x="6745288" y="936625"/>
          <p14:tracePt t="71601" x="6699250" y="928688"/>
          <p14:tracePt t="71612" x="6643688" y="900113"/>
          <p14:tracePt t="71618" x="6615113" y="871538"/>
          <p14:tracePt t="71627" x="6588125" y="871538"/>
          <p14:tracePt t="71633" x="6542088" y="844550"/>
          <p14:tracePt t="71642" x="6523038" y="844550"/>
          <p14:tracePt t="71648" x="6484938" y="835025"/>
          <p14:tracePt t="71654" x="6448425" y="835025"/>
          <p14:tracePt t="71662" x="6411913" y="825500"/>
          <p14:tracePt t="71666" x="6392863" y="825500"/>
          <p14:tracePt t="71677" x="6356350" y="825500"/>
          <p14:tracePt t="71682" x="6318250" y="825500"/>
          <p14:tracePt t="71693" x="6300788" y="825500"/>
          <p14:tracePt t="71697" x="6281738" y="825500"/>
          <p14:tracePt t="71706" x="6262688" y="825500"/>
          <p14:tracePt t="71712" x="6245225" y="825500"/>
          <p14:tracePt t="71720" x="6226175" y="825500"/>
          <p14:tracePt t="71726" x="6207125" y="825500"/>
          <p14:tracePt t="71735" x="6188075" y="825500"/>
          <p14:tracePt t="71750" x="6180138" y="825500"/>
          <p14:tracePt t="71761" x="6161088" y="825500"/>
          <p14:tracePt t="71770" x="6151563" y="825500"/>
          <p14:tracePt t="71786" x="6151563" y="835025"/>
          <p14:tracePt t="71829" x="6142038" y="835025"/>
          <p14:tracePt t="71836" x="6132513" y="844550"/>
          <p14:tracePt t="71855" x="6132513" y="854075"/>
          <p14:tracePt t="71866" x="6132513" y="863600"/>
          <p14:tracePt t="71894" x="6132513" y="871538"/>
          <p14:tracePt t="71923" x="6132513" y="881063"/>
          <p14:tracePt t="71948" x="6132513" y="890588"/>
          <p14:tracePt t="71989" x="6132513" y="900113"/>
          <p14:tracePt t="72042" x="6132513" y="909638"/>
          <p14:tracePt t="72054" x="6142038" y="909638"/>
          <p14:tracePt t="72060" x="6142038" y="919163"/>
          <p14:tracePt t="72083" x="6142038" y="928688"/>
          <p14:tracePt t="72089" x="6151563" y="928688"/>
          <p14:tracePt t="72098" x="6151563" y="936625"/>
          <p14:tracePt t="72121" x="6161088" y="946150"/>
          <p14:tracePt t="72169" x="6161088" y="955675"/>
          <p14:tracePt t="72231" x="6161088" y="965200"/>
          <p14:tracePt t="72258" x="6161088" y="974725"/>
          <p14:tracePt t="72291" x="6161088" y="984250"/>
          <p14:tracePt t="72448" x="6161088" y="992188"/>
          <p14:tracePt t="72490" x="6161088" y="1001713"/>
          <p14:tracePt t="72692" x="6161088" y="1011238"/>
          <p14:tracePt t="72701" x="6170613" y="1011238"/>
          <p14:tracePt t="72716" x="6180138" y="1020763"/>
          <p14:tracePt t="72743" x="6180138" y="1030288"/>
          <p14:tracePt t="72793" x="6188075" y="1030288"/>
          <p14:tracePt t="72808" x="6188075" y="1039813"/>
          <p14:tracePt t="72952" x="6188075" y="1049338"/>
          <p14:tracePt t="72963" x="6188075" y="1057275"/>
          <p14:tracePt t="73164" x="6188075" y="1066800"/>
          <p14:tracePt t="73204" x="6197600" y="1066800"/>
          <p14:tracePt t="73243" x="6197600" y="1076325"/>
          <p14:tracePt t="75105" x="6180138" y="1187450"/>
          <p14:tracePt t="75115" x="6170613" y="1225550"/>
          <p14:tracePt t="75119" x="6170613" y="1298575"/>
          <p14:tracePt t="75129" x="6170613" y="1363663"/>
          <p14:tracePt t="75135" x="6170613" y="1419225"/>
          <p14:tracePt t="75144" x="6188075" y="1466850"/>
          <p14:tracePt t="75149" x="6197600" y="1522413"/>
          <p14:tracePt t="75158" x="6197600" y="1558925"/>
          <p14:tracePt t="75167" x="6216650" y="1604963"/>
          <p14:tracePt t="75173" x="6226175" y="1643063"/>
          <p14:tracePt t="75182" x="6226175" y="1670050"/>
          <p14:tracePt t="75187" x="6226175" y="1679575"/>
          <p14:tracePt t="75196" x="6235700" y="1689100"/>
          <p14:tracePt t="75224" x="6235700" y="1698625"/>
          <p14:tracePt t="75267" x="6235700" y="1708150"/>
          <p14:tracePt t="75290" x="6235700" y="1725613"/>
          <p14:tracePt t="75303" x="6207125" y="1744663"/>
          <p14:tracePt t="75308" x="6197600" y="1744663"/>
          <p14:tracePt t="75318" x="6188075" y="1773238"/>
          <p14:tracePt t="75323" x="6151563" y="1790700"/>
          <p14:tracePt t="75332" x="6115050" y="1819275"/>
          <p14:tracePt t="75337" x="6076950" y="1828800"/>
          <p14:tracePt t="75347" x="6059488" y="1846263"/>
          <p14:tracePt t="75352" x="6021388" y="1865313"/>
          <p14:tracePt t="75362" x="5984875" y="1865313"/>
          <p14:tracePt t="75370" x="5946775" y="1893888"/>
          <p14:tracePt t="75376" x="5891213" y="1893888"/>
          <p14:tracePt t="75387" x="5808663" y="1920875"/>
          <p14:tracePt t="75399" x="5734050" y="1930400"/>
          <p14:tracePt t="75402" x="5678488" y="1949450"/>
          <p14:tracePt t="75413" x="5613400" y="1957388"/>
          <p14:tracePt t="75418" x="5557838" y="1976438"/>
          <p14:tracePt t="75427" x="5511800" y="1985963"/>
          <p14:tracePt t="75433" x="5473700" y="1995488"/>
          <p14:tracePt t="75441" x="5400675" y="2014538"/>
          <p14:tracePt t="75446" x="5345113" y="2051050"/>
          <p14:tracePt t="75457" x="5289550" y="2097088"/>
          <p14:tracePt t="75464" x="5205413" y="2162175"/>
          <p14:tracePt t="75472" x="5121275" y="2227263"/>
          <p14:tracePt t="75480" x="4964113" y="2393950"/>
          <p14:tracePt t="75492" x="4862513" y="2478088"/>
          <p14:tracePt t="75497" x="4759325" y="2560638"/>
          <p14:tracePt t="75506" x="4676775" y="2625725"/>
          <p14:tracePt t="75510" x="4621213" y="2654300"/>
          <p14:tracePt t="75521" x="4537075" y="2719388"/>
          <p14:tracePt t="75528" x="4481513" y="2774950"/>
          <p14:tracePt t="75536" x="4445000" y="2811463"/>
          <p14:tracePt t="75543" x="4379913" y="2876550"/>
          <p14:tracePt t="75550" x="4295775" y="2978150"/>
          <p14:tracePt t="75556" x="4249738" y="3035300"/>
          <p14:tracePt t="75566" x="4221163" y="3108325"/>
          <p14:tracePt t="75576" x="4175125" y="3201988"/>
          <p14:tracePt t="75591" x="4148138" y="3248025"/>
          <p14:tracePt t="75600" x="4138613" y="3257550"/>
          <p14:tracePt t="75604" x="4129088" y="3267075"/>
          <p14:tracePt t="75936" x="4073525" y="3349625"/>
          <p14:tracePt t="75942" x="4008438" y="3443288"/>
          <p14:tracePt t="75949" x="3943350" y="3525838"/>
          <p14:tracePt t="75957" x="3878263" y="3609975"/>
          <p14:tracePt t="75965" x="3832225" y="3684588"/>
          <p14:tracePt t="75968" x="3776663" y="3749675"/>
          <p14:tracePt t="75977" x="3702050" y="3841750"/>
          <p14:tracePt t="75981" x="3675063" y="3897313"/>
          <p14:tracePt t="75992" x="3617913" y="3981450"/>
          <p14:tracePt t="75998" x="3571875" y="4017963"/>
          <p14:tracePt t="76008" x="3544888" y="4073525"/>
          <p14:tracePt t="76013" x="3525838" y="4111625"/>
          <p14:tracePt t="76021" x="3497263" y="4184650"/>
          <p14:tracePt t="76027" x="3470275" y="4241800"/>
          <p14:tracePt t="76036" x="3414713" y="4333875"/>
          <p14:tracePt t="76045" x="3386138" y="4389438"/>
          <p14:tracePt t="76051" x="3376613" y="4510088"/>
          <p14:tracePt t="76062" x="3330575" y="4676775"/>
          <p14:tracePt t="76072" x="3330575" y="4722813"/>
          <p14:tracePt t="76077" x="3330575" y="4779963"/>
          <p14:tracePt t="76087" x="3330575" y="4881563"/>
          <p14:tracePt t="76091" x="3330575" y="4992688"/>
          <p14:tracePt t="76101" x="3330575" y="5084763"/>
          <p14:tracePt t="76108" x="3349625" y="5178425"/>
          <p14:tracePt t="76117" x="3368675" y="5289550"/>
          <p14:tracePt t="76123" x="3395663" y="5410200"/>
          <p14:tracePt t="76131" x="3395663" y="5456238"/>
          <p14:tracePt t="76138" x="3424238" y="5511800"/>
          <p14:tracePt t="76145" x="3451225" y="5549900"/>
          <p14:tracePt t="76155" x="3506788" y="5641975"/>
          <p14:tracePt t="76167" x="3525838" y="5697538"/>
          <p14:tracePt t="76171" x="3554413" y="5735638"/>
          <p14:tracePt t="76181" x="3600450" y="5791200"/>
          <p14:tracePt t="76188" x="3656013" y="5818188"/>
          <p14:tracePt t="76196" x="3730625" y="5902325"/>
          <p14:tracePt t="76202" x="3813175" y="5929313"/>
          <p14:tracePt t="76210" x="3887788" y="5976938"/>
          <p14:tracePt t="76217" x="3979863" y="6003925"/>
          <p14:tracePt t="76225" x="4083050" y="6059488"/>
          <p14:tracePt t="76232" x="4129088" y="6069013"/>
          <p14:tracePt t="76238" x="4213225" y="6115050"/>
          <p14:tracePt t="76250" x="4324350" y="6170613"/>
          <p14:tracePt t="76263" x="4416425" y="6199188"/>
          <p14:tracePt t="76264" x="4491038" y="6235700"/>
          <p14:tracePt t="76276" x="4565650" y="6245225"/>
          <p14:tracePt t="76281" x="4638675" y="6264275"/>
          <p14:tracePt t="76290" x="4686300" y="6273800"/>
          <p14:tracePt t="76294" x="4768850" y="6300788"/>
          <p14:tracePt t="76304" x="4814888" y="6300788"/>
          <p14:tracePt t="76311" x="4862513" y="6319838"/>
          <p14:tracePt t="76318" x="4918075" y="6329363"/>
          <p14:tracePt t="76328" x="4973638" y="6329363"/>
          <p14:tracePt t="76333" x="5038725" y="6310313"/>
          <p14:tracePt t="76342" x="5103813" y="6273800"/>
          <p14:tracePt t="76627" x="5567363" y="6283325"/>
          <p14:tracePt t="76638" x="5762625" y="6283325"/>
          <p14:tracePt t="76642" x="5946775" y="6273800"/>
          <p14:tracePt t="76652" x="6076950" y="6273800"/>
          <p14:tracePt t="76657" x="6188075" y="6273800"/>
          <p14:tracePt t="76667" x="6281738" y="6273800"/>
          <p14:tracePt t="76672" x="6373813" y="6273800"/>
          <p14:tracePt t="76682" x="6484938" y="6254750"/>
          <p14:tracePt t="76690" x="6559550" y="6235700"/>
          <p14:tracePt t="76698" x="6653213" y="6235700"/>
          <p14:tracePt t="76703" x="6764338" y="6235700"/>
          <p14:tracePt t="76710" x="6875463" y="6226175"/>
          <p14:tracePt t="76720" x="7061200" y="6218238"/>
          <p14:tracePt t="76737" x="7264400" y="6218238"/>
          <p14:tracePt t="76752" x="7450138" y="6226175"/>
          <p14:tracePt t="76761" x="7543800" y="6226175"/>
          <p14:tracePt t="76767" x="7608888" y="6226175"/>
          <p14:tracePt t="76776" x="7700963" y="6245225"/>
          <p14:tracePt t="76784" x="7756525" y="6245225"/>
          <p14:tracePt t="76790" x="7802563" y="6254750"/>
          <p14:tracePt t="76797" x="7877175" y="6254750"/>
          <p14:tracePt t="76806" x="7923213" y="6273800"/>
          <p14:tracePt t="76816" x="8016875" y="6283325"/>
          <p14:tracePt t="76826" x="8053388" y="6291263"/>
          <p14:tracePt t="76831" x="8099425" y="6310313"/>
          <p14:tracePt t="76842" x="8174038" y="6310313"/>
          <p14:tracePt t="76846" x="8220075" y="6310313"/>
          <p14:tracePt t="76856" x="8285163" y="6310313"/>
          <p14:tracePt t="76861" x="8378825" y="6300788"/>
          <p14:tracePt t="76870" x="8434388" y="6291263"/>
          <p14:tracePt t="76877" x="8480425" y="6291263"/>
          <p14:tracePt t="76884" x="8555038" y="6254750"/>
          <p14:tracePt t="76892" x="8620125" y="6254750"/>
          <p14:tracePt t="76900" x="8675688" y="6245225"/>
          <p14:tracePt t="76909" x="8767763" y="6208713"/>
          <p14:tracePt t="76923" x="8823325" y="6180138"/>
          <p14:tracePt t="76935" x="8878888" y="6170613"/>
          <p14:tracePt t="76941" x="8897938" y="6143625"/>
          <p14:tracePt t="76950" x="8953500" y="6105525"/>
          <p14:tracePt t="76956" x="9009063" y="6078538"/>
          <p14:tracePt t="76966" x="9047163" y="6049963"/>
          <p14:tracePt t="76972" x="9102725" y="6013450"/>
          <p14:tracePt t="76980" x="9139238" y="5976938"/>
          <p14:tracePt t="76987" x="9175750" y="5948363"/>
          <p14:tracePt t="76993" x="9204325" y="5911850"/>
          <p14:tracePt t="77000" x="9250363" y="5873750"/>
          <p14:tracePt t="77019" x="9296400" y="5818188"/>
          <p14:tracePt t="77029" x="9324975" y="5781675"/>
          <p14:tracePt t="77035" x="9361488" y="5735638"/>
          <p14:tracePt t="77044" x="9390063" y="5680075"/>
          <p14:tracePt t="77052" x="9436100" y="5624513"/>
          <p14:tracePt t="77059" x="9482138" y="5530850"/>
          <p14:tracePt t="77065" x="9491663" y="5494338"/>
          <p14:tracePt t="77074" x="9537700" y="5438775"/>
          <p14:tracePt t="77082" x="9547225" y="5400675"/>
          <p14:tracePt t="77088" x="9556750" y="5373688"/>
          <p14:tracePt t="77098" x="9566275" y="5354638"/>
          <p14:tracePt t="77109" x="9566275" y="5345113"/>
          <p14:tracePt t="77128" x="9566275" y="5335588"/>
          <p14:tracePt t="77143" x="9566275" y="5326063"/>
          <p14:tracePt t="77159" x="9566275" y="5318125"/>
          <p14:tracePt t="77177" x="9566275" y="5308600"/>
          <p14:tracePt t="77319" x="9566275" y="5335588"/>
          <p14:tracePt t="77333" x="9566275" y="5364163"/>
          <p14:tracePt t="77356" x="9566275" y="5429250"/>
          <p14:tracePt t="77363" x="9585325" y="5446713"/>
          <p14:tracePt t="77371" x="9593263" y="5475288"/>
          <p14:tracePt t="77379" x="9602788" y="5494338"/>
          <p14:tracePt t="77392" x="9612313" y="5503863"/>
          <p14:tracePt t="77398" x="9612313" y="5511800"/>
          <p14:tracePt t="77406" x="9631363" y="5521325"/>
          <p14:tracePt t="77410" x="9658350" y="5530850"/>
          <p14:tracePt t="77422" x="9667875" y="5559425"/>
          <p14:tracePt t="77427" x="9705975" y="5576888"/>
          <p14:tracePt t="77436" x="9742488" y="5605463"/>
          <p14:tracePt t="77440" x="9761538" y="5605463"/>
          <p14:tracePt t="77451" x="9788525" y="5632450"/>
          <p14:tracePt t="77459" x="9826625" y="5641975"/>
          <p14:tracePt t="77465" x="9863138" y="5651500"/>
          <p14:tracePt t="77474" x="9918700" y="5670550"/>
          <p14:tracePt t="77486" x="9955213" y="5680075"/>
          <p14:tracePt t="77491" x="9993313" y="5680075"/>
          <p14:tracePt t="77500" x="10010775" y="5680075"/>
          <p14:tracePt t="77506" x="10029825" y="5680075"/>
          <p14:tracePt t="77516" x="10067925" y="5680075"/>
          <p14:tracePt t="77522" x="10085388" y="5680075"/>
          <p14:tracePt t="77530" x="10123488" y="5680075"/>
          <p14:tracePt t="77537" x="10160000" y="5680075"/>
          <p14:tracePt t="77545" x="10196513" y="5680075"/>
          <p14:tracePt t="77553" x="10234613" y="5680075"/>
          <p14:tracePt t="77559" x="10280650" y="5680075"/>
          <p14:tracePt t="77569" x="10317163" y="5661025"/>
          <p14:tracePt t="77575" x="10372725" y="5661025"/>
          <p14:tracePt t="77585" x="10447338" y="5641975"/>
          <p14:tracePt t="77599" x="10521950" y="5614988"/>
          <p14:tracePt t="77609" x="10558463" y="5586413"/>
          <p14:tracePt t="77613" x="10577513" y="5576888"/>
          <p14:tracePt t="77624" x="10596563" y="5567363"/>
          <p14:tracePt t="77631" x="10606088" y="5559425"/>
          <p14:tracePt t="77639" x="10606088" y="5549900"/>
          <p14:tracePt t="77653" x="10623550" y="5549900"/>
          <p14:tracePt t="77661" x="10623550" y="5540375"/>
          <p14:tracePt t="77670" x="10633075" y="5530850"/>
          <p14:tracePt t="77678" x="10642600" y="5521325"/>
          <p14:tracePt t="77689" x="10642600" y="5503863"/>
          <p14:tracePt t="77694" x="10642600" y="5494338"/>
          <p14:tracePt t="77704" x="10642600" y="5465763"/>
          <p14:tracePt t="77709" x="10633075" y="5465763"/>
          <p14:tracePt t="77719" x="10633075" y="5456238"/>
          <p14:tracePt t="77726" x="10614025" y="5446713"/>
          <p14:tracePt t="77734" x="10596563" y="5429250"/>
          <p14:tracePt t="77741" x="10577513" y="5419725"/>
          <p14:tracePt t="77748" x="10541000" y="5391150"/>
          <p14:tracePt t="77757" x="10502900" y="5364163"/>
          <p14:tracePt t="77762" x="10466388" y="5354638"/>
          <p14:tracePt t="77773" x="10372725" y="5326063"/>
          <p14:tracePt t="77784" x="10326688" y="5318125"/>
          <p14:tracePt t="77788" x="10252075" y="5289550"/>
          <p14:tracePt t="77799" x="10196513" y="5289550"/>
          <p14:tracePt t="77803" x="10140950" y="5262563"/>
          <p14:tracePt t="77813" x="10094913" y="5243513"/>
          <p14:tracePt t="77817" x="10058400" y="5233988"/>
          <p14:tracePt t="77828" x="10002838" y="5224463"/>
          <p14:tracePt t="77836" x="9955213" y="5205413"/>
          <p14:tracePt t="77841" x="9918700" y="5187950"/>
          <p14:tracePt t="77851" x="9882188" y="5168900"/>
          <p14:tracePt t="77857" x="9872663" y="5159375"/>
          <p14:tracePt t="77866" x="9817100" y="5141913"/>
          <p14:tracePt t="77877" x="9771063" y="5122863"/>
          <p14:tracePt t="77881" x="9742488" y="5103813"/>
          <p14:tracePt t="77892" x="9705975" y="5084763"/>
          <p14:tracePt t="77898" x="9667875" y="5048250"/>
          <p14:tracePt t="77909" x="9631363" y="5002213"/>
          <p14:tracePt t="77914" x="9566275" y="4927600"/>
          <p14:tracePt t="77923" x="9520238" y="4843463"/>
          <p14:tracePt t="77928" x="9472613" y="4770438"/>
          <p14:tracePt t="77937" x="9445625" y="4695825"/>
          <p14:tracePt t="77945" x="9436100" y="4659313"/>
          <p14:tracePt t="77950" x="9409113" y="4602163"/>
          <p14:tracePt t="77959" x="9361488" y="4546600"/>
          <p14:tracePt t="77963" x="9344025" y="4473575"/>
          <p14:tracePt t="77978" x="9305925" y="4379913"/>
          <p14:tracePt t="77987" x="9296400" y="4333875"/>
          <p14:tracePt t="77992" x="9288463" y="4278313"/>
          <p14:tracePt t="78001" x="9288463" y="4232275"/>
          <p14:tracePt t="78009" x="9259888" y="4176713"/>
          <p14:tracePt t="78016" x="9259888" y="4157663"/>
          <p14:tracePt t="78023" x="9232900" y="4102100"/>
          <p14:tracePt t="78031" x="9102725" y="3952875"/>
          <p14:tracePt t="78299" x="9055100" y="3609975"/>
          <p14:tracePt t="78306" x="8999538" y="3090863"/>
          <p14:tracePt t="78314" x="8888413" y="2560638"/>
          <p14:tracePt t="78323" x="8851900" y="2255838"/>
          <p14:tracePt t="78328" x="8796338" y="1698625"/>
          <p14:tracePt t="78339" x="8694738" y="881063"/>
          <p14:tracePt t="78349" x="8610600" y="352425"/>
          <p14:tracePt t="78354" x="8564563" y="952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77425" y="-693152"/>
            <a:ext cx="7775769" cy="2387600"/>
          </a:xfrm>
        </p:spPr>
        <p:txBody>
          <a:bodyPr>
            <a:normAutofit/>
          </a:bodyPr>
          <a:lstStyle/>
          <a:p>
            <a:r>
              <a:rPr lang="fr-FR" dirty="0"/>
              <a:t>Stérilisation par la chaleur</a:t>
            </a:r>
            <a:br>
              <a:rPr lang="fr-FR" dirty="0"/>
            </a:br>
            <a:r>
              <a:rPr lang="fr-FR" sz="3600" dirty="0">
                <a:solidFill>
                  <a:schemeClr val="accent3">
                    <a:lumMod val="50000"/>
                  </a:schemeClr>
                </a:solidFill>
              </a:rPr>
              <a:t>Durée et nombre de germes :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3517" y="1857337"/>
            <a:ext cx="7714388" cy="4609409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à"/>
            </a:pPr>
            <a:r>
              <a:rPr lang="fr-FR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+++ Le nombre de germes survivant est inverse à la durée du traitement. +++</a:t>
            </a:r>
          </a:p>
          <a:p>
            <a:pPr algn="l"/>
            <a:r>
              <a:rPr lang="fr-FR" b="1" dirty="0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</a:t>
            </a:r>
            <a:r>
              <a:rPr lang="fr-FR" b="1" u="sng" dirty="0">
                <a:solidFill>
                  <a:schemeClr val="accent3">
                    <a:lumMod val="75000"/>
                  </a:schemeClr>
                </a:solidFill>
                <a:effectLst/>
                <a:uFill>
                  <a:solidFill>
                    <a:srgbClr val="B4C6E7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 temps de réduction décimale DT :</a:t>
            </a:r>
          </a:p>
          <a:p>
            <a:pPr algn="l"/>
            <a:r>
              <a:rPr lang="fr-FR" sz="1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une température donnée, </a:t>
            </a:r>
            <a:r>
              <a:rPr lang="fr-FR" sz="1800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DT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correspond au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temps nécessaire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pour réduire la population de micro-organismes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d’un facteur 10 soit 1log</a:t>
            </a: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+++</a:t>
            </a:r>
            <a:endParaRPr lang="fr-FR" sz="1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r>
              <a:rPr lang="fr-FR" sz="1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sz="1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 </a:t>
            </a:r>
            <a:r>
              <a:rPr lang="fr-FR" sz="1800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DT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est constant pour une souche donnée.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 : Pour le Bacillus stearothermophilus (utilisé pour la chaleur humide) le </a:t>
            </a:r>
            <a:r>
              <a:rPr lang="fr-FR" sz="1800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DT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=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1min30/2min ++</a:t>
            </a:r>
          </a:p>
          <a:p>
            <a:pPr algn="l"/>
            <a:r>
              <a:rPr lang="fr-FR" sz="1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sz="1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Décroissance d’au minimum 10</a:t>
            </a:r>
            <a:r>
              <a:rPr lang="fr-FR" sz="1800" b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6</a:t>
            </a:r>
            <a:r>
              <a:rPr lang="fr-FR" sz="1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pour une stérilisation efficace ++</a:t>
            </a:r>
            <a:endParaRPr lang="fr-FR" b="1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r>
              <a:rPr lang="fr-FR" sz="1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 stérilisation par la chaleur humide doit alors durer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15 min à 121°C </a:t>
            </a:r>
            <a:endParaRPr lang="fr-FR" sz="2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8" r="16882" b="1"/>
          <a:stretch/>
        </p:blipFill>
        <p:spPr>
          <a:xfrm rot="5400000">
            <a:off x="-87559" y="2599494"/>
            <a:ext cx="4286209" cy="4230802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296765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99467">
        <p159:morph option="byObject"/>
      </p:transition>
    </mc:Choice>
    <mc:Fallback xmlns="">
      <p:transition spd="slow" advTm="99467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3638" x="8601075" y="204788"/>
          <p14:tracePt t="3640" x="8620125" y="277813"/>
          <p14:tracePt t="3654" x="8647113" y="371475"/>
          <p14:tracePt t="3659" x="8685213" y="473075"/>
          <p14:tracePt t="3668" x="8712200" y="547688"/>
          <p14:tracePt t="3674" x="8750300" y="668338"/>
          <p14:tracePt t="3683" x="8777288" y="760413"/>
          <p14:tracePt t="3689" x="8805863" y="854075"/>
          <p14:tracePt t="3700" x="8842375" y="928688"/>
          <p14:tracePt t="3705" x="8870950" y="984250"/>
          <p14:tracePt t="3713" x="8878888" y="1020763"/>
          <p14:tracePt t="3722" x="8916988" y="1076325"/>
          <p14:tracePt t="3726" x="8934450" y="1150938"/>
          <p14:tracePt t="3736" x="8991600" y="1243013"/>
          <p14:tracePt t="3753" x="9009063" y="1298575"/>
          <p14:tracePt t="3764" x="9037638" y="1327150"/>
          <p14:tracePt t="3768" x="9037638" y="1336675"/>
          <p14:tracePt t="3777" x="9047163" y="1354138"/>
          <p14:tracePt t="3783" x="9055100" y="1354138"/>
          <p14:tracePt t="3792" x="9064625" y="1373188"/>
          <p14:tracePt t="3800" x="9074150" y="1382713"/>
          <p14:tracePt t="3806" x="9074150" y="1392238"/>
          <p14:tracePt t="3817" x="9093200" y="1401763"/>
          <p14:tracePt t="3821" x="9112250" y="1428750"/>
          <p14:tracePt t="3829" x="9139238" y="1447800"/>
          <p14:tracePt t="3842" x="9148763" y="1447800"/>
          <p14:tracePt t="3847" x="9158288" y="1457325"/>
          <p14:tracePt t="3856" x="9167813" y="1466850"/>
          <p14:tracePt t="3860" x="9175750" y="1466850"/>
          <p14:tracePt t="3872" x="9185275" y="1466850"/>
          <p14:tracePt t="3886" x="9213850" y="1484313"/>
          <p14:tracePt t="3901" x="9232900" y="1484313"/>
          <p14:tracePt t="3915" x="9240838" y="1484313"/>
          <p14:tracePt t="3925" x="9259888" y="1484313"/>
          <p14:tracePt t="3936" x="9278938" y="1457325"/>
          <p14:tracePt t="3939" x="9288463" y="1457325"/>
          <p14:tracePt t="3951" x="9315450" y="1428750"/>
          <p14:tracePt t="3957" x="9324975" y="1401763"/>
          <p14:tracePt t="3966" x="9344025" y="1382713"/>
          <p14:tracePt t="3972" x="9344025" y="1354138"/>
          <p14:tracePt t="3982" x="9361488" y="1336675"/>
          <p14:tracePt t="3988" x="9371013" y="1298575"/>
          <p14:tracePt t="3994" x="9371013" y="1262063"/>
          <p14:tracePt t="4002" x="9371013" y="1216025"/>
          <p14:tracePt t="4010" x="9371013" y="1177925"/>
          <p14:tracePt t="4020" x="9371013" y="1085850"/>
          <p14:tracePt t="4032" x="9353550" y="1039813"/>
          <p14:tracePt t="4035" x="9324975" y="946150"/>
          <p14:tracePt t="4046" x="9305925" y="919163"/>
          <p14:tracePt t="4051" x="9296400" y="881063"/>
          <p14:tracePt t="4060" x="9288463" y="863600"/>
          <p14:tracePt t="4066" x="9259888" y="825500"/>
          <p14:tracePt t="4075" x="9250363" y="798513"/>
          <p14:tracePt t="4083" x="9240838" y="779463"/>
          <p14:tracePt t="4089" x="9213850" y="760413"/>
          <p14:tracePt t="4097" x="9194800" y="723900"/>
          <p14:tracePt t="4103" x="9167813" y="704850"/>
          <p14:tracePt t="4115" x="9064625" y="603250"/>
          <p14:tracePt t="4125" x="9028113" y="584200"/>
          <p14:tracePt t="4126" x="8953500" y="519113"/>
          <p14:tracePt t="4140" x="8916988" y="501650"/>
          <p14:tracePt t="4148" x="8870950" y="454025"/>
          <p14:tracePt t="4155" x="8805863" y="407988"/>
          <p14:tracePt t="4161" x="8750300" y="381000"/>
          <p14:tracePt t="4170" x="8694738" y="352425"/>
          <p14:tracePt t="4177" x="8620125" y="325438"/>
          <p14:tracePt t="4184" x="8545513" y="277813"/>
          <p14:tracePt t="4189" x="8470900" y="250825"/>
          <p14:tracePt t="4197" x="8396288" y="231775"/>
          <p14:tracePt t="4208" x="8248650" y="204788"/>
          <p14:tracePt t="4224" x="8108950" y="176213"/>
          <p14:tracePt t="4234" x="8016875" y="157163"/>
          <p14:tracePt t="4238" x="7923213" y="149225"/>
          <p14:tracePt t="4249" x="7831138" y="149225"/>
          <p14:tracePt t="4255" x="7720013" y="149225"/>
          <p14:tracePt t="4264" x="7599363" y="149225"/>
          <p14:tracePt t="4271" x="7505700" y="166688"/>
          <p14:tracePt t="4279" x="7413625" y="166688"/>
          <p14:tracePt t="4286" x="7348538" y="185738"/>
          <p14:tracePt t="4292" x="7292975" y="185738"/>
          <p14:tracePt t="4302" x="7135813" y="195263"/>
          <p14:tracePt t="4318" x="6977063" y="222250"/>
          <p14:tracePt t="4329" x="6902450" y="241300"/>
          <p14:tracePt t="4333" x="6810375" y="260350"/>
          <p14:tracePt t="4343" x="6735763" y="287338"/>
          <p14:tracePt t="4348" x="6662738" y="296863"/>
          <p14:tracePt t="4357" x="6605588" y="315913"/>
          <p14:tracePt t="4365" x="6559550" y="325438"/>
          <p14:tracePt t="4373" x="6523038" y="342900"/>
          <p14:tracePt t="4381" x="6467475" y="342900"/>
          <p14:tracePt t="4387" x="6448425" y="352425"/>
          <p14:tracePt t="4397" x="6356350" y="361950"/>
          <p14:tracePt t="4413" x="6272213" y="381000"/>
          <p14:tracePt t="4423" x="6235700" y="381000"/>
          <p14:tracePt t="4427" x="6197600" y="390525"/>
          <p14:tracePt t="4438" x="6161088" y="390525"/>
          <p14:tracePt t="4445" x="6142038" y="390525"/>
          <p14:tracePt t="4452" x="6124575" y="390525"/>
          <p14:tracePt t="4459" x="6105525" y="390525"/>
          <p14:tracePt t="4466" x="6067425" y="398463"/>
          <p14:tracePt t="4473" x="6059488" y="398463"/>
          <p14:tracePt t="4481" x="6030913" y="407988"/>
          <p14:tracePt t="4490" x="6003925" y="407988"/>
          <p14:tracePt t="4507" x="5956300" y="436563"/>
          <p14:tracePt t="4521" x="5938838" y="436563"/>
          <p14:tracePt t="4531" x="5929313" y="436563"/>
          <p14:tracePt t="4536" x="5919788" y="446088"/>
          <p14:tracePt t="4547" x="5900738" y="454025"/>
          <p14:tracePt t="4561" x="5891213" y="454025"/>
          <p14:tracePt t="4568" x="5864225" y="454025"/>
          <p14:tracePt t="4585" x="5854700" y="463550"/>
          <p14:tracePt t="4599" x="5845175" y="473075"/>
          <p14:tracePt t="4611" x="5835650" y="473075"/>
          <p14:tracePt t="4616" x="5827713" y="473075"/>
          <p14:tracePt t="4631" x="5818188" y="482600"/>
          <p14:tracePt t="4640" x="5808663" y="482600"/>
          <p14:tracePt t="4648" x="5799138" y="492125"/>
          <p14:tracePt t="4655" x="5789613" y="492125"/>
          <p14:tracePt t="4670" x="5770563" y="501650"/>
          <p14:tracePt t="4678" x="5770563" y="511175"/>
          <p14:tracePt t="4684" x="5753100" y="511175"/>
          <p14:tracePt t="4695" x="5715000" y="528638"/>
          <p14:tracePt t="4710" x="5707063" y="528638"/>
          <p14:tracePt t="4720" x="5697538" y="538163"/>
          <p14:tracePt t="4726" x="5688013" y="547688"/>
          <p14:tracePt t="4735" x="5678488" y="547688"/>
          <p14:tracePt t="4741" x="5668963" y="547688"/>
          <p14:tracePt t="4750" x="5659438" y="557213"/>
          <p14:tracePt t="4756" x="5641975" y="566738"/>
          <p14:tracePt t="4771" x="5622925" y="584200"/>
          <p14:tracePt t="4779" x="5594350" y="593725"/>
          <p14:tracePt t="4790" x="5576888" y="612775"/>
          <p14:tracePt t="4800" x="5557838" y="622300"/>
          <p14:tracePt t="4802" x="5548313" y="649288"/>
          <p14:tracePt t="4815" x="5521325" y="658813"/>
          <p14:tracePt t="4819" x="5511800" y="668338"/>
          <p14:tracePt t="4832" x="5492750" y="677863"/>
          <p14:tracePt t="4835" x="5465763" y="687388"/>
          <p14:tracePt t="4844" x="5446713" y="695325"/>
          <p14:tracePt t="4850" x="5427663" y="714375"/>
          <p14:tracePt t="4858" x="5400675" y="723900"/>
          <p14:tracePt t="4864" x="5362575" y="733425"/>
          <p14:tracePt t="4873" x="5326063" y="760413"/>
          <p14:tracePt t="4882" x="5224463" y="798513"/>
          <p14:tracePt t="4894" x="5168900" y="815975"/>
          <p14:tracePt t="4898" x="5094288" y="825500"/>
          <p14:tracePt t="4909" x="5019675" y="844550"/>
          <p14:tracePt t="4914" x="4964113" y="871538"/>
          <p14:tracePt t="4924" x="4899025" y="871538"/>
          <p14:tracePt t="4929" x="4843463" y="881063"/>
          <p14:tracePt t="4938" x="4778375" y="881063"/>
          <p14:tracePt t="4944" x="4732338" y="881063"/>
          <p14:tracePt t="4953" x="4676775" y="881063"/>
          <p14:tracePt t="4961" x="4611688" y="881063"/>
          <p14:tracePt t="4966" x="4565650" y="881063"/>
          <p14:tracePt t="4975" x="4425950" y="881063"/>
          <p14:tracePt t="4993" x="4286250" y="881063"/>
          <p14:tracePt t="5004" x="4194175" y="881063"/>
          <p14:tracePt t="5009" x="4100513" y="881063"/>
          <p14:tracePt t="5018" x="4035425" y="881063"/>
          <p14:tracePt t="5025" x="3924300" y="881063"/>
          <p14:tracePt t="5032" x="3832225" y="844550"/>
          <p14:tracePt t="5040" x="3711575" y="844550"/>
          <p14:tracePt t="5048" x="3617913" y="815975"/>
          <p14:tracePt t="5055" x="3506788" y="815975"/>
          <p14:tracePt t="5062" x="3414713" y="798513"/>
          <p14:tracePt t="5069" x="3228975" y="779463"/>
          <p14:tracePt t="5087" x="3043238" y="733425"/>
          <p14:tracePt t="5098" x="2922588" y="714375"/>
          <p14:tracePt t="5103" x="2811463" y="687388"/>
          <p14:tracePt t="5112" x="2709863" y="668338"/>
          <p14:tracePt t="5119" x="2598738" y="649288"/>
          <p14:tracePt t="5127" x="2505075" y="639763"/>
          <p14:tracePt t="5133" x="2413000" y="622300"/>
          <p14:tracePt t="5142" x="2357438" y="612775"/>
          <p14:tracePt t="5149" x="2263775" y="593725"/>
          <p14:tracePt t="5155" x="2189163" y="566738"/>
          <p14:tracePt t="5165" x="2124075" y="566738"/>
          <p14:tracePt t="5171" x="2051050" y="547688"/>
          <p14:tracePt t="5181" x="1930400" y="538163"/>
          <p14:tracePt t="5192" x="1892300" y="538163"/>
          <p14:tracePt t="5196" x="1836738" y="519113"/>
          <p14:tracePt t="5206" x="1819275" y="519113"/>
          <p14:tracePt t="5212" x="1781175" y="511175"/>
          <p14:tracePt t="5222" x="1763713" y="511175"/>
          <p14:tracePt t="5227" x="1754188" y="511175"/>
          <p14:tracePt t="5235" x="1744663" y="511175"/>
          <p14:tracePt t="5244" x="1735138" y="511175"/>
          <p14:tracePt t="5275" x="1706563" y="547688"/>
          <p14:tracePt t="5286" x="1689100" y="574675"/>
          <p14:tracePt t="5288" x="1689100" y="593725"/>
          <p14:tracePt t="5301" x="1689100" y="603250"/>
          <p14:tracePt t="5305" x="1689100" y="639763"/>
          <p14:tracePt t="5315" x="1689100" y="649288"/>
          <p14:tracePt t="5321" x="1698625" y="658813"/>
          <p14:tracePt t="5337" x="1698625" y="668338"/>
          <p14:tracePt t="5344" x="1706563" y="677863"/>
          <p14:tracePt t="5353" x="1735138" y="704850"/>
          <p14:tracePt t="5370" x="1781175" y="752475"/>
          <p14:tracePt t="5383" x="1819275" y="779463"/>
          <p14:tracePt t="5395" x="1911350" y="854075"/>
          <p14:tracePt t="5402" x="1966913" y="900113"/>
          <p14:tracePt t="5409" x="2022475" y="928688"/>
          <p14:tracePt t="5416" x="2060575" y="965200"/>
          <p14:tracePt t="5424" x="2116138" y="1011238"/>
          <p14:tracePt t="5431" x="2198688" y="1076325"/>
          <p14:tracePt t="5438" x="2254250" y="1131888"/>
          <p14:tracePt t="5448" x="2319338" y="1196975"/>
          <p14:tracePt t="5454" x="2420938" y="1298575"/>
          <p14:tracePt t="5464" x="2560638" y="1419225"/>
          <p14:tracePt t="5475" x="2625725" y="1466850"/>
          <p14:tracePt t="5479" x="2681288" y="1549400"/>
          <p14:tracePt t="5489" x="2801938" y="1614488"/>
          <p14:tracePt t="5494" x="2867025" y="1660525"/>
          <p14:tracePt t="5504" x="2941638" y="1689100"/>
          <p14:tracePt t="5509" x="3016250" y="1735138"/>
          <p14:tracePt t="5518" x="3117850" y="1781175"/>
          <p14:tracePt t="5525" x="3192463" y="1828800"/>
          <p14:tracePt t="5533" x="3265488" y="1846263"/>
          <p14:tracePt t="5540" x="3321050" y="1893888"/>
          <p14:tracePt t="5547" x="3359150" y="1901825"/>
          <p14:tracePt t="5558" x="3424238" y="1939925"/>
          <p14:tracePt t="5573" x="3451225" y="1966913"/>
          <p14:tracePt t="5583" x="3479800" y="1985963"/>
          <p14:tracePt t="5589" x="3489325" y="1995488"/>
          <p14:tracePt t="5598" x="3497263" y="2005013"/>
          <p14:tracePt t="5602" x="3497263" y="2014538"/>
          <p14:tracePt t="5614" x="3506788" y="2014538"/>
          <p14:tracePt t="5626" x="3516313" y="2022475"/>
          <p14:tracePt t="5651" x="3516313" y="2041525"/>
          <p14:tracePt t="5949" x="3609975" y="2097088"/>
          <p14:tracePt t="5961" x="3683000" y="2162175"/>
          <p14:tracePt t="5967" x="3767138" y="2227263"/>
          <p14:tracePt t="5975" x="3803650" y="2263775"/>
          <p14:tracePt t="5978" x="3859213" y="2328863"/>
          <p14:tracePt t="5990" x="3924300" y="2376488"/>
          <p14:tracePt t="5996" x="3933825" y="2393950"/>
          <p14:tracePt t="6005" x="3971925" y="2432050"/>
          <p14:tracePt t="6013" x="3979863" y="2459038"/>
          <p14:tracePt t="6018" x="3989388" y="2468563"/>
          <p14:tracePt t="6025" x="3998913" y="2487613"/>
          <p14:tracePt t="6034" x="3998913" y="2497138"/>
          <p14:tracePt t="6043" x="4017963" y="2524125"/>
          <p14:tracePt t="6060" x="4027488" y="2552700"/>
          <p14:tracePt t="6070" x="4027488" y="2579688"/>
          <p14:tracePt t="6074" x="4027488" y="2598738"/>
          <p14:tracePt t="6085" x="4027488" y="2635250"/>
          <p14:tracePt t="6091" x="4027488" y="2654300"/>
          <p14:tracePt t="6099" x="4027488" y="2673350"/>
          <p14:tracePt t="6106" x="4027488" y="2709863"/>
          <p14:tracePt t="6114" x="4027488" y="2719388"/>
          <p14:tracePt t="6120" x="4027488" y="2755900"/>
          <p14:tracePt t="6127" x="4017963" y="2774950"/>
          <p14:tracePt t="6138" x="4008438" y="2820988"/>
          <p14:tracePt t="6152" x="4008438" y="2867025"/>
          <p14:tracePt t="6154" x="4008438" y="2895600"/>
          <p14:tracePt t="6165" x="4008438" y="2941638"/>
          <p14:tracePt t="6169" x="4008438" y="2987675"/>
          <p14:tracePt t="6178" x="4008438" y="3025775"/>
          <p14:tracePt t="6183" x="4008438" y="3090863"/>
          <p14:tracePt t="6192" x="4017963" y="3211513"/>
          <p14:tracePt t="6200" x="4017963" y="3257550"/>
          <p14:tracePt t="6209" x="4027488" y="3405188"/>
          <p14:tracePt t="6224" x="4027488" y="3535363"/>
          <p14:tracePt t="6236" x="4027488" y="3590925"/>
          <p14:tracePt t="6240" x="4027488" y="3638550"/>
          <p14:tracePt t="6251" x="4027488" y="3694113"/>
          <p14:tracePt t="6255" x="4044950" y="3740150"/>
          <p14:tracePt t="6265" x="4044950" y="3776663"/>
          <p14:tracePt t="6270" x="4054475" y="3822700"/>
          <p14:tracePt t="6281" x="4054475" y="3879850"/>
          <p14:tracePt t="6289" x="4073525" y="3943350"/>
          <p14:tracePt t="6294" x="4083050" y="4000500"/>
          <p14:tracePt t="6304" x="4110038" y="4056063"/>
          <p14:tracePt t="6310" x="4119563" y="4129088"/>
          <p14:tracePt t="6318" x="4165600" y="4297363"/>
          <p14:tracePt t="6331" x="4184650" y="4343400"/>
          <p14:tracePt t="6334" x="4213225" y="4418013"/>
          <p14:tracePt t="6346" x="4230688" y="4519613"/>
          <p14:tracePt t="6350" x="4249738" y="4630738"/>
          <p14:tracePt t="6360" x="4259263" y="4676775"/>
          <p14:tracePt t="6365" x="4268788" y="4714875"/>
          <p14:tracePt t="6374" x="4268788" y="4751388"/>
          <p14:tracePt t="6382" x="4268788" y="4787900"/>
          <p14:tracePt t="6389" x="4286250" y="4826000"/>
          <p14:tracePt t="6398" x="4295775" y="4852988"/>
          <p14:tracePt t="6404" x="4295775" y="4881563"/>
          <p14:tracePt t="6414" x="4314825" y="4946650"/>
          <p14:tracePt t="6425" x="4314825" y="4983163"/>
          <p14:tracePt t="6762" x="4397375" y="5057775"/>
          <p14:tracePt t="6773" x="4416425" y="5076825"/>
          <p14:tracePt t="6777" x="4452938" y="5103813"/>
          <p14:tracePt t="6788" x="4481513" y="5132388"/>
          <p14:tracePt t="6791" x="4518025" y="5149850"/>
          <p14:tracePt t="6802" x="4556125" y="5178425"/>
          <p14:tracePt t="6808" x="4583113" y="5205413"/>
          <p14:tracePt t="6817" x="4630738" y="5233988"/>
          <p14:tracePt t="6823" x="4694238" y="5289550"/>
          <p14:tracePt t="6830" x="4768850" y="5335588"/>
          <p14:tracePt t="6839" x="4833938" y="5400675"/>
          <p14:tracePt t="6847" x="4908550" y="5465763"/>
          <p14:tracePt t="6856" x="5029200" y="5567363"/>
          <p14:tracePt t="6867" x="5094288" y="5614988"/>
          <p14:tracePt t="6871" x="5130800" y="5651500"/>
          <p14:tracePt t="6881" x="5168900" y="5670550"/>
          <p14:tracePt t="6886" x="5186363" y="5688013"/>
          <p14:tracePt t="6897" x="5214938" y="5707063"/>
          <p14:tracePt t="6903" x="5251450" y="5735638"/>
          <p14:tracePt t="6911" x="5260975" y="5745163"/>
          <p14:tracePt t="6917" x="5289550" y="5753100"/>
          <p14:tracePt t="6925" x="5316538" y="5762625"/>
          <p14:tracePt t="6933" x="5362575" y="5781675"/>
          <p14:tracePt t="6940" x="5400675" y="5791200"/>
          <p14:tracePt t="6942" x="5437188" y="5791200"/>
          <p14:tracePt t="6955" x="5492750" y="5800725"/>
          <p14:tracePt t="6958" x="5557838" y="5800725"/>
          <p14:tracePt t="6969" x="5613400" y="5800725"/>
          <p14:tracePt t="6976" x="5678488" y="5800725"/>
          <p14:tracePt t="6982" x="5743575" y="5800725"/>
          <p14:tracePt t="6990" x="5818188" y="5800725"/>
          <p14:tracePt t="6998" x="5864225" y="5800725"/>
          <p14:tracePt t="7006" x="5994400" y="5772150"/>
          <p14:tracePt t="7014" x="6040438" y="5745163"/>
          <p14:tracePt t="7027" x="6105525" y="5697538"/>
          <p14:tracePt t="7031" x="6180138" y="5651500"/>
          <p14:tracePt t="7041" x="6245225" y="5595938"/>
          <p14:tracePt t="7047" x="6346825" y="5511800"/>
          <p14:tracePt t="7056" x="6448425" y="5400675"/>
          <p14:tracePt t="7061" x="6532563" y="5326063"/>
          <p14:tracePt t="7072" x="6597650" y="5224463"/>
          <p14:tracePt t="7078" x="6699250" y="5141913"/>
          <p14:tracePt t="7088" x="6911975" y="4908550"/>
          <p14:tracePt t="7100" x="7015163" y="4760913"/>
          <p14:tracePt t="7102" x="7097713" y="4695825"/>
          <p14:tracePt t="7115" x="7227888" y="4538663"/>
          <p14:tracePt t="7120" x="7292975" y="4454525"/>
          <p14:tracePt t="7128" x="7423150" y="4305300"/>
          <p14:tracePt t="7137" x="7505700" y="4184650"/>
          <p14:tracePt t="7144" x="7618413" y="4064000"/>
          <p14:tracePt t="7150" x="7794625" y="3795713"/>
          <p14:tracePt t="7165" x="7896225" y="3665538"/>
          <p14:tracePt t="7173" x="7961313" y="3590925"/>
          <p14:tracePt t="7175" x="8043863" y="3489325"/>
          <p14:tracePt t="7186" x="8108950" y="3424238"/>
          <p14:tracePt t="7192" x="8193088" y="3340100"/>
          <p14:tracePt t="7201" x="8239125" y="3267075"/>
          <p14:tracePt t="7208" x="8294688" y="3201988"/>
          <p14:tracePt t="7216" x="8378825" y="3127375"/>
          <p14:tracePt t="7223" x="8424863" y="3025775"/>
          <p14:tracePt t="7231" x="8470900" y="2970213"/>
          <p14:tracePt t="7239" x="8516938" y="2905125"/>
          <p14:tracePt t="7244" x="8545513" y="2857500"/>
          <p14:tracePt t="7255" x="8591550" y="2774950"/>
          <p14:tracePt t="7266" x="8620125" y="2728913"/>
          <p14:tracePt t="7272" x="8629650" y="2700338"/>
          <p14:tracePt t="7281" x="8637588" y="2654300"/>
          <p14:tracePt t="7286" x="8666163" y="2625725"/>
          <p14:tracePt t="7296" x="8694738" y="2560638"/>
          <p14:tracePt t="7299" x="8702675" y="2505075"/>
          <p14:tracePt t="7310" x="8721725" y="2413000"/>
          <p14:tracePt t="7319" x="8740775" y="2357438"/>
          <p14:tracePt t="7324" x="8750300" y="2311400"/>
          <p14:tracePt t="7334" x="8750300" y="2255838"/>
          <p14:tracePt t="7340" x="8750300" y="2208213"/>
          <p14:tracePt t="7348" x="8740775" y="2087563"/>
          <p14:tracePt t="7361" x="8731250" y="2041525"/>
          <p14:tracePt t="7365" x="8712200" y="1949450"/>
          <p14:tracePt t="7375" x="8702675" y="1893888"/>
          <p14:tracePt t="7380" x="8675688" y="1819275"/>
          <p14:tracePt t="7390" x="8637588" y="1744663"/>
          <p14:tracePt t="7395" x="8591550" y="1660525"/>
          <p14:tracePt t="7405" x="8545513" y="1587500"/>
          <p14:tracePt t="7412" x="8509000" y="1531938"/>
          <p14:tracePt t="7419" x="8443913" y="1466850"/>
          <p14:tracePt t="7427" x="8415338" y="1428750"/>
          <p14:tracePt t="7434" x="8378825" y="1392238"/>
          <p14:tracePt t="7443" x="8267700" y="1290638"/>
          <p14:tracePt t="7454" x="8183563" y="1243013"/>
          <p14:tracePt t="7460" x="8108950" y="1196975"/>
          <p14:tracePt t="7470" x="8035925" y="1160463"/>
          <p14:tracePt t="7475" x="7951788" y="1131888"/>
          <p14:tracePt t="7483" x="7859713" y="1104900"/>
          <p14:tracePt t="7488" x="7785100" y="1085850"/>
          <p14:tracePt t="7498" x="7691438" y="1066800"/>
          <p14:tracePt t="7506" x="7580313" y="1057275"/>
          <p14:tracePt t="7514" x="7459663" y="1039813"/>
          <p14:tracePt t="7523" x="7172325" y="1020763"/>
          <p14:tracePt t="7529" x="7080250" y="1001713"/>
          <p14:tracePt t="7536" x="6977063" y="974725"/>
          <p14:tracePt t="7550" x="6931025" y="974725"/>
          <p14:tracePt t="7553" x="6865938" y="974725"/>
          <p14:tracePt t="7564" x="6791325" y="946150"/>
          <p14:tracePt t="7569" x="6718300" y="928688"/>
          <p14:tracePt t="7578" x="6605588" y="909638"/>
          <p14:tracePt t="7585" x="6484938" y="881063"/>
          <p14:tracePt t="7592" x="6356350" y="881063"/>
          <p14:tracePt t="7599" x="6170613" y="881063"/>
          <p14:tracePt t="7607" x="6011863" y="890588"/>
          <p14:tracePt t="7614" x="5835650" y="909638"/>
          <p14:tracePt t="7622" x="5613400" y="946150"/>
          <p14:tracePt t="7630" x="5251450" y="1011238"/>
          <p14:tracePt t="7646" x="5111750" y="1049338"/>
          <p14:tracePt t="7648" x="4954588" y="1085850"/>
          <p14:tracePt t="7658" x="4797425" y="1122363"/>
          <p14:tracePt t="7663" x="4676775" y="1150938"/>
          <p14:tracePt t="7673" x="4556125" y="1187450"/>
          <p14:tracePt t="7678" x="4416425" y="1225550"/>
          <p14:tracePt t="7688" x="4259263" y="1281113"/>
          <p14:tracePt t="7695" x="4138613" y="1327150"/>
          <p14:tracePt t="7702" x="3952875" y="1419225"/>
          <p14:tracePt t="7710" x="3795713" y="1493838"/>
          <p14:tracePt t="7716" x="3627438" y="1568450"/>
          <p14:tracePt t="7726" x="3368675" y="1708150"/>
          <p14:tracePt t="7740" x="3144838" y="1836738"/>
          <p14:tracePt t="7752" x="3043238" y="1911350"/>
          <p14:tracePt t="7758" x="2978150" y="1966913"/>
          <p14:tracePt t="7767" x="2903538" y="2032000"/>
          <p14:tracePt t="7772" x="2847975" y="2078038"/>
          <p14:tracePt t="7783" x="2801938" y="2116138"/>
          <p14:tracePt t="7787" x="2746375" y="2171700"/>
          <p14:tracePt t="7797" x="2719388" y="2198688"/>
          <p14:tracePt t="7804" x="2681288" y="2255838"/>
          <p14:tracePt t="7810" x="2644775" y="2292350"/>
          <p14:tracePt t="7820" x="2589213" y="2403475"/>
          <p14:tracePt t="7836" x="2560638" y="2449513"/>
          <p14:tracePt t="7847" x="2560638" y="2459038"/>
          <p14:tracePt t="7853" x="2560638" y="2468563"/>
          <p14:tracePt t="7861" x="2560638" y="2487613"/>
          <p14:tracePt t="7876" x="2560638" y="2497138"/>
          <p14:tracePt t="7882" x="2560638" y="2505075"/>
          <p14:tracePt t="7889" x="2570163" y="2524125"/>
          <p14:tracePt t="7899" x="2579688" y="2552700"/>
          <p14:tracePt t="7906" x="2598738" y="2570163"/>
          <p14:tracePt t="7914" x="2625725" y="2608263"/>
          <p14:tracePt t="7919" x="2700338" y="2681288"/>
          <p14:tracePt t="7926" x="2782888" y="2784475"/>
          <p14:tracePt t="7931" x="2895600" y="2914650"/>
          <p14:tracePt t="7944" x="3127375" y="3163888"/>
          <p14:tracePt t="7956" x="3228975" y="3267075"/>
          <p14:tracePt t="7960" x="3330575" y="3368675"/>
          <p14:tracePt t="7970" x="3479800" y="3460750"/>
          <p14:tracePt t="7977" x="3617913" y="3544888"/>
          <p14:tracePt t="7984" x="3738563" y="3619500"/>
          <p14:tracePt t="7992" x="3795713" y="3656013"/>
          <p14:tracePt t="8000" x="3897313" y="3711575"/>
          <p14:tracePt t="8008" x="3914775" y="3711575"/>
          <p14:tracePt t="8013" x="3924300" y="3711575"/>
          <p14:tracePt t="8023" x="3952875" y="3721100"/>
          <p14:tracePt t="8035" x="3962400" y="3721100"/>
          <p14:tracePt t="8432" x="3971925" y="3684588"/>
          <p14:tracePt t="8442" x="3979863" y="3665538"/>
          <p14:tracePt t="8448" x="3989388" y="3629025"/>
          <p14:tracePt t="8455" x="3989388" y="3590925"/>
          <p14:tracePt t="8463" x="3989388" y="3581400"/>
          <p14:tracePt t="8471" x="3998913" y="3554413"/>
          <p14:tracePt t="8479" x="4017963" y="3525838"/>
          <p14:tracePt t="8485" x="4017963" y="3489325"/>
          <p14:tracePt t="8493" x="4017963" y="3452813"/>
          <p14:tracePt t="8495" x="4017963" y="3424238"/>
          <p14:tracePt t="8507" x="4017963" y="3397250"/>
          <p14:tracePt t="8511" x="4017963" y="3332163"/>
          <p14:tracePt t="8522" x="4017963" y="3313113"/>
          <p14:tracePt t="8526" x="4017963" y="3257550"/>
          <p14:tracePt t="8536" x="4017963" y="3228975"/>
          <p14:tracePt t="8541" x="4017963" y="3173413"/>
          <p14:tracePt t="8551" x="4017963" y="3090863"/>
          <p14:tracePt t="8557" x="4027488" y="3016250"/>
          <p14:tracePt t="8564" x="4044950" y="2905125"/>
          <p14:tracePt t="8572" x="4044950" y="2830513"/>
          <p14:tracePt t="8580" x="4073525" y="2736850"/>
          <p14:tracePt t="8590" x="4092575" y="2570163"/>
          <p14:tracePt t="8601" x="4110038" y="2505075"/>
          <p14:tracePt t="8605" x="4119563" y="2449513"/>
          <p14:tracePt t="8616" x="4129088" y="2403475"/>
          <p14:tracePt t="8620" x="4148138" y="2347913"/>
          <p14:tracePt t="8630" x="4156075" y="2255838"/>
          <p14:tracePt t="8638" x="4175125" y="2198688"/>
          <p14:tracePt t="8645" x="4184650" y="2152650"/>
          <p14:tracePt t="8653" x="4203700" y="2116138"/>
          <p14:tracePt t="8659" x="4230688" y="2041525"/>
          <p14:tracePt t="8668" x="4249738" y="2022475"/>
          <p14:tracePt t="8674" x="4249738" y="1985963"/>
          <p14:tracePt t="8684" x="4305300" y="1901825"/>
          <p14:tracePt t="8696" x="4305300" y="1893888"/>
          <p14:tracePt t="8698" x="4305300" y="1884363"/>
          <p14:tracePt t="8710" x="4324350" y="1884363"/>
          <p14:tracePt t="8714" x="4324350" y="1874838"/>
          <p14:tracePt t="8725" x="4332288" y="1865313"/>
          <p14:tracePt t="8730" x="4341813" y="1855788"/>
          <p14:tracePt t="8739" x="4360863" y="1846263"/>
          <p14:tracePt t="8748" x="4379913" y="1846263"/>
          <p14:tracePt t="8753" x="4416425" y="1836738"/>
          <p14:tracePt t="8763" x="4537075" y="1836738"/>
          <p14:tracePt t="8780" x="4667250" y="1884363"/>
          <p14:tracePt t="8791" x="4741863" y="1901825"/>
          <p14:tracePt t="8793" x="4797425" y="1930400"/>
          <p14:tracePt t="8804" x="4852988" y="1966913"/>
          <p14:tracePt t="8810" x="4927600" y="2032000"/>
          <p14:tracePt t="8818" x="4991100" y="2078038"/>
          <p14:tracePt t="8825" x="5029200" y="2116138"/>
          <p14:tracePt t="8834" x="5094288" y="2198688"/>
          <p14:tracePt t="8841" x="5149850" y="2236788"/>
          <p14:tracePt t="8848" x="5214938" y="2301875"/>
          <p14:tracePt t="8856" x="5326063" y="2384425"/>
          <p14:tracePt t="8873" x="5400675" y="2439988"/>
          <p14:tracePt t="8884" x="5437188" y="2459038"/>
          <p14:tracePt t="8888" x="5492750" y="2487613"/>
          <p14:tracePt t="8897" x="5521325" y="2514600"/>
          <p14:tracePt t="8903" x="5557838" y="2543175"/>
          <p14:tracePt t="8915" x="5576888" y="2560638"/>
          <p14:tracePt t="8919" x="5613400" y="2589213"/>
          <p14:tracePt t="8927" x="5649913" y="2598738"/>
          <p14:tracePt t="8937" x="5678488" y="2608263"/>
          <p14:tracePt t="8943" x="5697538" y="2635250"/>
          <p14:tracePt t="8952" x="5743575" y="2681288"/>
          <p14:tracePt t="8965" x="5780088" y="2700338"/>
          <p14:tracePt t="8978" x="5808663" y="2728913"/>
          <p14:tracePt t="8982" x="5818188" y="2736850"/>
          <p14:tracePt t="8993" x="5827713" y="2746375"/>
          <p14:tracePt t="8998" x="5835650" y="2765425"/>
          <p14:tracePt t="9013" x="5845175" y="2774950"/>
          <p14:tracePt t="9037" x="5845175" y="2784475"/>
          <p14:tracePt t="9072" x="5854700" y="2784475"/>
          <p14:tracePt t="9102" x="5854700" y="2794000"/>
          <p14:tracePt t="9454" x="5994400" y="2746375"/>
          <p14:tracePt t="9464" x="6151563" y="2700338"/>
          <p14:tracePt t="9470" x="6337300" y="2644775"/>
          <p14:tracePt t="9480" x="6457950" y="2608263"/>
          <p14:tracePt t="9485" x="6597650" y="2552700"/>
          <p14:tracePt t="9493" x="6735763" y="2524125"/>
          <p14:tracePt t="9499" x="6800850" y="2505075"/>
          <p14:tracePt t="9508" x="6894513" y="2487613"/>
          <p14:tracePt t="9515" x="6996113" y="2478088"/>
          <p14:tracePt t="9524" x="7070725" y="2439988"/>
          <p14:tracePt t="9532" x="7208838" y="2413000"/>
          <p14:tracePt t="9548" x="7302500" y="2413000"/>
          <p14:tracePt t="9559" x="7329488" y="2413000"/>
          <p14:tracePt t="9562" x="7367588" y="2413000"/>
          <p14:tracePt t="9573" x="7394575" y="2413000"/>
          <p14:tracePt t="9580" x="7423150" y="2413000"/>
          <p14:tracePt t="9589" x="7450138" y="2413000"/>
          <p14:tracePt t="9594" x="7488238" y="2413000"/>
          <p14:tracePt t="9602" x="7505700" y="2413000"/>
          <p14:tracePt t="9610" x="7515225" y="2413000"/>
          <p14:tracePt t="9617" x="7543800" y="2413000"/>
          <p14:tracePt t="9625" x="7570788" y="2413000"/>
          <p14:tracePt t="9630" x="7608888" y="2432050"/>
          <p14:tracePt t="9641" x="7645400" y="2422525"/>
          <p14:tracePt t="9654" x="7654925" y="2413000"/>
          <p14:tracePt t="9658" x="7681913" y="2413000"/>
          <p14:tracePt t="9667" x="7700963" y="2413000"/>
          <p14:tracePt t="9672" x="7720013" y="2413000"/>
          <p14:tracePt t="9682" x="7729538" y="2403475"/>
          <p14:tracePt t="9696" x="7739063" y="2403475"/>
          <p14:tracePt t="9705" x="7739063" y="2393950"/>
          <p14:tracePt t="9712" x="7747000" y="2393950"/>
          <p14:tracePt t="9735" x="7756525" y="2393950"/>
          <p14:tracePt t="9783" x="7785100" y="2376488"/>
          <p14:tracePt t="9791" x="7794625" y="2366963"/>
          <p14:tracePt t="9799" x="7794625" y="2347913"/>
          <p14:tracePt t="9806" x="7802563" y="2338388"/>
          <p14:tracePt t="9813" x="7812088" y="2319338"/>
          <p14:tracePt t="9820" x="7812088" y="2292350"/>
          <p14:tracePt t="9829" x="7812088" y="2236788"/>
          <p14:tracePt t="9842" x="7812088" y="2227263"/>
          <p14:tracePt t="9844" x="7812088" y="2208213"/>
          <p14:tracePt t="9856" x="7802563" y="2143125"/>
          <p14:tracePt t="9861" x="7794625" y="2087563"/>
          <p14:tracePt t="9871" x="7766050" y="2032000"/>
          <p14:tracePt t="9877" x="7756525" y="1985963"/>
          <p14:tracePt t="9885" x="7720013" y="1884363"/>
          <p14:tracePt t="9892" x="7691438" y="1828800"/>
          <p14:tracePt t="9900" x="7664450" y="1773238"/>
          <p14:tracePt t="9907" x="7599363" y="1670050"/>
          <p14:tracePt t="9914" x="7553325" y="1614488"/>
          <p14:tracePt t="9925" x="7450138" y="1474788"/>
          <p14:tracePt t="9936" x="7302500" y="1363663"/>
          <p14:tracePt t="9941" x="7162800" y="1298575"/>
          <p14:tracePt t="9950" x="7023100" y="1243013"/>
          <p14:tracePt t="9954" x="6902450" y="1216025"/>
          <p14:tracePt t="9965" x="6829425" y="1196975"/>
          <p14:tracePt t="9971" x="6773863" y="1169988"/>
          <p14:tracePt t="9982" x="6708775" y="1169988"/>
          <p14:tracePt t="9985" x="6653213" y="1141413"/>
          <p14:tracePt t="9993" x="6588125" y="1141413"/>
          <p14:tracePt t="10002" x="6494463" y="1122363"/>
          <p14:tracePt t="10008" x="6392863" y="1112838"/>
          <p14:tracePt t="10018" x="6308725" y="1112838"/>
          <p14:tracePt t="10024" x="6188075" y="1112838"/>
          <p14:tracePt t="10032" x="5938838" y="1169988"/>
          <p14:tracePt t="10045" x="5780088" y="1225550"/>
          <p14:tracePt t="10049" x="5594350" y="1281113"/>
          <p14:tracePt t="10059" x="5427663" y="1346200"/>
          <p14:tracePt t="10066" x="5241925" y="1484313"/>
          <p14:tracePt t="10073" x="5103813" y="1568450"/>
          <p14:tracePt t="10080" x="4973638" y="1679575"/>
          <p14:tracePt t="10089" x="4833938" y="1763713"/>
          <p14:tracePt t="10096" x="4732338" y="1819275"/>
          <p14:tracePt t="10103" x="4657725" y="1865313"/>
          <p14:tracePt t="10114" x="4583113" y="1893888"/>
          <p14:tracePt t="10118" x="4546600" y="1920875"/>
          <p14:tracePt t="10125" x="4481513" y="1930400"/>
          <p14:tracePt t="10140" x="4471988" y="1930400"/>
          <p14:tracePt t="10254" x="4518025" y="2051050"/>
          <p14:tracePt t="10263" x="4537075" y="2106613"/>
          <p14:tracePt t="10269" x="4546600" y="2143125"/>
          <p14:tracePt t="10278" x="4546600" y="2190750"/>
          <p14:tracePt t="10284" x="4556125" y="2217738"/>
          <p14:tracePt t="10291" x="4565650" y="2263775"/>
          <p14:tracePt t="10300" x="4565650" y="2301875"/>
          <p14:tracePt t="10305" x="4583113" y="2319338"/>
          <p14:tracePt t="10314" x="4592638" y="2357438"/>
          <p14:tracePt t="10330" x="4611688" y="2393950"/>
          <p14:tracePt t="10342" x="4611688" y="2403475"/>
          <p14:tracePt t="10346" x="4621213" y="2413000"/>
          <p14:tracePt t="10357" x="4630738" y="2422525"/>
          <p14:tracePt t="10363" x="4630738" y="2432050"/>
          <p14:tracePt t="10372" x="4638675" y="2439988"/>
          <p14:tracePt t="10378" x="4667250" y="2449513"/>
          <p14:tracePt t="10386" x="4686300" y="2459038"/>
          <p14:tracePt t="10394" x="4694238" y="2487613"/>
          <p14:tracePt t="10400" x="4722813" y="2497138"/>
          <p14:tracePt t="10411" x="4778375" y="2533650"/>
          <p14:tracePt t="10425" x="4889500" y="2560638"/>
          <p14:tracePt t="10441" x="5029200" y="2589213"/>
          <p14:tracePt t="10451" x="5084763" y="2598738"/>
          <p14:tracePt t="10455" x="5121275" y="2598738"/>
          <p14:tracePt t="10465" x="5159375" y="2608263"/>
          <p14:tracePt t="10472" x="5195888" y="2608263"/>
          <p14:tracePt t="10480" x="5214938" y="2608263"/>
          <p14:tracePt t="10489" x="5224463" y="2598738"/>
          <p14:tracePt t="10493" x="5232400" y="2598738"/>
          <p14:tracePt t="10504" x="5241925" y="2598738"/>
          <p14:tracePt t="10843" x="5345113" y="2598738"/>
          <p14:tracePt t="10848" x="5548313" y="2598738"/>
          <p14:tracePt t="10857" x="5789613" y="2598738"/>
          <p14:tracePt t="10865" x="6011863" y="2598738"/>
          <p14:tracePt t="10872" x="6207125" y="2598738"/>
          <p14:tracePt t="10880" x="6364288" y="2608263"/>
          <p14:tracePt t="10887" x="6503988" y="2608263"/>
          <p14:tracePt t="10894" x="6643688" y="2616200"/>
          <p14:tracePt t="10908" x="6680200" y="2625725"/>
          <p14:tracePt t="10914" x="6699250" y="2625725"/>
          <p14:tracePt t="10924" x="6708775" y="2625725"/>
          <p14:tracePt t="10927" x="6718300" y="2625725"/>
          <p14:tracePt t="10959" x="6735763" y="2625725"/>
          <p14:tracePt t="10973" x="6745288" y="2625725"/>
          <p14:tracePt t="10990" x="6764338" y="2635250"/>
          <p14:tracePt t="11002" x="6783388" y="2635250"/>
          <p14:tracePt t="11017" x="6791325" y="2644775"/>
          <p14:tracePt t="11023" x="6810375" y="2644775"/>
          <p14:tracePt t="11035" x="6829425" y="2644775"/>
          <p14:tracePt t="11046" x="6838950" y="2644775"/>
          <p14:tracePt t="11051" x="6865938" y="2644775"/>
          <p14:tracePt t="11060" x="6875463" y="2644775"/>
          <p14:tracePt t="11067" x="6894513" y="2644775"/>
          <p14:tracePt t="11075" x="6911975" y="2635250"/>
          <p14:tracePt t="11085" x="6950075" y="2625725"/>
          <p14:tracePt t="11102" x="6977063" y="2625725"/>
          <p14:tracePt t="11115" x="6986588" y="2625725"/>
          <p14:tracePt t="11125" x="6996113" y="2616200"/>
          <p14:tracePt t="11131" x="7005638" y="2616200"/>
          <p14:tracePt t="11140" x="7015163" y="2616200"/>
          <p14:tracePt t="11147" x="7023100" y="2608263"/>
          <p14:tracePt t="11155" x="7042150" y="2608263"/>
          <p14:tracePt t="11163" x="7051675" y="2608263"/>
          <p14:tracePt t="11169" x="7088188" y="2598738"/>
          <p14:tracePt t="11179" x="7143750" y="2560638"/>
          <p14:tracePt t="11194" x="7218363" y="2543175"/>
          <p14:tracePt t="11206" x="7273925" y="2514600"/>
          <p14:tracePt t="11210" x="7292975" y="2514600"/>
          <p14:tracePt t="11220" x="7348538" y="2497138"/>
          <p14:tracePt t="11225" x="7367588" y="2487613"/>
          <p14:tracePt t="11234" x="7413625" y="2487613"/>
          <p14:tracePt t="11241" x="7469188" y="2478088"/>
          <p14:tracePt t="11248" x="7505700" y="2459038"/>
          <p14:tracePt t="11258" x="7589838" y="2459038"/>
          <p14:tracePt t="11264" x="7664450" y="2459038"/>
          <p14:tracePt t="11273" x="7710488" y="2459038"/>
          <p14:tracePt t="11278" x="7794625" y="2459038"/>
          <p14:tracePt t="11288" x="7932738" y="2459038"/>
          <p14:tracePt t="11303" x="8053388" y="2459038"/>
          <p14:tracePt t="11314" x="8091488" y="2459038"/>
          <p14:tracePt t="11318" x="8137525" y="2459038"/>
          <p14:tracePt t="11330" x="8174038" y="2459038"/>
          <p14:tracePt t="11334" x="8220075" y="2468563"/>
          <p14:tracePt t="11343" x="8258175" y="2468563"/>
          <p14:tracePt t="11349" x="8313738" y="2478088"/>
          <p14:tracePt t="11358" x="8340725" y="2478088"/>
          <p14:tracePt t="11366" x="8396288" y="2478088"/>
          <p14:tracePt t="11374" x="8443913" y="2478088"/>
          <p14:tracePt t="11383" x="8564563" y="2478088"/>
          <p14:tracePt t="11397" x="8637588" y="2468563"/>
          <p14:tracePt t="11408" x="8685213" y="2449513"/>
          <p14:tracePt t="11414" x="8721725" y="2439988"/>
          <p14:tracePt t="11423" x="8758238" y="2439988"/>
          <p14:tracePt t="11430" x="8815388" y="2422525"/>
          <p14:tracePt t="11439" x="8832850" y="2413000"/>
          <p14:tracePt t="11443" x="8870950" y="2413000"/>
          <p14:tracePt t="11452" x="8907463" y="2403475"/>
          <p14:tracePt t="11460" x="8943975" y="2393950"/>
          <p14:tracePt t="11468" x="8963025" y="2393950"/>
          <p14:tracePt t="11478" x="9028113" y="2366963"/>
          <p14:tracePt t="11490" x="9047163" y="2366963"/>
          <p14:tracePt t="11493" x="9083675" y="2357438"/>
          <p14:tracePt t="11503" x="9120188" y="2338388"/>
          <p14:tracePt t="11506" x="9158288" y="2338388"/>
          <p14:tracePt t="11518" x="9194800" y="2328863"/>
          <p14:tracePt t="11524" x="9232900" y="2319338"/>
          <p14:tracePt t="11532" x="9250363" y="2319338"/>
          <p14:tracePt t="11540" x="9288463" y="2319338"/>
          <p14:tracePt t="11547" x="9305925" y="2319338"/>
          <p14:tracePt t="11555" x="9324975" y="2319338"/>
          <p14:tracePt t="11560" x="9361488" y="2319338"/>
          <p14:tracePt t="11570" x="9417050" y="2319338"/>
          <p14:tracePt t="11583" x="9455150" y="2319338"/>
          <p14:tracePt t="11587" x="9491663" y="2319338"/>
          <p14:tracePt t="11597" x="9556750" y="2319338"/>
          <p14:tracePt t="11603" x="9612313" y="2338388"/>
          <p14:tracePt t="11611" x="9658350" y="2338388"/>
          <p14:tracePt t="11615" x="9723438" y="2338388"/>
          <p14:tracePt t="11627" x="9779000" y="2338388"/>
          <p14:tracePt t="11632" x="9863138" y="2338388"/>
          <p14:tracePt t="11641" x="9899650" y="2347913"/>
          <p14:tracePt t="11648" x="9947275" y="2357438"/>
          <p14:tracePt t="11657" x="9983788" y="2357438"/>
          <p14:tracePt t="11666" x="10075863" y="2376488"/>
          <p14:tracePt t="11676" x="10104438" y="2384425"/>
          <p14:tracePt t="11680" x="10140950" y="2384425"/>
          <p14:tracePt t="11692" x="10169525" y="2393950"/>
          <p14:tracePt t="11697" x="10215563" y="2403475"/>
          <p14:tracePt t="11706" x="10252075" y="2403475"/>
          <p14:tracePt t="11711" x="10271125" y="2403475"/>
          <p14:tracePt t="11721" x="10309225" y="2422525"/>
          <p14:tracePt t="11726" x="10336213" y="2432050"/>
          <p14:tracePt t="11735" x="10355263" y="2432050"/>
          <p14:tracePt t="11744" x="10391775" y="2439988"/>
          <p14:tracePt t="11750" x="10420350" y="2459038"/>
          <p14:tracePt t="11760" x="10437813" y="2459038"/>
          <p14:tracePt t="11765" x="10456863" y="2459038"/>
          <p14:tracePt t="11775" x="10502900" y="2478088"/>
          <p14:tracePt t="11786" x="10521950" y="2478088"/>
          <p14:tracePt t="11790" x="10531475" y="2478088"/>
          <p14:tracePt t="11801" x="10558463" y="2487613"/>
          <p14:tracePt t="11807" x="10577513" y="2497138"/>
          <p14:tracePt t="11815" x="10614025" y="2497138"/>
          <p14:tracePt t="11821" x="10623550" y="2497138"/>
          <p14:tracePt t="11830" x="10633075" y="2505075"/>
          <p14:tracePt t="11837" x="10652125" y="2505075"/>
          <p14:tracePt t="11844" x="10661650" y="2505075"/>
          <p14:tracePt t="11854" x="10669588" y="2514600"/>
          <p14:tracePt t="11868" x="10688638" y="2514600"/>
          <p14:tracePt t="11880" x="10698163" y="2514600"/>
          <p14:tracePt t="11885" x="10707688" y="2514600"/>
          <p14:tracePt t="11895" x="10717213" y="2514600"/>
          <p14:tracePt t="11900" x="10726738" y="2514600"/>
          <p14:tracePt t="11915" x="10744200" y="2514600"/>
          <p14:tracePt t="11924" x="10753725" y="2514600"/>
          <p14:tracePt t="11948" x="10763250" y="2505075"/>
          <p14:tracePt t="12293" x="10799763" y="2505075"/>
          <p14:tracePt t="12301" x="10837863" y="2514600"/>
          <p14:tracePt t="12307" x="10874375" y="2524125"/>
          <p14:tracePt t="12315" x="10929938" y="2533650"/>
          <p14:tracePt t="12325" x="10966450" y="2552700"/>
          <p14:tracePt t="12330" x="11014075" y="2552700"/>
          <p14:tracePt t="12340" x="11069638" y="2560638"/>
          <p14:tracePt t="12351" x="11096625" y="2570163"/>
          <p14:tracePt t="12356" x="11134725" y="2570163"/>
          <p14:tracePt t="12367" x="11144250" y="2570163"/>
          <p14:tracePt t="12382" x="11161713" y="2570163"/>
          <p14:tracePt t="12396" x="11171238" y="2579688"/>
          <p14:tracePt t="12410" x="11180763" y="2579688"/>
          <p14:tracePt t="12425" x="11180763" y="2589213"/>
          <p14:tracePt t="12434" x="11199813" y="2589213"/>
          <p14:tracePt t="12449" x="11207750" y="2589213"/>
          <p14:tracePt t="12461" x="11217275" y="2589213"/>
          <p14:tracePt t="12490" x="11226800" y="2589213"/>
          <p14:tracePt t="12496" x="11236325" y="2589213"/>
          <p14:tracePt t="12590" x="11245850" y="2579688"/>
          <p14:tracePt t="12607" x="11255375" y="2579688"/>
          <p14:tracePt t="12621" x="11255375" y="2560638"/>
          <p14:tracePt t="12637" x="11264900" y="2560638"/>
          <p14:tracePt t="12679" x="11264900" y="2552700"/>
          <p14:tracePt t="12873" x="11245850" y="2552700"/>
          <p14:tracePt t="12881" x="11236325" y="2552700"/>
          <p14:tracePt t="12889" x="11207750" y="2552700"/>
          <p14:tracePt t="12895" x="11199813" y="2552700"/>
          <p14:tracePt t="12904" x="11161713" y="2552700"/>
          <p14:tracePt t="12910" x="11144250" y="2543175"/>
          <p14:tracePt t="12921" x="11050588" y="2543175"/>
          <p14:tracePt t="12933" x="11004550" y="2514600"/>
          <p14:tracePt t="12937" x="10966450" y="2514600"/>
          <p14:tracePt t="12947" x="10910888" y="2497138"/>
          <p14:tracePt t="12952" x="10864850" y="2487613"/>
          <p14:tracePt t="12961" x="10828338" y="2487613"/>
          <p14:tracePt t="12968" x="10790238" y="2478088"/>
          <p14:tracePt t="12975" x="10753725" y="2459038"/>
          <p14:tracePt t="12982" x="10726738" y="2449513"/>
          <p14:tracePt t="12990" x="10698163" y="2439988"/>
          <p14:tracePt t="12998" x="10642600" y="2439988"/>
          <p14:tracePt t="13004" x="10596563" y="2422525"/>
          <p14:tracePt t="13016" x="10502900" y="2413000"/>
          <p14:tracePt t="13026" x="10437813" y="2413000"/>
          <p14:tracePt t="13030" x="10364788" y="2413000"/>
          <p14:tracePt t="13040" x="10252075" y="2413000"/>
          <p14:tracePt t="13045" x="10206038" y="2403475"/>
          <p14:tracePt t="13055" x="10104438" y="2366963"/>
          <p14:tracePt t="13061" x="10039350" y="2357438"/>
          <p14:tracePt t="13069" x="9983788" y="2338388"/>
          <p14:tracePt t="13077" x="9928225" y="2328863"/>
          <p14:tracePt t="13085" x="9882188" y="2301875"/>
          <p14:tracePt t="13092" x="9807575" y="2282825"/>
          <p14:tracePt t="13099" x="9771063" y="2273300"/>
          <p14:tracePt t="13109" x="9686925" y="2273300"/>
          <p14:tracePt t="13121" x="9631363" y="2273300"/>
          <p14:tracePt t="13125" x="9566275" y="2273300"/>
          <p14:tracePt t="13135" x="9491663" y="2282825"/>
          <p14:tracePt t="13140" x="9445625" y="2282825"/>
          <p14:tracePt t="13150" x="9390063" y="2292350"/>
          <p14:tracePt t="13157" x="9344025" y="2301875"/>
          <p14:tracePt t="13165" x="9288463" y="2319338"/>
          <p14:tracePt t="13173" x="9250363" y="2319338"/>
          <p14:tracePt t="13178" x="9213850" y="2338388"/>
          <p14:tracePt t="13186" x="9194800" y="2338388"/>
          <p14:tracePt t="13193" x="9167813" y="2357438"/>
          <p14:tracePt t="13203" x="9112250" y="2366963"/>
          <p14:tracePt t="13219" x="9055100" y="2384425"/>
          <p14:tracePt t="13230" x="9028113" y="2384425"/>
          <p14:tracePt t="13234" x="9009063" y="2384425"/>
          <p14:tracePt t="13245" x="8999538" y="2384425"/>
          <p14:tracePt t="13249" x="8991600" y="2384425"/>
          <p14:tracePt t="13781" x="8916988" y="2384425"/>
          <p14:tracePt t="13786" x="8805863" y="2384425"/>
          <p14:tracePt t="13795" x="8675688" y="2384425"/>
          <p14:tracePt t="13800" x="8509000" y="2422525"/>
          <p14:tracePt t="13810" x="8332788" y="2439988"/>
          <p14:tracePt t="13817" x="8174038" y="2478088"/>
          <p14:tracePt t="13825" x="7997825" y="2497138"/>
          <p14:tracePt t="13832" x="7831138" y="2533650"/>
          <p14:tracePt t="13839" x="7654925" y="2570163"/>
          <p14:tracePt t="13846" x="7497763" y="2608263"/>
          <p14:tracePt t="13853" x="7358063" y="2635250"/>
          <p14:tracePt t="13864" x="7097713" y="2709863"/>
          <p14:tracePt t="13875" x="7042150" y="2736850"/>
          <p14:tracePt t="13879" x="6977063" y="2736850"/>
          <p14:tracePt t="13890" x="6921500" y="2746375"/>
          <p14:tracePt t="13894" x="6884988" y="2746375"/>
          <p14:tracePt t="13904" x="6865938" y="2746375"/>
          <p14:tracePt t="13910" x="6856413" y="2746375"/>
          <p14:tracePt t="13920" x="6829425" y="2746375"/>
          <p14:tracePt t="13924" x="6819900" y="2746375"/>
          <p14:tracePt t="13933" x="6810375" y="2746375"/>
          <p14:tracePt t="13942" x="6783388" y="2746375"/>
          <p14:tracePt t="13956" x="6754813" y="2746375"/>
          <p14:tracePt t="13973" x="6745288" y="2746375"/>
          <p14:tracePt t="14209" x="6745288" y="2736850"/>
          <p14:tracePt t="14223" x="6764338" y="2728913"/>
          <p14:tracePt t="14231" x="6773863" y="2728913"/>
          <p14:tracePt t="14245" x="6800850" y="2728913"/>
          <p14:tracePt t="14254" x="6829425" y="2728913"/>
          <p14:tracePt t="14267" x="6846888" y="2728913"/>
          <p14:tracePt t="14270" x="6865938" y="2728913"/>
          <p14:tracePt t="14282" x="6894513" y="2728913"/>
          <p14:tracePt t="14287" x="6911975" y="2728913"/>
          <p14:tracePt t="14303" x="6921500" y="2728913"/>
          <p14:tracePt t="14311" x="6931025" y="2728913"/>
          <p14:tracePt t="14350" x="6940550" y="2728913"/>
          <p14:tracePt t="14365" x="6950075" y="2728913"/>
          <p14:tracePt t="14397" x="6959600" y="2728913"/>
          <p14:tracePt t="14405" x="6967538" y="2728913"/>
          <p14:tracePt t="14420" x="6977063" y="2728913"/>
          <p14:tracePt t="14444" x="6986588" y="2728913"/>
          <p14:tracePt t="14470" x="6996113" y="2728913"/>
          <p14:tracePt t="14475" x="7005638" y="2728913"/>
          <p14:tracePt t="14484" x="7015163" y="2728913"/>
          <p14:tracePt t="14499" x="7042150" y="2728913"/>
          <p14:tracePt t="14506" x="7051675" y="2736850"/>
          <p14:tracePt t="14514" x="7070725" y="2736850"/>
          <p14:tracePt t="14521" x="7080250" y="2736850"/>
          <p14:tracePt t="14530" x="7097713" y="2736850"/>
          <p14:tracePt t="14538" x="7116763" y="2755900"/>
          <p14:tracePt t="14549" x="7135813" y="2755900"/>
          <p14:tracePt t="14554" x="7143750" y="2765425"/>
          <p14:tracePt t="14565" x="7153275" y="2774950"/>
          <p14:tracePt t="14567" x="7181850" y="2784475"/>
          <p14:tracePt t="14579" x="7191375" y="2794000"/>
          <p14:tracePt t="14586" x="7208838" y="2820988"/>
          <p14:tracePt t="14593" x="7329488" y="2876550"/>
          <p14:tracePt t="15268" x="7367588" y="2876550"/>
          <p14:tracePt t="15275" x="7404100" y="2876550"/>
          <p14:tracePt t="15283" x="7450138" y="2876550"/>
          <p14:tracePt t="15293" x="7505700" y="2895600"/>
          <p14:tracePt t="15298" x="7561263" y="2905125"/>
          <p14:tracePt t="15306" x="7589838" y="2905125"/>
          <p14:tracePt t="15312" x="7626350" y="2922588"/>
          <p14:tracePt t="15323" x="7700963" y="2932113"/>
          <p14:tracePt t="15333" x="7739063" y="2932113"/>
          <p14:tracePt t="15337" x="7756525" y="2932113"/>
          <p14:tracePt t="15348" x="7785100" y="2932113"/>
          <p14:tracePt t="15352" x="7794625" y="2941638"/>
          <p14:tracePt t="15363" x="7812088" y="2941638"/>
          <p14:tracePt t="15369" x="7821613" y="2941638"/>
          <p14:tracePt t="15377" x="7831138" y="2951163"/>
          <p14:tracePt t="15386" x="7840663" y="2951163"/>
          <p14:tracePt t="15391" x="7850188" y="2951163"/>
          <p14:tracePt t="15407" x="7859713" y="2951163"/>
          <p14:tracePt t="15416" x="7867650" y="2951163"/>
          <p14:tracePt t="15443" x="7877175" y="2951163"/>
          <p14:tracePt t="15456" x="7886700" y="2951163"/>
          <p14:tracePt t="15494" x="7896225" y="2951163"/>
          <p14:tracePt t="15510" x="7905750" y="2951163"/>
          <p14:tracePt t="15541" x="7915275" y="2951163"/>
          <p14:tracePt t="15566" x="7923213" y="2951163"/>
          <p14:tracePt t="15581" x="7932738" y="2951163"/>
          <p14:tracePt t="15595" x="7942263" y="2951163"/>
          <p14:tracePt t="15603" x="7951788" y="2951163"/>
          <p14:tracePt t="15652" x="7961313" y="2951163"/>
          <p14:tracePt t="15675" x="7970838" y="2951163"/>
          <p14:tracePt t="15698" x="7978775" y="2951163"/>
          <p14:tracePt t="15715" x="7988300" y="2951163"/>
          <p14:tracePt t="15729" x="7997825" y="2951163"/>
          <p14:tracePt t="15740" x="8007350" y="2951163"/>
          <p14:tracePt t="15745" x="8007350" y="2960688"/>
          <p14:tracePt t="15762" x="8016875" y="2960688"/>
          <p14:tracePt t="15784" x="8026400" y="2960688"/>
          <p14:tracePt t="15871" x="8026400" y="2970213"/>
          <p14:tracePt t="15878" x="8035925" y="2970213"/>
          <p14:tracePt t="15903" x="8035925" y="2978150"/>
          <p14:tracePt t="15914" x="8043863" y="2987675"/>
          <p14:tracePt t="15981" x="8053388" y="2997200"/>
          <p14:tracePt t="16008" x="8053388" y="3006725"/>
          <p14:tracePt t="16052" x="8053388" y="3016250"/>
          <p14:tracePt t="16060" x="8053388" y="3025775"/>
          <p14:tracePt t="16131" x="8053388" y="3035300"/>
          <p14:tracePt t="16161" x="8053388" y="3043238"/>
          <p14:tracePt t="16187" x="8062913" y="3043238"/>
          <p14:tracePt t="16197" x="8062913" y="3052763"/>
          <p14:tracePt t="16211" x="8062913" y="3062288"/>
          <p14:tracePt t="16265" x="8072438" y="3071813"/>
          <p14:tracePt t="16291" x="8072438" y="3081338"/>
          <p14:tracePt t="16334" x="8091488" y="3090863"/>
          <p14:tracePt t="16359" x="8099425" y="3098800"/>
          <p14:tracePt t="16400" x="8099425" y="3108325"/>
          <p14:tracePt t="16405" x="8108950" y="3117850"/>
          <p14:tracePt t="16422" x="8118475" y="3117850"/>
          <p14:tracePt t="16429" x="8118475" y="3146425"/>
          <p14:tracePt t="16444" x="8156575" y="3163888"/>
          <p14:tracePt t="16453" x="8164513" y="3173413"/>
          <p14:tracePt t="16465" x="8174038" y="3182938"/>
          <p14:tracePt t="16524" x="8183563" y="3192463"/>
          <p14:tracePt t="16547" x="8183563" y="3201988"/>
          <p14:tracePt t="16579" x="8193088" y="3201988"/>
          <p14:tracePt t="16625" x="8202613" y="3201988"/>
          <p14:tracePt t="16697" x="8202613" y="3211513"/>
          <p14:tracePt t="16763" x="8212138" y="3219450"/>
          <p14:tracePt t="16847" x="8220075" y="3219450"/>
          <p14:tracePt t="16925" x="8220075" y="3228975"/>
          <p14:tracePt t="17067" x="8229600" y="3228975"/>
          <p14:tracePt t="17089" x="8239125" y="3228975"/>
          <p14:tracePt t="18225" x="8239125" y="3211513"/>
          <p14:tracePt t="18235" x="8239125" y="3192463"/>
          <p14:tracePt t="18243" x="8248650" y="3163888"/>
          <p14:tracePt t="18249" x="8248650" y="3146425"/>
          <p14:tracePt t="18259" x="8258175" y="3136900"/>
          <p14:tracePt t="18265" x="8258175" y="3127375"/>
          <p14:tracePt t="18275" x="8267700" y="3090863"/>
          <p14:tracePt t="18286" x="8267700" y="3071813"/>
          <p14:tracePt t="18291" x="8277225" y="3062288"/>
          <p14:tracePt t="18304" x="8277225" y="3043238"/>
          <p14:tracePt t="18315" x="8277225" y="3035300"/>
          <p14:tracePt t="18320" x="8277225" y="3025775"/>
          <p14:tracePt t="18330" x="8277225" y="3006725"/>
          <p14:tracePt t="18345" x="8285163" y="2997200"/>
          <p14:tracePt t="18352" x="8285163" y="2987675"/>
          <p14:tracePt t="18360" x="8294688" y="2987675"/>
          <p14:tracePt t="18367" x="8294688" y="2970213"/>
          <p14:tracePt t="18380" x="8294688" y="2951163"/>
          <p14:tracePt t="18395" x="8313738" y="2922588"/>
          <p14:tracePt t="18409" x="8313738" y="2914650"/>
          <p14:tracePt t="18415" x="8323263" y="2905125"/>
          <p14:tracePt t="18429" x="8323263" y="2886075"/>
          <p14:tracePt t="18446" x="8323263" y="2876550"/>
          <p14:tracePt t="18453" x="8323263" y="2867025"/>
          <p14:tracePt t="18462" x="8323263" y="2857500"/>
          <p14:tracePt t="18478" x="8332788" y="2840038"/>
          <p14:tracePt t="18494" x="8340725" y="2830513"/>
          <p14:tracePt t="18519" x="8340725" y="2820988"/>
          <p14:tracePt t="18533" x="8340725" y="2811463"/>
          <p14:tracePt t="18555" x="8350250" y="2811463"/>
          <p14:tracePt t="18692" x="8359775" y="2801938"/>
          <p14:tracePt t="18721" x="8369300" y="2794000"/>
          <p14:tracePt t="18886" x="8378825" y="2794000"/>
          <p14:tracePt t="18980" x="8388350" y="2794000"/>
          <p14:tracePt t="19041" x="8396288" y="2794000"/>
          <p14:tracePt t="19059" x="8405813" y="2794000"/>
          <p14:tracePt t="19099" x="8415338" y="2794000"/>
          <p14:tracePt t="19119" x="8424863" y="2794000"/>
          <p14:tracePt t="19178" x="8434388" y="2794000"/>
          <p14:tracePt t="19208" x="8443913" y="2794000"/>
          <p14:tracePt t="19326" x="8453438" y="2794000"/>
          <p14:tracePt t="19353" x="8461375" y="2794000"/>
          <p14:tracePt t="19759" x="8470900" y="2794000"/>
          <p14:tracePt t="19803" x="8470900" y="2801938"/>
          <p14:tracePt t="19933" x="8470900" y="2811463"/>
          <p14:tracePt t="19969" x="8470900" y="2820988"/>
          <p14:tracePt t="20064" x="8470900" y="2830513"/>
          <p14:tracePt t="20095" x="8470900" y="2840038"/>
          <p14:tracePt t="20106" x="8453438" y="2840038"/>
          <p14:tracePt t="20121" x="8453438" y="2849563"/>
          <p14:tracePt t="20136" x="8443913" y="2857500"/>
          <p14:tracePt t="20151" x="8434388" y="2857500"/>
          <p14:tracePt t="20189" x="8424863" y="2857500"/>
          <p14:tracePt t="20201" x="8415338" y="2867025"/>
          <p14:tracePt t="20253" x="8405813" y="2867025"/>
          <p14:tracePt t="20275" x="8396288" y="2867025"/>
          <p14:tracePt t="20310" x="8388350" y="2867025"/>
          <p14:tracePt t="20339" x="8378825" y="2867025"/>
          <p14:tracePt t="20345" x="8369300" y="2867025"/>
          <p14:tracePt t="20471" x="8359775" y="2867025"/>
          <p14:tracePt t="20973" x="8350250" y="2867025"/>
          <p14:tracePt t="21014" x="8340725" y="2857500"/>
          <p14:tracePt t="21053" x="8332788" y="2849563"/>
          <p14:tracePt t="21080" x="8304213" y="2840038"/>
          <p14:tracePt t="21085" x="8304213" y="2830513"/>
          <p14:tracePt t="21093" x="8294688" y="2830513"/>
          <p14:tracePt t="21099" x="8285163" y="2820988"/>
          <p14:tracePt t="21109" x="8285163" y="2811463"/>
          <p14:tracePt t="21115" x="8267700" y="2794000"/>
          <p14:tracePt t="21124" x="8258175" y="2784475"/>
          <p14:tracePt t="21134" x="8248650" y="2765425"/>
          <p14:tracePt t="21137" x="8239125" y="2765425"/>
          <p14:tracePt t="21147" x="8220075" y="2746375"/>
          <p14:tracePt t="21162" x="8202613" y="2728913"/>
          <p14:tracePt t="21174" x="8193088" y="2719388"/>
          <p14:tracePt t="21179" x="8174038" y="2700338"/>
          <p14:tracePt t="21188" x="8156575" y="2681288"/>
          <p14:tracePt t="21194" x="8147050" y="2663825"/>
          <p14:tracePt t="21202" x="8137525" y="2654300"/>
          <p14:tracePt t="21210" x="8108950" y="2616200"/>
          <p14:tracePt t="21216" x="8099425" y="2598738"/>
          <p14:tracePt t="21225" x="8091488" y="2570163"/>
          <p14:tracePt t="21231" x="8091488" y="2560638"/>
          <p14:tracePt t="21241" x="8081963" y="2543175"/>
          <p14:tracePt t="21247" x="8072438" y="2524125"/>
          <p14:tracePt t="21256" x="8062913" y="2505075"/>
          <p14:tracePt t="21268" x="8062913" y="2478088"/>
          <p14:tracePt t="21272" x="8043863" y="2478088"/>
          <p14:tracePt t="21283" x="8043863" y="2459038"/>
          <p14:tracePt t="21288" x="8043863" y="2449513"/>
          <p14:tracePt t="21311" x="8043863" y="2439988"/>
          <p14:tracePt t="21456" x="8043863" y="2449513"/>
          <p14:tracePt t="21474" x="8053388" y="2459038"/>
          <p14:tracePt t="21486" x="8062913" y="2468563"/>
          <p14:tracePt t="21492" x="8081963" y="2497138"/>
          <p14:tracePt t="21500" x="8099425" y="2505075"/>
          <p14:tracePt t="21510" x="8128000" y="2514600"/>
          <p14:tracePt t="21514" x="8147050" y="2543175"/>
          <p14:tracePt t="21525" x="8212138" y="2552700"/>
          <p14:tracePt t="21539" x="8239125" y="2560638"/>
          <p14:tracePt t="21551" x="8248650" y="2570163"/>
          <p14:tracePt t="21555" x="8258175" y="2579688"/>
          <p14:tracePt t="21565" x="8267700" y="2579688"/>
          <p14:tracePt t="21570" x="8285163" y="2579688"/>
          <p14:tracePt t="21586" x="8294688" y="2579688"/>
          <p14:tracePt t="21594" x="8304213" y="2579688"/>
          <p14:tracePt t="27474" x="8313738" y="2579688"/>
          <p14:tracePt t="27491" x="8323263" y="2560638"/>
          <p14:tracePt t="27499" x="8323263" y="2552700"/>
          <p14:tracePt t="27503" x="8332788" y="2524125"/>
          <p14:tracePt t="27515" x="8332788" y="2505075"/>
          <p14:tracePt t="27520" x="8332788" y="2487613"/>
          <p14:tracePt t="27530" x="8332788" y="2432050"/>
          <p14:tracePt t="27537" x="8304213" y="2376488"/>
          <p14:tracePt t="27544" x="8277225" y="2301875"/>
          <p14:tracePt t="27553" x="8220075" y="2255838"/>
          <p14:tracePt t="27559" x="8147050" y="2162175"/>
          <p14:tracePt t="27566" x="7942263" y="1985963"/>
          <p14:tracePt t="27579" x="7859713" y="1901825"/>
          <p14:tracePt t="27582" x="7785100" y="1828800"/>
          <p14:tracePt t="27595" x="7681913" y="1735138"/>
          <p14:tracePt t="27600" x="7570788" y="1633538"/>
          <p14:tracePt t="27610" x="7469188" y="1493838"/>
          <p14:tracePt t="27615" x="7339013" y="1401763"/>
          <p14:tracePt t="27623" x="7200900" y="1290638"/>
          <p14:tracePt t="27629" x="7080250" y="1206500"/>
          <p14:tracePt t="27637" x="6931025" y="1131888"/>
          <p14:tracePt t="27645" x="6773863" y="1085850"/>
          <p14:tracePt t="27653" x="6550025" y="1085850"/>
          <p14:tracePt t="27663" x="6142038" y="1141413"/>
          <p14:tracePt t="27674" x="6003925" y="1196975"/>
          <p14:tracePt t="27679" x="5845175" y="1271588"/>
          <p14:tracePt t="27689" x="5724525" y="1336675"/>
          <p14:tracePt t="27692" x="5576888" y="1428750"/>
          <p14:tracePt t="27704" x="5473700" y="1512888"/>
          <p14:tracePt t="27710" x="5335588" y="1587500"/>
          <p14:tracePt t="27718" x="5214938" y="1652588"/>
          <p14:tracePt t="27727" x="5065713" y="1744663"/>
          <p14:tracePt t="27732" x="4879975" y="1874838"/>
          <p14:tracePt t="27741" x="4592638" y="2097088"/>
          <p14:tracePt t="27747" x="4332288" y="2357438"/>
          <p14:tracePt t="27756" x="3924300" y="2746375"/>
          <p14:tracePt t="27773" x="3757613" y="2951163"/>
          <p14:tracePt t="27783" x="3711575" y="3006725"/>
          <p14:tracePt t="27788" x="3711575" y="3081338"/>
          <p14:tracePt t="27798" x="3711575" y="3090863"/>
          <p14:tracePt t="27804" x="3711575" y="3108325"/>
          <p14:tracePt t="27813" x="3711575" y="3117850"/>
          <p14:tracePt t="27819" x="3721100" y="3127375"/>
          <p14:tracePt t="27826" x="3748088" y="3146425"/>
          <p14:tracePt t="27840" x="3943350" y="3313113"/>
          <p14:tracePt t="27851" x="4425950" y="3581400"/>
          <p14:tracePt t="27865" x="4843463" y="3740150"/>
          <p14:tracePt t="27867" x="5316538" y="3935413"/>
          <p14:tracePt t="27877" x="5835650" y="4167188"/>
          <p14:tracePt t="27885" x="6392863" y="4398963"/>
          <p14:tracePt t="27890" x="6911975" y="4602163"/>
          <p14:tracePt t="27896" x="7497763" y="4741863"/>
          <p14:tracePt t="27905" x="7951788" y="4908550"/>
          <p14:tracePt t="27914" x="8574088" y="4992688"/>
          <p14:tracePt t="27921" x="8991600" y="5021263"/>
          <p14:tracePt t="27928" x="9269413" y="5021263"/>
          <p14:tracePt t="27936" x="9575800" y="4964113"/>
          <p14:tracePt t="27945" x="9918700" y="4816475"/>
          <p14:tracePt t="27960" x="10225088" y="4500563"/>
          <p14:tracePt t="27971" x="10326688" y="4370388"/>
          <p14:tracePt t="27976" x="10420350" y="4249738"/>
          <p14:tracePt t="27990" x="10633075" y="3795713"/>
          <p14:tracePt t="28000" x="10688638" y="3656013"/>
          <p14:tracePt t="28008" x="10726738" y="3479800"/>
          <p14:tracePt t="28015" x="10734675" y="3359150"/>
          <p14:tracePt t="28023" x="10717213" y="3248025"/>
          <p14:tracePt t="28029" x="10679113" y="3146425"/>
          <p14:tracePt t="28040" x="10521950" y="2886075"/>
          <p14:tracePt t="28055" x="10317163" y="2654300"/>
          <p14:tracePt t="28066" x="10140950" y="2505075"/>
          <p14:tracePt t="28069" x="10002838" y="2376488"/>
          <p14:tracePt t="28080" x="9788525" y="2263775"/>
          <p14:tracePt t="28086" x="9602788" y="2171700"/>
          <p14:tracePt t="28094" x="9436100" y="2078038"/>
          <p14:tracePt t="28103" x="9194800" y="1957388"/>
          <p14:tracePt t="28109" x="8851900" y="1911350"/>
          <p14:tracePt t="28121" x="8453438" y="1836738"/>
          <p14:tracePt t="28123" x="8156575" y="1790700"/>
          <p14:tracePt t="28133" x="7534275" y="1819275"/>
          <p14:tracePt t="28149" x="7097713" y="1893888"/>
          <p14:tracePt t="28160" x="6940550" y="1966913"/>
          <p14:tracePt t="28164" x="6773863" y="2022475"/>
          <p14:tracePt t="28174" x="6634163" y="2097088"/>
          <p14:tracePt t="28178" x="6513513" y="2143125"/>
          <p14:tracePt t="28189" x="6411913" y="2198688"/>
          <p14:tracePt t="28196" x="6318250" y="2263775"/>
          <p14:tracePt t="28204" x="6197600" y="2328863"/>
          <p14:tracePt t="28211" x="6115050" y="2393950"/>
          <p14:tracePt t="28219" x="6030913" y="2459038"/>
          <p14:tracePt t="28229" x="5929313" y="2598738"/>
          <p14:tracePt t="28238" x="5900738" y="2625725"/>
          <p14:tracePt t="28243" x="5900738" y="2644775"/>
          <p14:tracePt t="28254" x="5900738" y="2663825"/>
          <p14:tracePt t="28261" x="5900738" y="2681288"/>
          <p14:tracePt t="28283" x="5900738" y="2690813"/>
          <p14:tracePt t="28298" x="5910263" y="2709863"/>
          <p14:tracePt t="28306" x="5938838" y="2728913"/>
          <p14:tracePt t="28313" x="5956300" y="2736850"/>
          <p14:tracePt t="28323" x="6003925" y="2765425"/>
          <p14:tracePt t="28336" x="6040438" y="2801938"/>
          <p14:tracePt t="28348" x="6067425" y="2820988"/>
          <p14:tracePt t="28352" x="6086475" y="2830513"/>
          <p14:tracePt t="28363" x="6096000" y="2840038"/>
          <p14:tracePt t="28366" x="6105525" y="2849563"/>
          <p14:tracePt t="28379" x="6115050" y="2857500"/>
          <p14:tracePt t="28385" x="6124575" y="2857500"/>
          <p14:tracePt t="28392" x="6132513" y="2867025"/>
          <p14:tracePt t="28399" x="6132513" y="2876550"/>
          <p14:tracePt t="28407" x="6132513" y="2886075"/>
          <p14:tracePt t="28417" x="6142038" y="2914650"/>
          <p14:tracePt t="28432" x="6151563" y="2922588"/>
          <p14:tracePt t="28457" x="6105525" y="2932113"/>
          <p14:tracePt t="28463" x="6076950" y="2932113"/>
          <p14:tracePt t="28471" x="6059488" y="2932113"/>
          <p14:tracePt t="28478" x="6040438" y="2932113"/>
          <p14:tracePt t="28487" x="5984875" y="2914650"/>
          <p14:tracePt t="28494" x="5965825" y="2905125"/>
          <p14:tracePt t="28502" x="5910263" y="2905125"/>
          <p14:tracePt t="28509" x="5827713" y="2895600"/>
          <p14:tracePt t="28527" x="5724525" y="2876550"/>
          <p14:tracePt t="28538" x="5688013" y="2876550"/>
          <p14:tracePt t="28543" x="5668963" y="2876550"/>
          <p14:tracePt t="28552" x="5641975" y="2876550"/>
          <p14:tracePt t="28557" x="5632450" y="2876550"/>
          <p14:tracePt t="28566" x="5622925" y="2876550"/>
          <p14:tracePt t="28979" x="5548313" y="2876550"/>
          <p14:tracePt t="28987" x="5456238" y="2876550"/>
          <p14:tracePt t="28998" x="5316538" y="2867025"/>
          <p14:tracePt t="29008" x="5251450" y="2867025"/>
          <p14:tracePt t="29010" x="5195888" y="2849563"/>
          <p14:tracePt t="29023" x="5149850" y="2849563"/>
          <p14:tracePt t="29027" x="5111750" y="2840038"/>
          <p14:tracePt t="29038" x="5075238" y="2830513"/>
          <p14:tracePt t="29042" x="5038725" y="2811463"/>
          <p14:tracePt t="29053" x="5000625" y="2801938"/>
          <p14:tracePt t="29060" x="4991100" y="2794000"/>
          <p14:tracePt t="29067" x="4964113" y="2794000"/>
          <p14:tracePt t="29075" x="4927600" y="2784475"/>
          <p14:tracePt t="29082" x="4889500" y="2765425"/>
          <p14:tracePt t="29091" x="4814888" y="2765425"/>
          <p14:tracePt t="29103" x="4778375" y="2755900"/>
          <p14:tracePt t="29107" x="4741863" y="2755900"/>
          <p14:tracePt t="29119" x="4694238" y="2746375"/>
          <p14:tracePt t="29122" x="4638675" y="2746375"/>
          <p14:tracePt t="29131" x="4602163" y="2746375"/>
          <p14:tracePt t="29140" x="4573588" y="2746375"/>
          <p14:tracePt t="29146" x="4518025" y="2746375"/>
          <p14:tracePt t="29154" x="4500563" y="2746375"/>
          <p14:tracePt t="29162" x="4452938" y="2746375"/>
          <p14:tracePt t="29167" x="4425950" y="2728913"/>
          <p14:tracePt t="29176" x="4389438" y="2728913"/>
          <p14:tracePt t="29186" x="4305300" y="2736850"/>
          <p14:tracePt t="29197" x="4268788" y="2746375"/>
          <p14:tracePt t="29199" x="4230688" y="2755900"/>
          <p14:tracePt t="29211" x="4194175" y="2755900"/>
          <p14:tracePt t="29218" x="4175125" y="2784475"/>
          <p14:tracePt t="29227" x="4148138" y="2784475"/>
          <p14:tracePt t="29232" x="4110038" y="2794000"/>
          <p14:tracePt t="29241" x="4100513" y="2801938"/>
          <p14:tracePt t="29245" x="4083050" y="2811463"/>
          <p14:tracePt t="29256" x="4073525" y="2820988"/>
          <p14:tracePt t="29262" x="4064000" y="2820988"/>
          <p14:tracePt t="29270" x="4054475" y="2830513"/>
          <p14:tracePt t="29281" x="4027488" y="2867025"/>
          <p14:tracePt t="29291" x="4008438" y="2886075"/>
          <p14:tracePt t="29295" x="3989388" y="2914650"/>
          <p14:tracePt t="29306" x="3979863" y="2932113"/>
          <p14:tracePt t="29310" x="3971925" y="2941638"/>
          <p14:tracePt t="29320" x="3962400" y="2951163"/>
          <p14:tracePt t="29326" x="3962400" y="2970213"/>
          <p14:tracePt t="29336" x="3962400" y="2997200"/>
          <p14:tracePt t="29343" x="3962400" y="3016250"/>
          <p14:tracePt t="29350" x="3962400" y="3025775"/>
          <p14:tracePt t="29357" x="3962400" y="3043238"/>
          <p14:tracePt t="29364" x="3962400" y="3052763"/>
          <p14:tracePt t="29375" x="3962400" y="3071813"/>
          <p14:tracePt t="29387" x="3962400" y="3090863"/>
          <p14:tracePt t="29405" x="3962400" y="3098800"/>
          <p14:tracePt t="29421" x="3962400" y="3108325"/>
          <p14:tracePt t="29458" x="3971925" y="3117850"/>
          <p14:tracePt t="29469" x="3998913" y="3136900"/>
          <p14:tracePt t="29483" x="3998913" y="3146425"/>
          <p14:tracePt t="29495" x="4017963" y="3146425"/>
          <p14:tracePt t="29501" x="4017963" y="3155950"/>
          <p14:tracePt t="29508" x="4027488" y="3163888"/>
          <p14:tracePt t="29514" x="4035425" y="3163888"/>
          <p14:tracePt t="29523" x="4054475" y="3182938"/>
          <p14:tracePt t="29531" x="4054475" y="3192463"/>
          <p14:tracePt t="29538" x="4083050" y="3192463"/>
          <p14:tracePt t="29546" x="4092575" y="3201988"/>
          <p14:tracePt t="29553" x="4110038" y="3211513"/>
          <p14:tracePt t="29563" x="4129088" y="3211513"/>
          <p14:tracePt t="29567" x="4165600" y="3219450"/>
          <p14:tracePt t="29578" x="4221163" y="3228975"/>
          <p14:tracePt t="29589" x="4259263" y="3257550"/>
          <p14:tracePt t="29593" x="4295775" y="3257550"/>
          <p14:tracePt t="29603" x="4351338" y="3267075"/>
          <p14:tracePt t="29608" x="4397375" y="3284538"/>
          <p14:tracePt t="29619" x="4435475" y="3284538"/>
          <p14:tracePt t="29625" x="4491038" y="3284538"/>
          <p14:tracePt t="29632" x="4537075" y="3284538"/>
          <p14:tracePt t="29639" x="4573588" y="3284538"/>
          <p14:tracePt t="29646" x="4592638" y="3284538"/>
          <p14:tracePt t="29656" x="4630738" y="3284538"/>
          <p14:tracePt t="29662" x="4648200" y="3284538"/>
          <p14:tracePt t="29672" x="4694238" y="3284538"/>
          <p14:tracePt t="29683" x="4713288" y="3276600"/>
          <p14:tracePt t="29688" x="4722813" y="3276600"/>
          <p14:tracePt t="29698" x="4732338" y="3276600"/>
          <p14:tracePt t="29703" x="4751388" y="3276600"/>
          <p14:tracePt t="30064" x="4768850" y="3248025"/>
          <p14:tracePt t="30077" x="4778375" y="3238500"/>
          <p14:tracePt t="30090" x="4778375" y="3228975"/>
          <p14:tracePt t="30467" x="4824413" y="3228975"/>
          <p14:tracePt t="30469" x="4889500" y="3228975"/>
          <p14:tracePt t="30482" x="4954588" y="3228975"/>
          <p14:tracePt t="30487" x="5010150" y="3228975"/>
          <p14:tracePt t="30496" x="5038725" y="3228975"/>
          <p14:tracePt t="30505" x="5065713" y="3228975"/>
          <p14:tracePt t="30510" x="5103813" y="3238500"/>
          <p14:tracePt t="30518" x="5111750" y="3238500"/>
          <p14:tracePt t="30524" x="5130800" y="3238500"/>
          <p14:tracePt t="30535" x="5149850" y="3238500"/>
          <p14:tracePt t="30546" x="5149850" y="3248025"/>
          <p14:tracePt t="30771" x="5140325" y="3238500"/>
          <p14:tracePt t="31171" x="5176838" y="3238500"/>
          <p14:tracePt t="31178" x="5214938" y="3238500"/>
          <p14:tracePt t="31186" x="5251450" y="3248025"/>
          <p14:tracePt t="31193" x="5335588" y="3276600"/>
          <p14:tracePt t="31211" x="5391150" y="3284538"/>
          <p14:tracePt t="31222" x="5400675" y="3294063"/>
          <p14:tracePt t="31224" x="5418138" y="3294063"/>
          <p14:tracePt t="31236" x="5418138" y="3303588"/>
          <p14:tracePt t="31243" x="5446713" y="3313113"/>
          <p14:tracePt t="31265" x="5465763" y="3313113"/>
          <p14:tracePt t="31272" x="5473700" y="3322638"/>
          <p14:tracePt t="31289" x="5483225" y="3322638"/>
          <p14:tracePt t="31294" x="5492750" y="3322638"/>
          <p14:tracePt t="31305" x="5511800" y="3322638"/>
          <p14:tracePt t="31319" x="5529263" y="3313113"/>
          <p14:tracePt t="31330" x="5529263" y="3303588"/>
          <p14:tracePt t="31335" x="5538788" y="3303588"/>
          <p14:tracePt t="31352" x="5548313" y="3294063"/>
          <p14:tracePt t="31360" x="5557838" y="3294063"/>
          <p14:tracePt t="31366" x="5567363" y="3284538"/>
          <p14:tracePt t="31375" x="5594350" y="3284538"/>
          <p14:tracePt t="31382" x="5603875" y="3276600"/>
          <p14:tracePt t="31389" x="5622925" y="3276600"/>
          <p14:tracePt t="31397" x="5668963" y="3267075"/>
          <p14:tracePt t="31409" x="5678488" y="3257550"/>
          <p14:tracePt t="31413" x="5688013" y="3248025"/>
          <p14:tracePt t="31424" x="5707063" y="3248025"/>
          <p14:tracePt t="31431" x="5715000" y="3248025"/>
          <p14:tracePt t="31439" x="5724525" y="3248025"/>
          <p14:tracePt t="31446" x="5743575" y="3228975"/>
          <p14:tracePt t="31453" x="5762625" y="3228975"/>
          <p14:tracePt t="31460" x="5789613" y="3201988"/>
          <p14:tracePt t="31467" x="5827713" y="3201988"/>
          <p14:tracePt t="31475" x="5845175" y="3192463"/>
          <p14:tracePt t="31482" x="5883275" y="3173413"/>
          <p14:tracePt t="31489" x="5919788" y="3173413"/>
          <p14:tracePt t="31493" x="5938838" y="3173413"/>
          <p14:tracePt t="31504" x="5965825" y="3173413"/>
          <p14:tracePt t="31508" x="5984875" y="3173413"/>
          <p14:tracePt t="31518" x="6003925" y="3173413"/>
          <p14:tracePt t="31534" x="6030913" y="3163888"/>
          <p14:tracePt t="31555" x="6040438" y="3155950"/>
          <p14:tracePt t="31563" x="6049963" y="3155950"/>
          <p14:tracePt t="31577" x="6059488" y="3155950"/>
          <p14:tracePt t="31586" x="6067425" y="3155950"/>
          <p14:tracePt t="31602" x="6076950" y="3146425"/>
          <p14:tracePt t="31628" x="6096000" y="3136900"/>
          <p14:tracePt t="31642" x="6115050" y="3136900"/>
          <p14:tracePt t="31649" x="6142038" y="3136900"/>
          <p14:tracePt t="31656" x="6161088" y="3136900"/>
          <p14:tracePt t="31666" x="6180138" y="3136900"/>
          <p14:tracePt t="31671" x="6216650" y="3136900"/>
          <p14:tracePt t="31682" x="6262688" y="3117850"/>
          <p14:tracePt t="31693" x="6281738" y="3117850"/>
          <p14:tracePt t="31698" x="6291263" y="3117850"/>
          <p14:tracePt t="31707" x="6300788" y="3117850"/>
          <p14:tracePt t="31712" x="6327775" y="3117850"/>
          <p14:tracePt t="31729" x="6346825" y="3117850"/>
          <p14:tracePt t="31737" x="6346825" y="3108325"/>
          <p14:tracePt t="31743" x="6364288" y="3108325"/>
          <p14:tracePt t="31751" x="6383338" y="3108325"/>
          <p14:tracePt t="31759" x="6411913" y="3108325"/>
          <p14:tracePt t="31765" x="6448425" y="3108325"/>
          <p14:tracePt t="31777" x="6503988" y="3108325"/>
          <p14:tracePt t="31787" x="6542088" y="3090863"/>
          <p14:tracePt t="31790" x="6550025" y="3090863"/>
          <p14:tracePt t="31802" x="6559550" y="3090863"/>
          <p14:tracePt t="31806" x="6578600" y="3090863"/>
          <p14:tracePt t="31817" x="6588125" y="3090863"/>
          <p14:tracePt t="31823" x="6605588" y="3090863"/>
          <p14:tracePt t="31832" x="6634163" y="3090863"/>
          <p14:tracePt t="31839" x="6643688" y="3090863"/>
          <p14:tracePt t="31844" x="6662738" y="3090863"/>
          <p14:tracePt t="31853" x="6699250" y="3090863"/>
          <p14:tracePt t="31859" x="6718300" y="3090863"/>
          <p14:tracePt t="31869" x="6745288" y="3090863"/>
          <p14:tracePt t="31883" x="6764338" y="3090863"/>
          <p14:tracePt t="31897" x="6773863" y="3090863"/>
          <p14:tracePt t="31919" x="6783388" y="3090863"/>
          <p14:tracePt t="31948" x="6810375" y="3081338"/>
          <p14:tracePt t="31964" x="6819900" y="3081338"/>
          <p14:tracePt t="31976" x="6829425" y="3081338"/>
          <p14:tracePt t="32073" x="6838950" y="3081338"/>
          <p14:tracePt t="32084" x="6846888" y="3081338"/>
          <p14:tracePt t="32142" x="6856413" y="3081338"/>
          <p14:tracePt t="32152" x="6865938" y="3081338"/>
          <p14:tracePt t="32167" x="6875463" y="3071813"/>
          <p14:tracePt t="32179" x="6884988" y="3071813"/>
          <p14:tracePt t="32184" x="6902450" y="3071813"/>
          <p14:tracePt t="32193" x="6911975" y="3071813"/>
          <p14:tracePt t="32200" x="6940550" y="3071813"/>
          <p14:tracePt t="32208" x="6977063" y="3071813"/>
          <p14:tracePt t="32214" x="6986588" y="3071813"/>
          <p14:tracePt t="32222" x="7023100" y="3071813"/>
          <p14:tracePt t="32231" x="7042150" y="3062288"/>
          <p14:tracePt t="32237" x="7070725" y="3062288"/>
          <p14:tracePt t="32247" x="7107238" y="3052763"/>
          <p14:tracePt t="32262" x="7181850" y="3052763"/>
          <p14:tracePt t="32273" x="7218363" y="3052763"/>
          <p14:tracePt t="32279" x="7256463" y="3052763"/>
          <p14:tracePt t="32288" x="7292975" y="3052763"/>
          <p14:tracePt t="32292" x="7358063" y="3052763"/>
          <p14:tracePt t="32302" x="7404100" y="3052763"/>
          <p14:tracePt t="32308" x="7432675" y="3052763"/>
          <p14:tracePt t="32317" x="7478713" y="3052763"/>
          <p14:tracePt t="32325" x="7497763" y="3062288"/>
          <p14:tracePt t="32331" x="7553325" y="3062288"/>
          <p14:tracePt t="32342" x="7608888" y="3090863"/>
          <p14:tracePt t="32352" x="7645400" y="3090863"/>
          <p14:tracePt t="32354" x="7681913" y="3090863"/>
          <p14:tracePt t="32367" x="7700963" y="3090863"/>
          <p14:tracePt t="32373" x="7729538" y="3090863"/>
          <p14:tracePt t="32383" x="7756525" y="3090863"/>
          <p14:tracePt t="32389" x="7785100" y="3090863"/>
          <p14:tracePt t="32396" x="7802563" y="3098800"/>
          <p14:tracePt t="32403" x="7859713" y="3098800"/>
          <p14:tracePt t="32412" x="7877175" y="3108325"/>
          <p14:tracePt t="32418" x="7923213" y="3108325"/>
          <p14:tracePt t="32427" x="7978775" y="3108325"/>
          <p14:tracePt t="32435" x="8026400" y="3108325"/>
          <p14:tracePt t="32440" x="8062913" y="3108325"/>
          <p14:tracePt t="32451" x="8147050" y="3108325"/>
          <p14:tracePt t="32462" x="8183563" y="3108325"/>
          <p14:tracePt t="32466" x="8220075" y="3108325"/>
          <p14:tracePt t="32476" x="8258175" y="3108325"/>
          <p14:tracePt t="32480" x="8304213" y="3108325"/>
          <p14:tracePt t="32491" x="8340725" y="3108325"/>
          <p14:tracePt t="32498" x="8359775" y="3108325"/>
          <p14:tracePt t="32505" x="8396288" y="3108325"/>
          <p14:tracePt t="32513" x="8453438" y="3108325"/>
          <p14:tracePt t="32520" x="8489950" y="3108325"/>
          <p14:tracePt t="32529" x="8516938" y="3108325"/>
          <p14:tracePt t="32535" x="8545513" y="3108325"/>
          <p14:tracePt t="32544" x="8582025" y="3108325"/>
          <p14:tracePt t="32556" x="8591550" y="3108325"/>
          <p14:tracePt t="32571" x="8620125" y="3117850"/>
          <p14:tracePt t="33477" x="8685213" y="3117850"/>
          <p14:tracePt t="33486" x="8823325" y="3136900"/>
          <p14:tracePt t="33499" x="8897938" y="3146425"/>
          <p14:tracePt t="33502" x="8943975" y="3163888"/>
          <p14:tracePt t="33514" x="8999538" y="3173413"/>
          <p14:tracePt t="33518" x="9047163" y="3173413"/>
          <p14:tracePt t="33529" x="9102725" y="3192463"/>
          <p14:tracePt t="33533" x="9139238" y="3201988"/>
          <p14:tracePt t="33544" x="9175750" y="3201988"/>
          <p14:tracePt t="33549" x="9223375" y="3211513"/>
          <p14:tracePt t="33558" x="9240838" y="3211513"/>
          <p14:tracePt t="33566" x="9278938" y="3228975"/>
          <p14:tracePt t="33572" x="9305925" y="3228975"/>
          <p14:tracePt t="33580" x="9315450" y="3228975"/>
          <p14:tracePt t="33586" x="9334500" y="3228975"/>
          <p14:tracePt t="33596" x="9361488" y="3228975"/>
          <p14:tracePt t="33609" x="9371013" y="3228975"/>
          <p14:tracePt t="33614" x="9380538" y="3228975"/>
          <p14:tracePt t="33622" x="9390063" y="3228975"/>
          <p14:tracePt t="33628" x="9399588" y="3238500"/>
          <p14:tracePt t="33637" x="9409113" y="3238500"/>
          <p14:tracePt t="33643" x="9426575" y="3238500"/>
          <p14:tracePt t="33660" x="9455150" y="3238500"/>
          <p14:tracePt t="33674" x="9472613" y="3228975"/>
          <p14:tracePt t="33681" x="9482138" y="3228975"/>
          <p14:tracePt t="33691" x="9510713" y="3228975"/>
          <p14:tracePt t="33702" x="9520238" y="3228975"/>
          <p14:tracePt t="33707" x="9529763" y="3228975"/>
          <p14:tracePt t="33717" x="9556750" y="3219450"/>
          <p14:tracePt t="33722" x="9566275" y="3211513"/>
          <p14:tracePt t="33732" x="9575800" y="3211513"/>
          <p14:tracePt t="33738" x="9593263" y="3211513"/>
          <p14:tracePt t="33746" x="9602788" y="3201988"/>
          <p14:tracePt t="33754" x="9621838" y="3192463"/>
          <p14:tracePt t="33760" x="9650413" y="3182938"/>
          <p14:tracePt t="33768" x="9686925" y="3173413"/>
          <p14:tracePt t="33776" x="9705975" y="3173413"/>
          <p14:tracePt t="33786" x="9779000" y="3146425"/>
          <p14:tracePt t="33799" x="9853613" y="3136900"/>
          <p14:tracePt t="33811" x="9872663" y="3117850"/>
          <p14:tracePt t="33815" x="9909175" y="3117850"/>
          <p14:tracePt t="33826" x="9928225" y="3108325"/>
          <p14:tracePt t="33831" x="9955213" y="3098800"/>
          <p14:tracePt t="33841" x="9964738" y="3098800"/>
          <p14:tracePt t="33848" x="9974263" y="3098800"/>
          <p14:tracePt t="33862" x="9983788" y="3098800"/>
          <p14:tracePt t="33884" x="9993313" y="3098800"/>
          <p14:tracePt t="34000" x="10002838" y="3098800"/>
          <p14:tracePt t="34003" x="10002838" y="3081338"/>
          <p14:tracePt t="34014" x="10010775" y="3052763"/>
          <p14:tracePt t="34020" x="10010775" y="3043238"/>
          <p14:tracePt t="34029" x="10010775" y="3035300"/>
          <p14:tracePt t="34034" x="10010775" y="3025775"/>
          <p14:tracePt t="34043" x="10010775" y="3016250"/>
          <p14:tracePt t="34050" x="10010775" y="2987675"/>
          <p14:tracePt t="34058" x="10010775" y="2978150"/>
          <p14:tracePt t="34067" x="10002838" y="2951163"/>
          <p14:tracePt t="34072" x="9993313" y="2941638"/>
          <p14:tracePt t="34083" x="9964738" y="2905125"/>
          <p14:tracePt t="34094" x="9964738" y="2876550"/>
          <p14:tracePt t="34097" x="9947275" y="2857500"/>
          <p14:tracePt t="34110" x="9937750" y="2830513"/>
          <p14:tracePt t="34114" x="9909175" y="2794000"/>
          <p14:tracePt t="34123" x="9882188" y="2755900"/>
          <p14:tracePt t="34130" x="9853613" y="2719388"/>
          <p14:tracePt t="34138" x="9817100" y="2644775"/>
          <p14:tracePt t="34145" x="9788525" y="2625725"/>
          <p14:tracePt t="34153" x="9752013" y="2589213"/>
          <p14:tracePt t="34159" x="9732963" y="2560638"/>
          <p14:tracePt t="34168" x="9705975" y="2543175"/>
          <p14:tracePt t="34178" x="9658350" y="2487613"/>
          <p14:tracePt t="34188" x="9621838" y="2468563"/>
          <p14:tracePt t="34191" x="9593263" y="2439988"/>
          <p14:tracePt t="34203" x="9556750" y="2413000"/>
          <p14:tracePt t="34208" x="9537700" y="2393950"/>
          <p14:tracePt t="34218" x="9501188" y="2376488"/>
          <p14:tracePt t="34225" x="9472613" y="2357438"/>
          <p14:tracePt t="34233" x="9436100" y="2347913"/>
          <p14:tracePt t="34239" x="9399588" y="2328863"/>
          <p14:tracePt t="34246" x="9361488" y="2319338"/>
          <p14:tracePt t="34256" x="9324975" y="2319338"/>
          <p14:tracePt t="34261" x="9305925" y="2319338"/>
          <p14:tracePt t="34270" x="9250363" y="2319338"/>
          <p14:tracePt t="34283" x="9223375" y="2319338"/>
          <p14:tracePt t="34286" x="9204325" y="2319338"/>
          <p14:tracePt t="34298" x="9167813" y="2319338"/>
          <p14:tracePt t="34301" x="9148763" y="2328863"/>
          <p14:tracePt t="34312" x="9139238" y="2338388"/>
          <p14:tracePt t="34320" x="9120188" y="2338388"/>
          <p14:tracePt t="34328" x="9093200" y="2357438"/>
          <p14:tracePt t="34334" x="9074150" y="2366963"/>
          <p14:tracePt t="34341" x="9047163" y="2366963"/>
          <p14:tracePt t="34350" x="9009063" y="2393950"/>
          <p14:tracePt t="34355" x="8972550" y="2413000"/>
          <p14:tracePt t="34365" x="8897938" y="2449513"/>
          <p14:tracePt t="34380" x="8786813" y="2524125"/>
          <p14:tracePt t="34391" x="8731250" y="2552700"/>
          <p14:tracePt t="34397" x="8675688" y="2589213"/>
          <p14:tracePt t="34406" x="8620125" y="2635250"/>
          <p14:tracePt t="34413" x="8564563" y="2663825"/>
          <p14:tracePt t="34421" x="8526463" y="2690813"/>
          <p14:tracePt t="34429" x="8470900" y="2728913"/>
          <p14:tracePt t="34435" x="8434388" y="2755900"/>
          <p14:tracePt t="34444" x="8378825" y="2794000"/>
          <p14:tracePt t="34451" x="8323263" y="2820988"/>
          <p14:tracePt t="34461" x="8239125" y="2905125"/>
          <p14:tracePt t="34471" x="8202613" y="2932113"/>
          <p14:tracePt t="34475" x="8164513" y="2951163"/>
          <p14:tracePt t="34489" x="8147050" y="2987675"/>
          <p14:tracePt t="34501" x="8118475" y="2997200"/>
          <p14:tracePt t="34507" x="8099425" y="3025775"/>
          <p14:tracePt t="34516" x="8091488" y="3043238"/>
          <p14:tracePt t="34523" x="8081963" y="3052763"/>
          <p14:tracePt t="34529" x="8043863" y="3090863"/>
          <p14:tracePt t="34537" x="8043863" y="3098800"/>
          <p14:tracePt t="34544" x="8035925" y="3108325"/>
          <p14:tracePt t="34556" x="8026400" y="3136900"/>
          <p14:tracePt t="34568" x="8007350" y="3155950"/>
          <p14:tracePt t="34581" x="8007350" y="3163888"/>
          <p14:tracePt t="34585" x="8007350" y="3173413"/>
          <p14:tracePt t="34595" x="7997825" y="3182938"/>
          <p14:tracePt t="34601" x="7997825" y="3192463"/>
          <p14:tracePt t="34610" x="7988300" y="3201988"/>
          <p14:tracePt t="34617" x="7988300" y="3211513"/>
          <p14:tracePt t="34633" x="7988300" y="3238500"/>
          <p14:tracePt t="34638" x="7988300" y="3248025"/>
          <p14:tracePt t="34648" x="7978775" y="3267075"/>
          <p14:tracePt t="34662" x="7978775" y="3276600"/>
          <p14:tracePt t="34676" x="7978775" y="3284538"/>
          <p14:tracePt t="34680" x="7978775" y="3294063"/>
          <p14:tracePt t="34689" x="7978775" y="3313113"/>
          <p14:tracePt t="34703" x="7978775" y="3322638"/>
          <p14:tracePt t="34709" x="7978775" y="3332163"/>
          <p14:tracePt t="34719" x="7978775" y="3349625"/>
          <p14:tracePt t="34732" x="7978775" y="3359150"/>
          <p14:tracePt t="34743" x="7978775" y="3368675"/>
          <p14:tracePt t="34768" x="7978775" y="3378200"/>
          <p14:tracePt t="34784" x="7961313" y="3397250"/>
          <p14:tracePt t="34798" x="7961313" y="3405188"/>
          <p14:tracePt t="34812" x="7961313" y="3414713"/>
          <p14:tracePt t="34837" x="7961313" y="3424238"/>
          <p14:tracePt t="34946" x="7961313" y="3433763"/>
          <p14:tracePt t="34959" x="7970838" y="3443288"/>
          <p14:tracePt t="35016" x="7970838" y="3460750"/>
          <p14:tracePt t="35066" x="7978775" y="3470275"/>
          <p14:tracePt t="35073" x="7988300" y="3479800"/>
          <p14:tracePt t="35086" x="7997825" y="3489325"/>
          <p14:tracePt t="35096" x="8007350" y="3489325"/>
          <p14:tracePt t="35103" x="8016875" y="3498850"/>
          <p14:tracePt t="35110" x="8026400" y="3508375"/>
          <p14:tracePt t="35120" x="8043863" y="3517900"/>
          <p14:tracePt t="35133" x="8053388" y="3517900"/>
          <p14:tracePt t="35134" x="8062913" y="3525838"/>
          <p14:tracePt t="35146" x="8072438" y="3525838"/>
          <p14:tracePt t="35149" x="8081963" y="3535363"/>
          <p14:tracePt t="35161" x="8091488" y="3535363"/>
          <p14:tracePt t="35165" x="8108950" y="3544888"/>
          <p14:tracePt t="35176" x="8118475" y="3544888"/>
          <p14:tracePt t="35180" x="8128000" y="3544888"/>
          <p14:tracePt t="35190" x="8137525" y="3554413"/>
          <p14:tracePt t="35197" x="8156575" y="3554413"/>
          <p14:tracePt t="35205" x="8164513" y="3554413"/>
          <p14:tracePt t="35215" x="8202613" y="3563938"/>
          <p14:tracePt t="35230" x="8220075" y="3573463"/>
          <p14:tracePt t="35241" x="8239125" y="3581400"/>
          <p14:tracePt t="35255" x="8258175" y="3581400"/>
          <p14:tracePt t="35260" x="8285163" y="3590925"/>
          <p14:tracePt t="35269" x="8294688" y="3600450"/>
          <p14:tracePt t="35276" x="8313738" y="3600450"/>
          <p14:tracePt t="35284" x="8323263" y="3600450"/>
          <p14:tracePt t="35293" x="8332788" y="3609975"/>
          <p14:tracePt t="35298" x="8350250" y="3619500"/>
          <p14:tracePt t="35310" x="8378825" y="3619500"/>
          <p14:tracePt t="35320" x="8388350" y="3619500"/>
          <p14:tracePt t="35323" x="8396288" y="3629025"/>
          <p14:tracePt t="35334" x="8415338" y="3638550"/>
          <p14:tracePt t="35340" x="8424863" y="3638550"/>
          <p14:tracePt t="35349" x="8434388" y="3638550"/>
          <p14:tracePt t="35368" x="8453438" y="3656013"/>
          <p14:tracePt t="35385" x="8470900" y="3665538"/>
          <p14:tracePt t="35403" x="8499475" y="3675063"/>
          <p14:tracePt t="35418" x="8509000" y="3675063"/>
          <p14:tracePt t="35433" x="8516938" y="3675063"/>
          <p14:tracePt t="35458" x="8526463" y="3675063"/>
          <p14:tracePt t="35463" x="8535988" y="3675063"/>
          <p14:tracePt t="35480" x="8545513" y="3675063"/>
          <p14:tracePt t="35495" x="8555038" y="3675063"/>
          <p14:tracePt t="35510" x="8574088" y="3675063"/>
          <p14:tracePt t="35526" x="8582025" y="3675063"/>
          <p14:tracePt t="35544" x="8591550" y="3675063"/>
          <p14:tracePt t="35567" x="8601075" y="3675063"/>
          <p14:tracePt t="35574" x="8601075" y="3665538"/>
          <p14:tracePt t="35596" x="8610600" y="3656013"/>
          <p14:tracePt t="35605" x="8620125" y="3656013"/>
          <p14:tracePt t="35617" x="8629650" y="3656013"/>
          <p14:tracePt t="35622" x="8637588" y="3646488"/>
          <p14:tracePt t="35632" x="8637588" y="3638550"/>
          <p14:tracePt t="35634" x="8647113" y="3638550"/>
          <p14:tracePt t="35647" x="8656638" y="3629025"/>
          <p14:tracePt t="35652" x="8666163" y="3629025"/>
          <p14:tracePt t="35667" x="8675688" y="3619500"/>
          <p14:tracePt t="35741" x="8685213" y="3619500"/>
          <p14:tracePt t="35761" x="8694738" y="3619500"/>
          <p14:tracePt t="35770" x="8702675" y="3619500"/>
          <p14:tracePt t="35779" x="8712200" y="3619500"/>
          <p14:tracePt t="35785" x="8721725" y="3609975"/>
          <p14:tracePt t="35793" x="8767763" y="3600450"/>
          <p14:tracePt t="35806" x="8786813" y="3590925"/>
          <p14:tracePt t="35811" x="8823325" y="3573463"/>
          <p14:tracePt t="35821" x="8861425" y="3573463"/>
          <p14:tracePt t="35826" x="8897938" y="3563938"/>
          <p14:tracePt t="35835" x="8934450" y="3554413"/>
          <p14:tracePt t="35841" x="8972550" y="3554413"/>
          <p14:tracePt t="35851" x="9028113" y="3535363"/>
          <p14:tracePt t="35857" x="9055100" y="3535363"/>
          <p14:tracePt t="35863" x="9112250" y="3525838"/>
          <p14:tracePt t="35873" x="9158288" y="3525838"/>
          <p14:tracePt t="35879" x="9213850" y="3525838"/>
          <p14:tracePt t="35889" x="9344025" y="3525838"/>
          <p14:tracePt t="35902" x="9510713" y="3508375"/>
          <p14:tracePt t="35914" x="9602788" y="3508375"/>
          <p14:tracePt t="35920" x="9686925" y="3508375"/>
          <p14:tracePt t="35929" x="9761538" y="3508375"/>
          <p14:tracePt t="35934" x="9853613" y="3498850"/>
          <p14:tracePt t="35945" x="9918700" y="3498850"/>
          <p14:tracePt t="35949" x="9993313" y="3479800"/>
          <p14:tracePt t="35959" x="10067925" y="3479800"/>
          <p14:tracePt t="35967" x="10131425" y="3479800"/>
          <p14:tracePt t="35972" x="10179050" y="3479800"/>
          <p14:tracePt t="35981" x="10234613" y="3479800"/>
          <p14:tracePt t="35988" x="10280650" y="3479800"/>
          <p14:tracePt t="35997" x="10336213" y="3479800"/>
          <p14:tracePt t="36013" x="10382250" y="3498850"/>
          <p14:tracePt t="36024" x="10391775" y="3508375"/>
          <p14:tracePt t="36029" x="10401300" y="3508375"/>
          <p14:tracePt t="36038" x="10420350" y="3508375"/>
          <p14:tracePt t="36044" x="10428288" y="3508375"/>
          <p14:tracePt t="36053" x="10437813" y="3517900"/>
          <p14:tracePt t="36061" x="10466388" y="3517900"/>
          <p14:tracePt t="36069" x="10485438" y="3525838"/>
          <p14:tracePt t="36076" x="10502900" y="3525838"/>
          <p14:tracePt t="36082" x="10541000" y="3535363"/>
          <p14:tracePt t="36092" x="10614025" y="3563938"/>
          <p14:tracePt t="36104" x="10652125" y="3573463"/>
          <p14:tracePt t="36110" x="10688638" y="3581400"/>
          <p14:tracePt t="36118" x="10726738" y="3600450"/>
          <p14:tracePt t="36123" x="10763250" y="3609975"/>
          <p14:tracePt t="36134" x="10799763" y="3619500"/>
          <p14:tracePt t="36138" x="10837863" y="3638550"/>
          <p14:tracePt t="36147" x="10847388" y="3646488"/>
          <p14:tracePt t="36157" x="10874375" y="3646488"/>
          <p14:tracePt t="36160" x="10902950" y="3646488"/>
          <p14:tracePt t="36170" x="10939463" y="3656013"/>
          <p14:tracePt t="36176" x="10958513" y="3656013"/>
          <p14:tracePt t="36185" x="10985500" y="3665538"/>
          <p14:tracePt t="36198" x="11014075" y="3665538"/>
          <p14:tracePt t="36212" x="11023600" y="3665538"/>
          <p14:tracePt t="36218" x="11031538" y="3665538"/>
          <p14:tracePt t="36233" x="11041063" y="3665538"/>
          <p14:tracePt t="36241" x="11050588" y="3665538"/>
          <p14:tracePt t="36255" x="11060113" y="3665538"/>
          <p14:tracePt t="36263" x="11069638" y="3656013"/>
          <p14:tracePt t="36270" x="11087100" y="3656013"/>
          <p14:tracePt t="36281" x="11106150" y="3646488"/>
          <p14:tracePt t="36297" x="11125200" y="3638550"/>
          <p14:tracePt t="36311" x="11152188" y="3638550"/>
          <p14:tracePt t="36328" x="11161713" y="3638550"/>
          <p14:tracePt t="36335" x="11171238" y="3638550"/>
          <p14:tracePt t="36350" x="11180763" y="3638550"/>
          <p14:tracePt t="36360" x="11190288" y="3638550"/>
          <p14:tracePt t="36415" x="11207750" y="3638550"/>
          <p14:tracePt t="36459" x="11217275" y="3638550"/>
          <p14:tracePt t="36553" x="11226800" y="3638550"/>
          <p14:tracePt t="36594" x="11236325" y="3638550"/>
          <p14:tracePt t="37113" x="11226800" y="3638550"/>
          <p14:tracePt t="37119" x="11217275" y="3646488"/>
          <p14:tracePt t="37156" x="11199813" y="3646488"/>
          <p14:tracePt t="37161" x="11190288" y="3646488"/>
          <p14:tracePt t="37177" x="11180763" y="3656013"/>
          <p14:tracePt t="37185" x="11171238" y="3665538"/>
          <p14:tracePt t="37199" x="11161713" y="3665538"/>
          <p14:tracePt t="37206" x="11152188" y="3665538"/>
          <p14:tracePt t="37224" x="11125200" y="3684588"/>
          <p14:tracePt t="37235" x="11115675" y="3684588"/>
          <p14:tracePt t="37239" x="11106150" y="3684588"/>
          <p14:tracePt t="37251" x="11087100" y="3694113"/>
          <p14:tracePt t="37256" x="11060113" y="3711575"/>
          <p14:tracePt t="37266" x="11041063" y="3721100"/>
          <p14:tracePt t="37270" x="11014075" y="3730625"/>
          <p14:tracePt t="37279" x="10966450" y="3740150"/>
          <p14:tracePt t="37286" x="10920413" y="3740150"/>
          <p14:tracePt t="37293" x="10864850" y="3759200"/>
          <p14:tracePt t="37300" x="10790238" y="3767138"/>
          <p14:tracePt t="37308" x="10679113" y="3767138"/>
          <p14:tracePt t="37315" x="10558463" y="3767138"/>
          <p14:tracePt t="37319" x="10447338" y="3767138"/>
          <p14:tracePt t="37332" x="10317163" y="3767138"/>
          <p14:tracePt t="37335" x="10179050" y="3767138"/>
          <p14:tracePt t="37344" x="10048875" y="3767138"/>
          <p14:tracePt t="37349" x="9844088" y="3767138"/>
          <p14:tracePt t="37359" x="9696450" y="3767138"/>
          <p14:tracePt t="37365" x="9472613" y="3767138"/>
          <p14:tracePt t="37374" x="9250363" y="3805238"/>
          <p14:tracePt t="37379" x="9028113" y="3841750"/>
          <p14:tracePt t="37388" x="8777288" y="3841750"/>
          <p14:tracePt t="37395" x="8499475" y="3887788"/>
          <p14:tracePt t="37402" x="8212138" y="3906838"/>
          <p14:tracePt t="37411" x="7534275" y="3971925"/>
          <p14:tracePt t="37428" x="6967538" y="4073525"/>
          <p14:tracePt t="37438" x="6670675" y="4121150"/>
          <p14:tracePt t="37442" x="6429375" y="4138613"/>
          <p14:tracePt t="37453" x="6180138" y="4176713"/>
          <p14:tracePt t="37460" x="5946775" y="4213225"/>
          <p14:tracePt t="37468" x="5724525" y="4249738"/>
          <p14:tracePt t="37476" x="5576888" y="4249738"/>
          <p14:tracePt t="37483" x="5437188" y="4268788"/>
          <p14:tracePt t="37490" x="5297488" y="4287838"/>
          <p14:tracePt t="37496" x="5205413" y="4278313"/>
          <p14:tracePt t="37505" x="5019675" y="4268788"/>
          <p14:tracePt t="37518" x="4927600" y="4268788"/>
          <p14:tracePt t="37523" x="4879975" y="4268788"/>
          <p14:tracePt t="37533" x="4814888" y="4249738"/>
          <p14:tracePt t="37537" x="4759325" y="4241800"/>
          <p14:tracePt t="37547" x="4694238" y="4241800"/>
          <p14:tracePt t="37554" x="4638675" y="4222750"/>
          <p14:tracePt t="37563" x="4602163" y="4222750"/>
          <p14:tracePt t="37566" x="4556125" y="4213225"/>
          <p14:tracePt t="37576" x="4518025" y="4213225"/>
          <p14:tracePt t="37583" x="4500563" y="4213225"/>
          <p14:tracePt t="37592" x="4471988" y="4203700"/>
          <p14:tracePt t="37603" x="4425950" y="4203700"/>
          <p14:tracePt t="37612" x="4406900" y="4203700"/>
          <p14:tracePt t="37627" x="4389438" y="4203700"/>
          <p14:tracePt t="37631" x="4379913" y="4203700"/>
          <p14:tracePt t="37647" x="4370388" y="4203700"/>
          <p14:tracePt t="37695" x="4370388" y="4184650"/>
          <p14:tracePt t="37707" x="4370388" y="4167188"/>
          <p14:tracePt t="37713" x="4379913" y="4129088"/>
          <p14:tracePt t="37721" x="4379913" y="4102100"/>
          <p14:tracePt t="37725" x="4397375" y="4083050"/>
          <p14:tracePt t="37736" x="4406900" y="4027488"/>
          <p14:tracePt t="37741" x="4416425" y="4008438"/>
          <p14:tracePt t="37750" x="4425950" y="3981450"/>
          <p14:tracePt t="37758" x="4435475" y="3971925"/>
          <p14:tracePt t="37765" x="4452938" y="3952875"/>
          <p14:tracePt t="37779" x="4452938" y="3943350"/>
          <p14:tracePt t="37883" x="4462463" y="3943350"/>
          <p14:tracePt t="37888" x="4471988" y="3943350"/>
          <p14:tracePt t="37899" x="4491038" y="3952875"/>
          <p14:tracePt t="37910" x="4518025" y="3952875"/>
          <p14:tracePt t="37915" x="4537075" y="3952875"/>
          <p14:tracePt t="37925" x="4565650" y="3962400"/>
          <p14:tracePt t="37931" x="4602163" y="3962400"/>
          <p14:tracePt t="37940" x="4621213" y="3962400"/>
          <p14:tracePt t="37946" x="4657725" y="3962400"/>
          <p14:tracePt t="37953" x="4694238" y="3952875"/>
          <p14:tracePt t="37960" x="4713288" y="3935413"/>
          <p14:tracePt t="37968" x="4741863" y="3935413"/>
          <p14:tracePt t="37977" x="4814888" y="3916363"/>
          <p14:tracePt t="37989" x="4833938" y="3906838"/>
          <p14:tracePt t="37993" x="4870450" y="3906838"/>
          <p14:tracePt t="38004" x="4908550" y="3906838"/>
          <p14:tracePt t="38008" x="4927600" y="3906838"/>
          <p14:tracePt t="38019" x="4945063" y="3906838"/>
          <p14:tracePt t="38024" x="4983163" y="3906838"/>
          <p14:tracePt t="38034" x="5019675" y="3906838"/>
          <p14:tracePt t="38041" x="5056188" y="3906838"/>
          <p14:tracePt t="38046" x="5094288" y="3906838"/>
          <p14:tracePt t="38056" x="5130800" y="3906838"/>
          <p14:tracePt t="38062" x="5168900" y="3906838"/>
          <p14:tracePt t="38072" x="5251450" y="3906838"/>
          <p14:tracePt t="38088" x="5353050" y="3906838"/>
          <p14:tracePt t="38098" x="5400675" y="3906838"/>
          <p14:tracePt t="38104" x="5446713" y="3906838"/>
          <p14:tracePt t="38113" x="5502275" y="3906838"/>
          <p14:tracePt t="38117" x="5548313" y="3906838"/>
          <p14:tracePt t="38127" x="5586413" y="3906838"/>
          <p14:tracePt t="38134" x="5641975" y="3906838"/>
          <p14:tracePt t="38143" x="5668963" y="3906838"/>
          <p14:tracePt t="38149" x="5724525" y="3916363"/>
          <p14:tracePt t="38156" x="5762625" y="3916363"/>
          <p14:tracePt t="38167" x="5799138" y="3916363"/>
          <p14:tracePt t="38171" x="5845175" y="3916363"/>
          <p14:tracePt t="38181" x="5900738" y="3906838"/>
          <p14:tracePt t="38197" x="5975350" y="3887788"/>
          <p14:tracePt t="38207" x="6011863" y="3879850"/>
          <p14:tracePt t="38213" x="6030913" y="3879850"/>
          <p14:tracePt t="38222" x="6059488" y="3879850"/>
          <p14:tracePt t="38228" x="6076950" y="3870325"/>
          <p14:tracePt t="38236" x="6086475" y="3870325"/>
          <p14:tracePt t="38242" x="6086475" y="3860800"/>
          <p14:tracePt t="38590" x="6151563" y="3860800"/>
          <p14:tracePt t="38599" x="6197600" y="3860800"/>
          <p14:tracePt t="38605" x="6272213" y="3879850"/>
          <p14:tracePt t="38613" x="6318250" y="3879850"/>
          <p14:tracePt t="38622" x="6392863" y="3887788"/>
          <p14:tracePt t="38627" x="6438900" y="3887788"/>
          <p14:tracePt t="38638" x="6559550" y="3906838"/>
          <p14:tracePt t="38654" x="6662738" y="3887788"/>
          <p14:tracePt t="38664" x="6718300" y="3887788"/>
          <p14:tracePt t="38667" x="6764338" y="3860800"/>
          <p14:tracePt t="38678" x="6800850" y="3860800"/>
          <p14:tracePt t="38685" x="6838950" y="3851275"/>
          <p14:tracePt t="38694" x="6875463" y="3832225"/>
          <p14:tracePt t="38700" x="6911975" y="3814763"/>
          <p14:tracePt t="38709" x="6950075" y="3814763"/>
          <p14:tracePt t="38716" x="6986588" y="3786188"/>
          <p14:tracePt t="38721" x="7023100" y="3786188"/>
          <p14:tracePt t="38733" x="7080250" y="3759200"/>
          <p14:tracePt t="38747" x="7153275" y="3749675"/>
          <p14:tracePt t="38758" x="7172325" y="3740150"/>
          <p14:tracePt t="38763" x="7200900" y="3740150"/>
          <p14:tracePt t="38779" x="7237413" y="3740150"/>
          <p14:tracePt t="38788" x="7246938" y="3740150"/>
          <p14:tracePt t="38793" x="7264400" y="3740150"/>
          <p14:tracePt t="38802" x="7273925" y="3740150"/>
          <p14:tracePt t="38809" x="7283450" y="3740150"/>
          <p14:tracePt t="38819" x="7302500" y="3730625"/>
          <p14:tracePt t="38825" x="7312025" y="3730625"/>
          <p14:tracePt t="38838" x="7329488" y="3730625"/>
          <p14:tracePt t="38843" x="7339013" y="3730625"/>
          <p14:tracePt t="38853" x="7367588" y="3730625"/>
          <p14:tracePt t="38868" x="7385050" y="3730625"/>
          <p14:tracePt t="38874" x="7404100" y="3730625"/>
          <p14:tracePt t="38882" x="7413625" y="3730625"/>
          <p14:tracePt t="38888" x="7432675" y="3730625"/>
          <p14:tracePt t="38896" x="7440613" y="3730625"/>
          <p14:tracePt t="38904" x="7469188" y="3730625"/>
          <p14:tracePt t="38910" x="7488238" y="3730625"/>
          <p14:tracePt t="38922" x="7534275" y="3721100"/>
          <p14:tracePt t="38936" x="7553325" y="3721100"/>
          <p14:tracePt t="38948" x="7570788" y="3721100"/>
          <p14:tracePt t="38949" x="7580313" y="3721100"/>
          <p14:tracePt t="38962" x="7599363" y="3702050"/>
          <p14:tracePt t="38966" x="7618413" y="3702050"/>
          <p14:tracePt t="38976" x="7626350" y="3702050"/>
          <p14:tracePt t="38983" x="7654925" y="3702050"/>
          <p14:tracePt t="38991" x="7673975" y="3711575"/>
          <p14:tracePt t="38997" x="7691438" y="3711575"/>
          <p14:tracePt t="39006" x="7720013" y="3711575"/>
          <p14:tracePt t="39015" x="7747000" y="3711575"/>
          <p14:tracePt t="39030" x="7766050" y="3711575"/>
          <p14:tracePt t="39041" x="7775575" y="3721100"/>
          <p14:tracePt t="39046" x="7794625" y="3730625"/>
          <p14:tracePt t="39056" x="7802563" y="3730625"/>
          <p14:tracePt t="39060" x="7812088" y="3730625"/>
          <p14:tracePt t="39071" x="7821613" y="3730625"/>
          <p14:tracePt t="39077" x="7831138" y="3730625"/>
          <p14:tracePt t="39085" x="7840663" y="3740150"/>
          <p14:tracePt t="39092" x="7867650" y="3749675"/>
          <p14:tracePt t="39100" x="7877175" y="3749675"/>
          <p14:tracePt t="39109" x="7896225" y="3767138"/>
          <p14:tracePt t="39124" x="7923213" y="3767138"/>
          <p14:tracePt t="39136" x="7942263" y="3767138"/>
          <p14:tracePt t="39140" x="7951788" y="3776663"/>
          <p14:tracePt t="39150" x="7961313" y="3776663"/>
          <p14:tracePt t="39156" x="7978775" y="3786188"/>
          <p14:tracePt t="39166" x="7988300" y="3786188"/>
          <p14:tracePt t="39172" x="8007350" y="3786188"/>
          <p14:tracePt t="39179" x="8016875" y="3786188"/>
          <p14:tracePt t="39185" x="8035925" y="3786188"/>
          <p14:tracePt t="39195" x="8043863" y="3786188"/>
          <p14:tracePt t="39201" x="8053388" y="3786188"/>
          <p14:tracePt t="39209" x="8072438" y="3795713"/>
          <p14:tracePt t="39220" x="8091488" y="3795713"/>
          <p14:tracePt t="39230" x="8099425" y="3805238"/>
          <p14:tracePt t="39234" x="8108950" y="3805238"/>
          <p14:tracePt t="39245" x="8118475" y="3805238"/>
          <p14:tracePt t="39247" x="8128000" y="3805238"/>
          <p14:tracePt t="39260" x="8137525" y="3805238"/>
          <p14:tracePt t="39266" x="8147050" y="3805238"/>
          <p14:tracePt t="39280" x="8156575" y="3805238"/>
          <p14:tracePt t="39288" x="8164513" y="3805238"/>
          <p14:tracePt t="39313" x="8183563" y="3805238"/>
          <p14:tracePt t="39328" x="8193088" y="3805238"/>
          <p14:tracePt t="39339" x="8202613" y="3805238"/>
          <p14:tracePt t="39360" x="8229600" y="3805238"/>
          <p14:tracePt t="39375" x="8248650" y="3805238"/>
          <p14:tracePt t="39382" x="8258175" y="3805238"/>
          <p14:tracePt t="39389" x="8277225" y="3805238"/>
          <p14:tracePt t="39408" x="8323263" y="3805238"/>
          <p14:tracePt t="39419" x="8332788" y="3805238"/>
          <p14:tracePt t="39423" x="8350250" y="3805238"/>
          <p14:tracePt t="39433" x="8359775" y="3795713"/>
          <p14:tracePt t="39439" x="8388350" y="3795713"/>
          <p14:tracePt t="39448" x="8415338" y="3795713"/>
          <p14:tracePt t="39453" x="8453438" y="3786188"/>
          <p14:tracePt t="39462" x="8489950" y="3776663"/>
          <p14:tracePt t="39470" x="8516938" y="3776663"/>
          <p14:tracePt t="39478" x="8555038" y="3776663"/>
          <p14:tracePt t="39485" x="8591550" y="3759200"/>
          <p14:tracePt t="39492" x="8629650" y="3749675"/>
          <p14:tracePt t="39502" x="8702675" y="3740150"/>
          <p14:tracePt t="39514" x="8740775" y="3721100"/>
          <p14:tracePt t="39518" x="8758238" y="3721100"/>
          <p14:tracePt t="39529" x="8815388" y="3721100"/>
          <p14:tracePt t="39531" x="8851900" y="3711575"/>
          <p14:tracePt t="39542" x="8878888" y="3711575"/>
          <p14:tracePt t="39550" x="8916988" y="3711575"/>
          <p14:tracePt t="39557" x="8953500" y="3711575"/>
          <p14:tracePt t="39564" x="8963025" y="3711575"/>
          <p14:tracePt t="39571" x="8999538" y="3711575"/>
          <p14:tracePt t="39579" x="9018588" y="3711575"/>
          <p14:tracePt t="39585" x="9028113" y="3711575"/>
          <p14:tracePt t="39595" x="9055100" y="3711575"/>
          <p14:tracePt t="39610" x="9074150" y="3711575"/>
          <p14:tracePt t="39622" x="9093200" y="3721100"/>
          <p14:tracePt t="39637" x="9102725" y="3730625"/>
          <p14:tracePt t="39642" x="9129713" y="3730625"/>
          <p14:tracePt t="39650" x="9139238" y="3730625"/>
          <p14:tracePt t="39666" x="9158288" y="3730625"/>
          <p14:tracePt t="39674" x="9158288" y="3740150"/>
          <p14:tracePt t="39691" x="9175750" y="3740150"/>
          <p14:tracePt t="40066" x="9278938" y="3759200"/>
          <p14:tracePt t="40072" x="9371013" y="3767138"/>
          <p14:tracePt t="40081" x="9520238" y="3795713"/>
          <p14:tracePt t="40093" x="9593263" y="3814763"/>
          <p14:tracePt t="40096" x="9640888" y="3822700"/>
          <p14:tracePt t="40108" x="9696450" y="3841750"/>
          <p14:tracePt t="40113" x="9732963" y="3851275"/>
          <p14:tracePt t="40122" x="9771063" y="3851275"/>
          <p14:tracePt t="40127" x="9807575" y="3860800"/>
          <p14:tracePt t="40137" x="9826625" y="3879850"/>
          <p14:tracePt t="40152" x="9834563" y="3879850"/>
          <p14:tracePt t="40160" x="9853613" y="3887788"/>
          <p14:tracePt t="40349" x="9863138" y="3887788"/>
          <p14:tracePt t="40395" x="9872663" y="3887788"/>
          <p14:tracePt t="40444" x="9882188" y="3887788"/>
          <p14:tracePt t="40459" x="9891713" y="3887788"/>
          <p14:tracePt t="40485" x="9909175" y="3887788"/>
          <p14:tracePt t="40500" x="9918700" y="3860800"/>
          <p14:tracePt t="40506" x="9928225" y="3860800"/>
          <p14:tracePt t="40513" x="9937750" y="3860800"/>
          <p14:tracePt t="40520" x="9947275" y="3860800"/>
          <p14:tracePt t="40529" x="9955213" y="3851275"/>
          <p14:tracePt t="40538" x="9974263" y="3851275"/>
          <p14:tracePt t="40553" x="10029825" y="3860800"/>
          <p14:tracePt t="40564" x="10058400" y="3860800"/>
          <p14:tracePt t="40570" x="10075863" y="3860800"/>
          <p14:tracePt t="40580" x="10094913" y="3870325"/>
          <p14:tracePt t="40584" x="10150475" y="3879850"/>
          <p14:tracePt t="40594" x="10169525" y="3879850"/>
          <p14:tracePt t="40599" x="10206038" y="3897313"/>
          <p14:tracePt t="40609" x="10244138" y="3906838"/>
          <p14:tracePt t="40615" x="10261600" y="3906838"/>
          <p14:tracePt t="40623" x="10271125" y="3906838"/>
          <p14:tracePt t="40632" x="10326688" y="3906838"/>
          <p14:tracePt t="40645" x="10372725" y="3906838"/>
          <p14:tracePt t="40659" x="10391775" y="3906838"/>
          <p14:tracePt t="40664" x="10410825" y="3906838"/>
          <p14:tracePt t="40674" x="10437813" y="3906838"/>
          <p14:tracePt t="40678" x="10456863" y="3887788"/>
          <p14:tracePt t="40688" x="10485438" y="3887788"/>
          <p14:tracePt t="40693" x="10502900" y="3887788"/>
          <p14:tracePt t="40703" x="10512425" y="3887788"/>
          <p14:tracePt t="40709" x="10531475" y="3887788"/>
          <p14:tracePt t="40717" x="10541000" y="3887788"/>
          <p14:tracePt t="40728" x="10567988" y="3887788"/>
          <p14:tracePt t="40738" x="10587038" y="3887788"/>
          <p14:tracePt t="40739" x="10596563" y="3887788"/>
          <p14:tracePt t="40753" x="10606088" y="3887788"/>
          <p14:tracePt t="40757" x="10633075" y="3887788"/>
          <p14:tracePt t="40773" x="10652125" y="3887788"/>
          <p14:tracePt t="40782" x="10669588" y="3879850"/>
          <p14:tracePt t="40787" x="10698163" y="3879850"/>
          <p14:tracePt t="40797" x="10707688" y="3870325"/>
          <p14:tracePt t="40803" x="10734675" y="3870325"/>
          <p14:tracePt t="40812" x="10763250" y="3870325"/>
          <p14:tracePt t="40821" x="10782300" y="3851275"/>
          <p14:tracePt t="40826" x="10818813" y="3851275"/>
          <p14:tracePt t="40836" x="10864850" y="3822700"/>
          <p14:tracePt t="40847" x="10883900" y="3822700"/>
          <p14:tracePt t="40852" x="10910888" y="3805238"/>
          <p14:tracePt t="40861" x="10929938" y="3786188"/>
          <p14:tracePt t="40867" x="10939463" y="3776663"/>
          <p14:tracePt t="40877" x="10948988" y="3776663"/>
          <p14:tracePt t="40883" x="10958513" y="3767138"/>
          <p14:tracePt t="40891" x="10966450" y="3759200"/>
          <p14:tracePt t="40897" x="10975975" y="3759200"/>
          <p14:tracePt t="40905" x="11004550" y="3740150"/>
          <p14:tracePt t="40915" x="11014075" y="3711575"/>
          <p14:tracePt t="40931" x="11023600" y="3656013"/>
          <p14:tracePt t="40942" x="11023600" y="3638550"/>
          <p14:tracePt t="40945" x="11014075" y="3581400"/>
          <p14:tracePt t="40957" x="11004550" y="3544888"/>
          <p14:tracePt t="40963" x="10995025" y="3508375"/>
          <p14:tracePt t="40970" x="10948988" y="3452813"/>
          <p14:tracePt t="40977" x="10920413" y="3397250"/>
          <p14:tracePt t="40986" x="10893425" y="3340100"/>
          <p14:tracePt t="40992" x="10855325" y="3284538"/>
          <p14:tracePt t="40999" x="10828338" y="3248025"/>
          <p14:tracePt t="41007" x="10782300" y="3173413"/>
          <p14:tracePt t="41015" x="10717213" y="3081338"/>
          <p14:tracePt t="41022" x="10633075" y="2941638"/>
          <p14:tracePt t="41040" x="10567988" y="2849563"/>
          <p14:tracePt t="41051" x="10485438" y="2765425"/>
          <p14:tracePt t="41055" x="10456863" y="2736850"/>
          <p14:tracePt t="41065" x="10382250" y="2681288"/>
          <p14:tracePt t="41070" x="10326688" y="2654300"/>
          <p14:tracePt t="41081" x="10271125" y="2625725"/>
          <p14:tracePt t="41088" x="10225088" y="2616200"/>
          <p14:tracePt t="41096" x="10169525" y="2598738"/>
          <p14:tracePt t="41105" x="10123488" y="2598738"/>
          <p14:tracePt t="41109" x="10085388" y="2598738"/>
          <p14:tracePt t="41120" x="9983788" y="2616200"/>
          <p14:tracePt t="41131" x="9928225" y="2644775"/>
          <p14:tracePt t="41135" x="9891713" y="2654300"/>
          <p14:tracePt t="41145" x="9826625" y="2673350"/>
          <p14:tracePt t="41149" x="9788525" y="2681288"/>
          <p14:tracePt t="41160" x="9752013" y="2690813"/>
          <p14:tracePt t="41167" x="9723438" y="2709863"/>
          <p14:tracePt t="41174" x="9713913" y="2709863"/>
          <p14:tracePt t="41181" x="9705975" y="2719388"/>
          <p14:tracePt t="41187" x="9696450" y="2719388"/>
          <p14:tracePt t="41203" x="9686925" y="2728913"/>
          <p14:tracePt t="41306" x="9686925" y="2736850"/>
          <p14:tracePt t="41339" x="9686925" y="2746375"/>
          <p14:tracePt t="41348" x="9686925" y="2755900"/>
          <p14:tracePt t="41378" x="9686925" y="2774950"/>
          <p14:tracePt t="43330" x="9686925" y="2857500"/>
          <p14:tracePt t="43343" x="9713913" y="2914650"/>
          <p14:tracePt t="43349" x="9713913" y="2960688"/>
          <p14:tracePt t="43357" x="9713913" y="2987675"/>
          <p14:tracePt t="43363" x="9742488" y="3035300"/>
          <p14:tracePt t="43372" x="9742488" y="3071813"/>
          <p14:tracePt t="43379" x="9742488" y="3108325"/>
          <p14:tracePt t="43386" x="9761538" y="3173413"/>
          <p14:tracePt t="43393" x="9771063" y="3228975"/>
          <p14:tracePt t="43402" x="9771063" y="3276600"/>
          <p14:tracePt t="43412" x="9761538" y="3414713"/>
          <p14:tracePt t="43424" x="9752013" y="3535363"/>
          <p14:tracePt t="43437" x="9752013" y="3609975"/>
          <p14:tracePt t="43443" x="9742488" y="3656013"/>
          <p14:tracePt t="43452" x="9742488" y="3694113"/>
          <p14:tracePt t="43456" x="9723438" y="3730625"/>
          <p14:tracePt t="43466" x="9723438" y="3767138"/>
          <p14:tracePt t="43472" x="9723438" y="3814763"/>
          <p14:tracePt t="43482" x="9723438" y="3822700"/>
          <p14:tracePt t="43489" x="9713913" y="3860800"/>
          <p14:tracePt t="43495" x="9705975" y="3879850"/>
          <p14:tracePt t="43506" x="9705975" y="3897313"/>
          <p14:tracePt t="43516" x="9705975" y="3906838"/>
          <p14:tracePt t="43532" x="9705975" y="3916363"/>
          <p14:tracePt t="43613" x="9677400" y="3841750"/>
          <p14:tracePt t="43625" x="9667875" y="3814763"/>
          <p14:tracePt t="43630" x="9667875" y="3759200"/>
          <p14:tracePt t="43641" x="9658350" y="3721100"/>
          <p14:tracePt t="43643" x="9658350" y="3638550"/>
          <p14:tracePt t="43655" x="9658350" y="3590925"/>
          <p14:tracePt t="43661" x="9658350" y="3535363"/>
          <p14:tracePt t="43668" x="9658350" y="3470275"/>
          <p14:tracePt t="43678" x="9658350" y="3433763"/>
          <p14:tracePt t="43685" x="9658350" y="3387725"/>
          <p14:tracePt t="43693" x="9658350" y="3340100"/>
          <p14:tracePt t="43698" x="9658350" y="3284538"/>
          <p14:tracePt t="43709" x="9658350" y="3182938"/>
          <p14:tracePt t="43720" x="9658350" y="3136900"/>
          <p14:tracePt t="43723" x="9658350" y="3081338"/>
          <p14:tracePt t="43734" x="9658350" y="3052763"/>
          <p14:tracePt t="43740" x="9640888" y="2997200"/>
          <p14:tracePt t="43749" x="9631363" y="2941638"/>
          <p14:tracePt t="43755" x="9621838" y="2922588"/>
          <p14:tracePt t="43764" x="9593263" y="2867025"/>
          <p14:tracePt t="43772" x="9585325" y="2820988"/>
          <p14:tracePt t="43778" x="9556750" y="2794000"/>
          <p14:tracePt t="43787" x="9529763" y="2774950"/>
          <p14:tracePt t="43793" x="9491663" y="2719388"/>
          <p14:tracePt t="43801" x="9445625" y="2644775"/>
          <p14:tracePt t="43814" x="9399588" y="2589213"/>
          <p14:tracePt t="43819" x="9353550" y="2524125"/>
          <p14:tracePt t="43829" x="9324975" y="2468563"/>
          <p14:tracePt t="43834" x="9305925" y="2432050"/>
          <p14:tracePt t="43843" x="9240838" y="2357438"/>
          <p14:tracePt t="43850" x="9223375" y="2338388"/>
          <p14:tracePt t="43857" x="9167813" y="2282825"/>
          <p14:tracePt t="43867" x="9129713" y="2255838"/>
          <p14:tracePt t="43872" x="9102725" y="2236788"/>
          <p14:tracePt t="43881" x="9083675" y="2208213"/>
          <p14:tracePt t="43886" x="9047163" y="2171700"/>
          <p14:tracePt t="43897" x="9009063" y="2135188"/>
          <p14:tracePt t="43913" x="8999538" y="2125663"/>
          <p14:tracePt t="43923" x="8991600" y="2116138"/>
          <p14:tracePt t="43926" x="8982075" y="2116138"/>
          <p14:tracePt t="43967" x="8963025" y="2116138"/>
          <p14:tracePt t="44257" x="8972550" y="2078038"/>
          <p14:tracePt t="44265" x="8999538" y="2022475"/>
          <p14:tracePt t="44272" x="9102725" y="1800225"/>
          <p14:tracePt t="44289" x="9259888" y="1595438"/>
          <p14:tracePt t="44300" x="9361488" y="1457325"/>
          <p14:tracePt t="44305" x="9455150" y="1327150"/>
          <p14:tracePt t="44315" x="9556750" y="1187450"/>
          <p14:tracePt t="44321" x="9631363" y="1066800"/>
          <p14:tracePt t="44331" x="9696450" y="965200"/>
          <p14:tracePt t="44335" x="9788525" y="825500"/>
          <p14:tracePt t="44344" x="9834563" y="742950"/>
          <p14:tracePt t="44353" x="9882188" y="668338"/>
          <p14:tracePt t="44359" x="9909175" y="593725"/>
          <p14:tracePt t="44366" x="9937750" y="566738"/>
          <p14:tracePt t="44373" x="9955213" y="528638"/>
          <p14:tracePt t="44384" x="9955213" y="511175"/>
          <p14:tracePt t="44398" x="9974263" y="492125"/>
          <p14:tracePt t="44414" x="9974263" y="482600"/>
          <p14:tracePt t="44430" x="9993313" y="463550"/>
          <p14:tracePt t="44438" x="9993313" y="436563"/>
          <p14:tracePt t="44446" x="9993313" y="417513"/>
          <p14:tracePt t="44453" x="9993313" y="381000"/>
          <p14:tracePt t="44460" x="9983788" y="342900"/>
          <p14:tracePt t="44468" x="9974263" y="260350"/>
          <p14:tracePt t="44474" x="9955213" y="204788"/>
          <p14:tracePt t="44478" x="9955213" y="157163"/>
          <p14:tracePt t="44492" x="9918700" y="92075"/>
          <p14:tracePt t="44503" x="9909175" y="74613"/>
          <p14:tracePt t="44509" x="9853613" y="36513"/>
          <p14:tracePt t="45119" x="5270500" y="55563"/>
          <p14:tracePt t="45127" x="5111750" y="92075"/>
          <p14:tracePt t="45134" x="4954588" y="92075"/>
          <p14:tracePt t="45143" x="4751388" y="130175"/>
          <p14:tracePt t="45152" x="4370388" y="204788"/>
          <p14:tracePt t="45163" x="4165600" y="222250"/>
          <p14:tracePt t="45167" x="3979863" y="269875"/>
          <p14:tracePt t="45178" x="3822700" y="306388"/>
          <p14:tracePt t="45182" x="3646488" y="342900"/>
          <p14:tracePt t="45193" x="3441700" y="361950"/>
          <p14:tracePt t="45199" x="3284538" y="381000"/>
          <p14:tracePt t="45208" x="3098800" y="417513"/>
          <p14:tracePt t="45213" x="2903538" y="454025"/>
          <p14:tracePt t="45222" x="2719388" y="492125"/>
          <p14:tracePt t="45230" x="2541588" y="528638"/>
          <p14:tracePt t="45236" x="2374900" y="566738"/>
          <p14:tracePt t="45245" x="2198688" y="612775"/>
          <p14:tracePt t="45251" x="2078038" y="668338"/>
          <p14:tracePt t="45261" x="1800225" y="752475"/>
          <p14:tracePt t="45272" x="1698625" y="788988"/>
          <p14:tracePt t="45276" x="1604963" y="815975"/>
          <p14:tracePt t="45288" x="1549400" y="844550"/>
          <p14:tracePt t="45292" x="1457325" y="881063"/>
          <p14:tracePt t="45301" x="1401763" y="890588"/>
          <p14:tracePt t="45308" x="1354138" y="909638"/>
          <p14:tracePt t="45316" x="1298575" y="919163"/>
          <p14:tracePt t="45323" x="1262063" y="928688"/>
          <p14:tracePt t="45331" x="1225550" y="946150"/>
          <p14:tracePt t="45341" x="1177925" y="955675"/>
          <p14:tracePt t="45367" x="1160463" y="974725"/>
          <p14:tracePt t="45371" x="1160463" y="992188"/>
          <p14:tracePt t="45381" x="1160463" y="1001713"/>
          <p14:tracePt t="45386" x="1160463" y="1020763"/>
          <p14:tracePt t="45395" x="1160463" y="1039813"/>
          <p14:tracePt t="45403" x="1160463" y="1049338"/>
          <p14:tracePt t="45410" x="1160463" y="1057275"/>
          <p14:tracePt t="45418" x="1160463" y="1066800"/>
          <p14:tracePt t="45425" x="1160463" y="1076325"/>
          <p14:tracePt t="45435" x="1177925" y="1150938"/>
          <p14:tracePt t="45446" x="1196975" y="1187450"/>
          <p14:tracePt t="45462" x="1262063" y="1382713"/>
          <p14:tracePt t="45466" x="1317625" y="1549400"/>
          <p14:tracePt t="45475" x="1344613" y="1679575"/>
          <p14:tracePt t="45483" x="1419225" y="1809750"/>
          <p14:tracePt t="45489" x="1493838" y="1985963"/>
          <p14:tracePt t="45496" x="1585913" y="2171700"/>
          <p14:tracePt t="45504" x="1660525" y="2439988"/>
          <p14:tracePt t="45513" x="1735138" y="2616200"/>
          <p14:tracePt t="45520" x="1846263" y="2811463"/>
          <p14:tracePt t="45529" x="1947863" y="3016250"/>
          <p14:tracePt t="45535" x="2022475" y="3201988"/>
          <p14:tracePt t="45544" x="2143125" y="3590925"/>
          <p14:tracePt t="45555" x="2217738" y="3711575"/>
          <p14:tracePt t="45560" x="2282825" y="3832225"/>
          <p14:tracePt t="45571" x="2357438" y="3971925"/>
          <p14:tracePt t="45576" x="2430463" y="4111625"/>
          <p14:tracePt t="45586" x="2468563" y="4167188"/>
          <p14:tracePt t="45590" x="2533650" y="4249738"/>
          <p14:tracePt t="45599" x="2598738" y="4333875"/>
          <p14:tracePt t="45606" x="2662238" y="4389438"/>
          <p14:tracePt t="45614" x="2681288" y="4418013"/>
          <p14:tracePt t="45624" x="2782888" y="4510088"/>
          <p14:tracePt t="45637" x="2838450" y="4565650"/>
          <p14:tracePt t="45650" x="2867025" y="4584700"/>
          <p14:tracePt t="45654" x="2895600" y="4611688"/>
          <p14:tracePt t="45664" x="2932113" y="4621213"/>
          <p14:tracePt t="45671" x="2932113" y="4630738"/>
          <p14:tracePt t="45679" x="2951163" y="4630738"/>
          <p14:tracePt t="45685" x="2959100" y="4630738"/>
          <p14:tracePt t="45692" x="2978150" y="4630738"/>
          <p14:tracePt t="45708" x="2987675" y="4630738"/>
          <p14:tracePt t="45717" x="2997200" y="4630738"/>
          <p14:tracePt t="45722" x="3006725" y="4630738"/>
          <p14:tracePt t="45733" x="3024188" y="4630738"/>
          <p14:tracePt t="45744" x="3033713" y="4630738"/>
          <p14:tracePt t="45748" x="3033713" y="4621213"/>
          <p14:tracePt t="45759" x="3052763" y="4621213"/>
          <p14:tracePt t="45780" x="3079750" y="4611688"/>
          <p14:tracePt t="45788" x="3079750" y="4602163"/>
          <p14:tracePt t="45795" x="3108325" y="4602163"/>
          <p14:tracePt t="45802" x="3117850" y="4575175"/>
          <p14:tracePt t="45811" x="3154363" y="4538663"/>
          <p14:tracePt t="45817" x="3182938" y="4500563"/>
          <p14:tracePt t="45825" x="3275013" y="4352925"/>
          <p14:tracePt t="45838" x="3303588" y="4297363"/>
          <p14:tracePt t="45842" x="3340100" y="4259263"/>
          <p14:tracePt t="45854" x="3386138" y="4184650"/>
          <p14:tracePt t="45855" x="3424238" y="4138613"/>
          <p14:tracePt t="45867" x="3451225" y="4092575"/>
          <p14:tracePt t="45875" x="3479800" y="4046538"/>
          <p14:tracePt t="45882" x="3516313" y="4008438"/>
          <p14:tracePt t="45888" x="3562350" y="3935413"/>
          <p14:tracePt t="45896" x="3590925" y="3879850"/>
          <p14:tracePt t="45903" x="3636963" y="3822700"/>
          <p14:tracePt t="45910" x="3665538" y="3721100"/>
          <p14:tracePt t="45921" x="3692525" y="3619500"/>
          <p14:tracePt t="45932" x="3721100" y="3563938"/>
          <p14:tracePt t="45936" x="3721100" y="3517900"/>
          <p14:tracePt t="45947" x="3748088" y="3424238"/>
          <p14:tracePt t="45952" x="3748088" y="3378200"/>
          <p14:tracePt t="45961" x="3776663" y="3303588"/>
          <p14:tracePt t="45968" x="3776663" y="3238500"/>
          <p14:tracePt t="45977" x="3795713" y="3163888"/>
          <p14:tracePt t="45983" x="3795713" y="3090863"/>
          <p14:tracePt t="45992" x="3795713" y="3043238"/>
          <p14:tracePt t="46000" x="3795713" y="3006725"/>
          <p14:tracePt t="46005" x="3795713" y="2960688"/>
          <p14:tracePt t="46015" x="3795713" y="2886075"/>
          <p14:tracePt t="46030" x="3803650" y="2784475"/>
          <p14:tracePt t="46041" x="3822700" y="2728913"/>
          <p14:tracePt t="46046" x="3832225" y="2700338"/>
          <p14:tracePt t="46055" x="3841750" y="2663825"/>
          <p14:tracePt t="46060" x="3868738" y="2635250"/>
          <p14:tracePt t="46070" x="3868738" y="2598738"/>
          <p14:tracePt t="46085" x="3878263" y="2579688"/>
          <p14:tracePt t="46188" x="3878263" y="2589213"/>
          <p14:tracePt t="46193" x="3878263" y="2608263"/>
          <p14:tracePt t="46202" x="3878263" y="2616200"/>
          <p14:tracePt t="46220" x="3878263" y="2728913"/>
          <p14:tracePt t="46236" x="3906838" y="2905125"/>
          <p14:tracePt t="46249" x="3962400" y="3090863"/>
          <p14:tracePt t="46260" x="3971925" y="3182938"/>
          <p14:tracePt t="46266" x="4008438" y="3257550"/>
          <p14:tracePt t="46273" x="4017963" y="3332163"/>
          <p14:tracePt t="46283" x="4035425" y="3424238"/>
          <p14:tracePt t="46288" x="4044950" y="3498850"/>
          <p14:tracePt t="46299" x="4064000" y="3684588"/>
          <p14:tracePt t="46310" x="4064000" y="3795713"/>
          <p14:tracePt t="46313" x="4064000" y="3887788"/>
          <p14:tracePt t="46329" x="4064000" y="4046538"/>
          <p14:tracePt t="46339" x="4054475" y="4157663"/>
          <p14:tracePt t="46346" x="4054475" y="4249738"/>
          <p14:tracePt t="46353" x="4044950" y="4343400"/>
          <p14:tracePt t="46360" x="4044950" y="4398963"/>
          <p14:tracePt t="46367" x="4044950" y="4481513"/>
          <p14:tracePt t="46377" x="4044950" y="4510088"/>
          <p14:tracePt t="46383" x="4044950" y="4584700"/>
          <p14:tracePt t="46392" x="4044950" y="4621213"/>
          <p14:tracePt t="46404" x="4044950" y="4649788"/>
          <p14:tracePt t="46409" x="4044950" y="4676775"/>
          <p14:tracePt t="46754" x="4092575" y="4770438"/>
          <p14:tracePt t="46760" x="4165600" y="4908550"/>
          <p14:tracePt t="46770" x="4268788" y="5132388"/>
          <p14:tracePt t="46781" x="4295775" y="5205413"/>
          <p14:tracePt t="46782" x="4341813" y="5280025"/>
          <p14:tracePt t="46795" x="4370388" y="5383213"/>
          <p14:tracePt t="46800" x="4445000" y="5484813"/>
          <p14:tracePt t="46811" x="4471988" y="5576888"/>
          <p14:tracePt t="46815" x="4565650" y="5745163"/>
          <p14:tracePt t="46825" x="4592638" y="5818188"/>
          <p14:tracePt t="46831" x="4621213" y="5892800"/>
          <p14:tracePt t="46839" x="4694238" y="5994400"/>
          <p14:tracePt t="46848" x="4741863" y="6088063"/>
          <p14:tracePt t="46854" x="4787900" y="6153150"/>
          <p14:tracePt t="46862" x="4879975" y="6283325"/>
          <p14:tracePt t="46877" x="4927600" y="6365875"/>
          <p14:tracePt t="46881" x="4964113" y="6421438"/>
          <p14:tracePt t="46890" x="5029200" y="6505575"/>
          <p14:tracePt t="46893" x="5094288" y="6561138"/>
          <p14:tracePt t="46905" x="5149850" y="6626225"/>
          <p14:tracePt t="46910" x="5214938" y="6700838"/>
          <p14:tracePt t="46920" x="5280025" y="6765925"/>
          <p14:tracePt t="46924" x="5335588" y="6811963"/>
          <p14:tracePt t="46933" x="5408613" y="6838950"/>
          <p14:tracePt t="47021" x="6411913" y="6746875"/>
          <p14:tracePt t="47028" x="6550025" y="6662738"/>
          <p14:tracePt t="47034" x="6689725" y="6588125"/>
          <p14:tracePt t="47043" x="6829425" y="6532563"/>
          <p14:tracePt t="47054" x="7070725" y="6450013"/>
          <p14:tracePt t="47068" x="7283450" y="6346825"/>
          <p14:tracePt t="47079" x="7404100" y="6300788"/>
          <p14:tracePt t="47084" x="7505700" y="6264275"/>
          <p14:tracePt t="47094" x="7599363" y="6218238"/>
          <p14:tracePt t="47097" x="7700963" y="6189663"/>
          <p14:tracePt t="47108" x="7812088" y="6170613"/>
          <p14:tracePt t="47115" x="7923213" y="6153150"/>
          <p14:tracePt t="47122" x="8026400" y="6124575"/>
          <p14:tracePt t="47129" x="8072438" y="6124575"/>
          <p14:tracePt t="47137" x="8156575" y="6124575"/>
          <p14:tracePt t="47146" x="8294688" y="6124575"/>
          <p14:tracePt t="47158" x="8388350" y="6124575"/>
          <p14:tracePt t="47164" x="8434388" y="6124575"/>
          <p14:tracePt t="47173" x="8489950" y="6124575"/>
          <p14:tracePt t="47500" x="8629650" y="6124575"/>
          <p14:tracePt t="47506" x="8767763" y="6143625"/>
          <p14:tracePt t="47514" x="8926513" y="6162675"/>
          <p14:tracePt t="47520" x="9102725" y="6180138"/>
          <p14:tracePt t="47528" x="9213850" y="6199188"/>
          <p14:tracePt t="47536" x="9315450" y="6226175"/>
          <p14:tracePt t="47543" x="9426575" y="6245225"/>
          <p14:tracePt t="47553" x="9575800" y="6291263"/>
          <p14:tracePt t="47567" x="9742488" y="6338888"/>
          <p14:tracePt t="47580" x="9817100" y="6356350"/>
          <p14:tracePt t="47587" x="9909175" y="6365875"/>
          <p14:tracePt t="47594" x="9947275" y="6394450"/>
          <p14:tracePt t="47599" x="10002838" y="6394450"/>
          <p14:tracePt t="47608" x="10048875" y="6421438"/>
          <p14:tracePt t="47613" x="10075863" y="6430963"/>
          <p14:tracePt t="47622" x="10123488" y="6440488"/>
          <p14:tracePt t="47631" x="10160000" y="6459538"/>
          <p14:tracePt t="47638" x="10188575" y="6467475"/>
          <p14:tracePt t="47649" x="10244138" y="6477000"/>
          <p14:tracePt t="47664" x="10299700" y="6496050"/>
          <p14:tracePt t="47672" x="10355263" y="6505575"/>
          <p14:tracePt t="47678" x="10391775" y="6515100"/>
          <p14:tracePt t="47690" x="10428288" y="6515100"/>
          <p14:tracePt t="47695" x="10447338" y="6515100"/>
          <p14:tracePt t="47703" x="10466388" y="6524625"/>
          <p14:tracePt t="47709" x="10493375" y="6524625"/>
          <p14:tracePt t="47717" x="10512425" y="6524625"/>
          <p14:tracePt t="47726" x="10531475" y="6542088"/>
          <p14:tracePt t="47731" x="10541000" y="6542088"/>
          <p14:tracePt t="47743" x="10587038" y="6542088"/>
          <p14:tracePt t="47753" x="10596563" y="6542088"/>
          <p14:tracePt t="47757" x="10614025" y="6542088"/>
          <p14:tracePt t="47767" x="10633075" y="6542088"/>
          <p14:tracePt t="47773" x="10669588" y="6524625"/>
          <p14:tracePt t="47782" x="10679113" y="6515100"/>
          <p14:tracePt t="47789" x="10707688" y="6505575"/>
          <p14:tracePt t="47797" x="10744200" y="6496050"/>
          <p14:tracePt t="47805" x="10763250" y="6486525"/>
          <p14:tracePt t="47812" x="10790238" y="6467475"/>
          <p14:tracePt t="47820" x="10799763" y="6459538"/>
          <p14:tracePt t="47825" x="10818813" y="6450013"/>
          <p14:tracePt t="47835" x="10864850" y="6411913"/>
          <p14:tracePt t="47850" x="10920413" y="6394450"/>
          <p14:tracePt t="47862" x="10966450" y="6365875"/>
          <p14:tracePt t="47868" x="10985500" y="6346825"/>
          <p14:tracePt t="47877" x="11041063" y="6319838"/>
          <p14:tracePt t="47883" x="11079163" y="6291263"/>
          <p14:tracePt t="47891" x="11115675" y="6264275"/>
          <p14:tracePt t="47897" x="11152188" y="6245225"/>
          <p14:tracePt t="47906" x="11190288" y="6208713"/>
          <p14:tracePt t="47914" x="11226800" y="6189663"/>
          <p14:tracePt t="47919" x="11255375" y="6153150"/>
          <p14:tracePt t="47932" x="11301413" y="6105525"/>
          <p14:tracePt t="47941" x="11337925" y="6078538"/>
          <p14:tracePt t="47947" x="11366500" y="6042025"/>
          <p14:tracePt t="47956" x="11385550" y="6022975"/>
          <p14:tracePt t="47961" x="11385550" y="6013450"/>
          <p14:tracePt t="47971" x="11403013" y="5986463"/>
          <p14:tracePt t="47977" x="11403013" y="5976938"/>
          <p14:tracePt t="47986" x="11412538" y="5967413"/>
          <p14:tracePt t="47991" x="11441113" y="5938838"/>
          <p14:tracePt t="48000" x="11449050" y="5929313"/>
          <p14:tracePt t="48008" x="11468100" y="5892800"/>
          <p14:tracePt t="48014" x="11496675" y="5873750"/>
          <p14:tracePt t="48026" x="11533188" y="5800725"/>
          <p14:tracePt t="48036" x="11542713" y="5772150"/>
          <p14:tracePt t="48039" x="11569700" y="5753100"/>
          <p14:tracePt t="48051" x="11579225" y="5726113"/>
          <p14:tracePt t="48055" x="11607800" y="5688013"/>
          <p14:tracePt t="48066" x="11607800" y="5670550"/>
          <p14:tracePt t="48072" x="11625263" y="5632450"/>
          <p14:tracePt t="48081" x="11625263" y="5614988"/>
          <p14:tracePt t="48087" x="11644313" y="5576888"/>
          <p14:tracePt t="48095" x="11653838" y="5503863"/>
          <p14:tracePt t="48109" x="11663363" y="5446713"/>
          <p14:tracePt t="48119" x="11682413" y="5373688"/>
          <p14:tracePt t="48130" x="11682413" y="5354638"/>
          <p14:tracePt t="48134" x="11682413" y="5326063"/>
          <p14:tracePt t="48144" x="11682413" y="5308600"/>
          <p14:tracePt t="48149" x="11682413" y="5289550"/>
          <p14:tracePt t="48158" x="11682413" y="5280025"/>
          <p14:tracePt t="48165" x="11682413" y="5262563"/>
          <p14:tracePt t="48174" x="11682413" y="5253038"/>
          <p14:tracePt t="48181" x="11682413" y="5224463"/>
          <p14:tracePt t="48189" x="11663363" y="5205413"/>
          <p14:tracePt t="48197" x="11663363" y="5197475"/>
          <p14:tracePt t="48204" x="11663363" y="5159375"/>
          <p14:tracePt t="48214" x="11644313" y="5103813"/>
          <p14:tracePt t="48228" x="11625263" y="5048250"/>
          <p14:tracePt t="48239" x="11617325" y="5011738"/>
          <p14:tracePt t="48242" x="11617325" y="4992688"/>
          <p14:tracePt t="48254" x="11607800" y="4937125"/>
          <p14:tracePt t="48260" x="11598275" y="4927600"/>
          <p14:tracePt t="48269" x="11598275" y="4918075"/>
          <p14:tracePt t="48283" x="11598275" y="4908550"/>
          <p14:tracePt t="50126" x="11598275" y="4900613"/>
          <p14:tracePt t="50132" x="11617325" y="4900613"/>
          <p14:tracePt t="50144" x="11672888" y="4872038"/>
          <p14:tracePt t="50155" x="11745913" y="4862513"/>
          <p14:tracePt t="50157" x="11803063" y="4835525"/>
          <p14:tracePt t="50168" x="11858625" y="4806950"/>
          <p14:tracePt t="50174" x="11914188" y="4779963"/>
          <p14:tracePt t="50184" x="11950700" y="4751388"/>
          <p14:tracePt t="50190" x="12006263" y="4695825"/>
          <p14:tracePt t="50198" x="12061825" y="4667250"/>
          <p14:tracePt t="50205" x="12099925" y="4649788"/>
          <p14:tracePt t="50213" x="12136438" y="4621213"/>
          <p14:tracePt t="50474" x="12107863" y="3600450"/>
          <p14:tracePt t="50481" x="12080875" y="3525838"/>
          <p14:tracePt t="50487" x="12034838" y="3452813"/>
          <p14:tracePt t="50496" x="12006263" y="3397250"/>
          <p14:tracePt t="50502" x="11979275" y="3294063"/>
          <p14:tracePt t="50510" x="11950700" y="3219450"/>
          <p14:tracePt t="50520" x="11866563" y="3090863"/>
          <p14:tracePt t="50535" x="11811000" y="2941638"/>
          <p14:tracePt t="50546" x="11803063" y="2886075"/>
          <p14:tracePt t="50552" x="11784013" y="2867025"/>
          <p14:tracePt t="50560" x="11774488" y="2830513"/>
          <p14:tracePt t="50567" x="11745913" y="2794000"/>
          <p14:tracePt t="50576" x="11737975" y="2784475"/>
          <p14:tracePt t="50583" x="11728450" y="2755900"/>
          <p14:tracePt t="50589" x="11718925" y="2736850"/>
          <p14:tracePt t="50604" x="11709400" y="2709863"/>
          <p14:tracePt t="50614" x="11699875" y="2690813"/>
          <p14:tracePt t="50628" x="11690350" y="2690813"/>
          <p14:tracePt t="51005" x="11672888" y="2663825"/>
          <p14:tracePt t="51018" x="11672888" y="2654300"/>
          <p14:tracePt t="51022" x="11653838" y="2635250"/>
          <p14:tracePt t="51035" x="11644313" y="2608263"/>
          <p14:tracePt t="51037" x="11625263" y="2589213"/>
          <p14:tracePt t="51047" x="11607800" y="2560638"/>
          <p14:tracePt t="51053" x="11588750" y="2543175"/>
          <p14:tracePt t="51062" x="11579225" y="2514600"/>
          <p14:tracePt t="51068" x="11542713" y="2487613"/>
          <p14:tracePt t="51076" x="11496675" y="2449513"/>
          <p14:tracePt t="51085" x="11403013" y="2366963"/>
          <p14:tracePt t="51097" x="11347450" y="2328863"/>
          <p14:tracePt t="51100" x="11291888" y="2301875"/>
          <p14:tracePt t="51112" x="11217275" y="2282825"/>
          <p14:tracePt t="51118" x="11161713" y="2273300"/>
          <p14:tracePt t="51127" x="11087100" y="2246313"/>
          <p14:tracePt t="51132" x="11031538" y="2217738"/>
          <p14:tracePt t="51141" x="11004550" y="2217738"/>
          <p14:tracePt t="51150" x="10948988" y="2190750"/>
          <p14:tracePt t="51156" x="10910888" y="2171700"/>
          <p14:tracePt t="51163" x="10874375" y="2162175"/>
          <p14:tracePt t="51170" x="10818813" y="2162175"/>
          <p14:tracePt t="51182" x="10726738" y="2152650"/>
          <p14:tracePt t="51196" x="10633075" y="2152650"/>
          <p14:tracePt t="51207" x="10587038" y="2152650"/>
          <p14:tracePt t="51212" x="10531475" y="2162175"/>
          <p14:tracePt t="51221" x="10485438" y="2181225"/>
          <p14:tracePt t="51227" x="10456863" y="2181225"/>
          <p14:tracePt t="51235" x="10410825" y="2181225"/>
          <p14:tracePt t="51242" x="10401300" y="2190750"/>
          <p14:tracePt t="51251" x="10391775" y="2190750"/>
          <p14:tracePt t="51316" x="10391775" y="2198688"/>
          <p14:tracePt t="51322" x="10391775" y="2208213"/>
          <p14:tracePt t="51329" x="10401300" y="2217738"/>
          <p14:tracePt t="51344" x="10475913" y="2255838"/>
          <p14:tracePt t="51352" x="10502900" y="2263775"/>
          <p14:tracePt t="51359" x="10548938" y="2282825"/>
          <p14:tracePt t="51369" x="10782300" y="2328863"/>
          <p14:tracePt t="51380" x="10902950" y="2384425"/>
          <p14:tracePt t="51385" x="11023600" y="2432050"/>
          <p14:tracePt t="51395" x="11161713" y="2468563"/>
          <p14:tracePt t="51400" x="11282363" y="2505075"/>
          <p14:tracePt t="51409" x="11376025" y="2514600"/>
          <p14:tracePt t="51416" x="11422063" y="2533650"/>
          <p14:tracePt t="51423" x="11477625" y="2543175"/>
          <p14:tracePt t="51430" x="11523663" y="2543175"/>
          <p14:tracePt t="51438" x="11561763" y="2543175"/>
          <p14:tracePt t="51447" x="11579225" y="2543175"/>
          <p14:tracePt t="51453" x="11607800" y="2543175"/>
          <p14:tracePt t="51464" x="11663363" y="2543175"/>
          <p14:tracePt t="51478" x="11718925" y="2524125"/>
          <p14:tracePt t="51489" x="11755438" y="2514600"/>
          <p14:tracePt t="51491" x="11811000" y="2487613"/>
          <p14:tracePt t="51504" x="11839575" y="2478088"/>
          <p14:tracePt t="51510" x="11885613" y="2468563"/>
          <p14:tracePt t="51519" x="11923713" y="2439988"/>
          <p14:tracePt t="51525" x="11960225" y="2413000"/>
          <p14:tracePt t="51532" x="12015788" y="2384425"/>
          <p14:tracePt t="51542" x="12071350" y="2357438"/>
          <p14:tracePt t="51547" x="12107863" y="2338388"/>
          <p14:tracePt t="51695" x="12145963" y="1363663"/>
          <p14:tracePt t="51706" x="12080875" y="1298575"/>
          <p14:tracePt t="51711" x="12042775" y="1262063"/>
          <p14:tracePt t="51720" x="11969750" y="1196975"/>
          <p14:tracePt t="51726" x="11931650" y="1169988"/>
          <p14:tracePt t="51737" x="11895138" y="1150938"/>
          <p14:tracePt t="51743" x="11858625" y="1122363"/>
          <p14:tracePt t="51752" x="11830050" y="1112838"/>
          <p14:tracePt t="51759" x="11774488" y="1076325"/>
          <p14:tracePt t="51772" x="11737975" y="1076325"/>
          <p14:tracePt t="51777" x="11699875" y="1049338"/>
          <p14:tracePt t="51787" x="11663363" y="1049338"/>
          <p14:tracePt t="51791" x="11607800" y="1049338"/>
          <p14:tracePt t="51802" x="11542713" y="1049338"/>
          <p14:tracePt t="51806" x="11468100" y="1030288"/>
          <p14:tracePt t="51816" x="11422063" y="1030288"/>
          <p14:tracePt t="51822" x="11356975" y="1039813"/>
          <p14:tracePt t="51829" x="11282363" y="1039813"/>
          <p14:tracePt t="51839" x="11245850" y="1039813"/>
          <p14:tracePt t="51844" x="11217275" y="1039813"/>
          <p14:tracePt t="51852" x="11161713" y="1039813"/>
          <p14:tracePt t="51859" x="11125200" y="1039813"/>
          <p14:tracePt t="51869" x="11060113" y="1039813"/>
          <p14:tracePt t="51885" x="10966450" y="1039813"/>
          <p14:tracePt t="51895" x="10902950" y="1049338"/>
          <p14:tracePt t="51900" x="10828338" y="1066800"/>
          <p14:tracePt t="51910" x="10772775" y="1095375"/>
          <p14:tracePt t="51915" x="10698163" y="1104900"/>
          <p14:tracePt t="51925" x="10669588" y="1122363"/>
          <p14:tracePt t="51932" x="10614025" y="1131888"/>
          <p14:tracePt t="51939" x="10577513" y="1150938"/>
          <p14:tracePt t="51947" x="10531475" y="1150938"/>
          <p14:tracePt t="51953" x="10502900" y="1160463"/>
          <p14:tracePt t="51964" x="10447338" y="1169988"/>
          <p14:tracePt t="51980" x="10372725" y="1196975"/>
          <p14:tracePt t="51989" x="10336213" y="1196975"/>
          <p14:tracePt t="51993" x="10299700" y="1206500"/>
          <p14:tracePt t="52004" x="10261600" y="1216025"/>
          <p14:tracePt t="52011" x="10225088" y="1216025"/>
          <p14:tracePt t="52019" x="10196513" y="1216025"/>
          <p14:tracePt t="52027" x="10169525" y="1216025"/>
          <p14:tracePt t="52034" x="10160000" y="1216025"/>
          <p14:tracePt t="52041" x="10140950" y="1216025"/>
          <p14:tracePt t="52048" x="10131425" y="1216025"/>
          <p14:tracePt t="52059" x="10113963" y="1216025"/>
          <p14:tracePt t="52069" x="10104438" y="1216025"/>
          <p14:tracePt t="52084" x="10094913" y="1216025"/>
          <p14:tracePt t="52089" x="10085388" y="1216025"/>
          <p14:tracePt t="52113" x="10075863" y="1216025"/>
          <p14:tracePt t="52127" x="10067925" y="1216025"/>
          <p14:tracePt t="52164" x="10058400" y="1206500"/>
          <p14:tracePt t="52178" x="10048875" y="1196975"/>
          <p14:tracePt t="52183" x="10039350" y="1187450"/>
          <p14:tracePt t="52192" x="10029825" y="1177925"/>
          <p14:tracePt t="52197" x="10002838" y="1169988"/>
          <p14:tracePt t="52207" x="9983788" y="1141413"/>
          <p14:tracePt t="52222" x="9974263" y="1131888"/>
          <p14:tracePt t="52229" x="9964738" y="1122363"/>
          <p14:tracePt t="52237" x="9955213" y="1122363"/>
          <p14:tracePt t="52243" x="9947275" y="1112838"/>
          <p14:tracePt t="52247" x="9937750" y="1104900"/>
          <p14:tracePt t="52259" x="9928225" y="1085850"/>
          <p14:tracePt t="52263" x="9918700" y="1085850"/>
          <p14:tracePt t="52272" x="9918700" y="1066800"/>
          <p14:tracePt t="52277" x="9909175" y="1066800"/>
          <p14:tracePt t="52287" x="9899650" y="1057275"/>
          <p14:tracePt t="52293" x="9872663" y="1049338"/>
          <p14:tracePt t="52301" x="9853613" y="1020763"/>
          <p14:tracePt t="52316" x="9844088" y="1011238"/>
          <p14:tracePt t="52333" x="9834563" y="1001713"/>
          <p14:tracePt t="52687" x="9834563" y="955675"/>
          <p14:tracePt t="52693" x="9834563" y="890588"/>
          <p14:tracePt t="52701" x="9834563" y="825500"/>
          <p14:tracePt t="52708" x="9834563" y="769938"/>
          <p14:tracePt t="52719" x="9807575" y="668338"/>
          <p14:tracePt t="52729" x="9779000" y="612775"/>
          <p14:tracePt t="52734" x="9771063" y="574675"/>
          <p14:tracePt t="52744" x="9742488" y="538163"/>
          <p14:tracePt t="52750" x="9713913" y="482600"/>
          <p14:tracePt t="52759" x="9677400" y="446088"/>
          <p14:tracePt t="52764" x="9650413" y="390525"/>
          <p14:tracePt t="52773" x="9612313" y="352425"/>
          <p14:tracePt t="52782" x="9556750" y="306388"/>
          <p14:tracePt t="52787" x="9510713" y="250825"/>
          <p14:tracePt t="52794" x="9409113" y="185738"/>
          <p14:tracePt t="52803" x="9334500" y="139700"/>
          <p14:tracePt t="52813" x="9194800" y="65088"/>
          <p14:tracePt t="52828" x="9074150" y="19050"/>
          <p14:tracePt t="52838" x="9037638" y="9525"/>
          <p14:tracePt t="53518" x="6624638" y="0"/>
          <p14:tracePt t="53527" x="6503988" y="19050"/>
          <p14:tracePt t="53534" x="6392863" y="46038"/>
          <p14:tracePt t="53541" x="6272213" y="65088"/>
          <p14:tracePt t="53547" x="6180138" y="84138"/>
          <p14:tracePt t="53558" x="6067425" y="84138"/>
          <p14:tracePt t="53565" x="5975350" y="92075"/>
          <p14:tracePt t="53571" x="5883275" y="92075"/>
          <p14:tracePt t="53581" x="5678488" y="92075"/>
          <p14:tracePt t="53594" x="5586413" y="111125"/>
          <p14:tracePt t="53595" x="5492750" y="111125"/>
          <p14:tracePt t="53607" x="5381625" y="111125"/>
          <p14:tracePt t="53611" x="5307013" y="111125"/>
          <p14:tracePt t="53622" x="5232400" y="92075"/>
          <p14:tracePt t="53625" x="5168900" y="92075"/>
          <p14:tracePt t="53636" x="5094288" y="74613"/>
          <p14:tracePt t="53643" x="5038725" y="65088"/>
          <p14:tracePt t="53650" x="4991100" y="65088"/>
          <p14:tracePt t="53659" x="4945063" y="65088"/>
          <p14:tracePt t="53666" x="4889500" y="65088"/>
          <p14:tracePt t="53676" x="4768850" y="84138"/>
          <p14:tracePt t="53686" x="4722813" y="84138"/>
          <p14:tracePt t="53690" x="4676775" y="84138"/>
          <p14:tracePt t="53702" x="4638675" y="92075"/>
          <p14:tracePt t="53706" x="4630738" y="92075"/>
          <p14:tracePt t="53716" x="4602163" y="92075"/>
          <p14:tracePt t="54082" x="4332288" y="92075"/>
          <p14:tracePt t="54093" x="4194175" y="92075"/>
          <p14:tracePt t="54098" x="4083050" y="92075"/>
          <p14:tracePt t="54107" x="3971925" y="92075"/>
          <p14:tracePt t="54113" x="3859213" y="92075"/>
          <p14:tracePt t="54122" x="3721100" y="92075"/>
          <p14:tracePt t="54129" x="3609975" y="92075"/>
          <p14:tracePt t="54137" x="3497263" y="92075"/>
          <p14:tracePt t="54144" x="3386138" y="74613"/>
          <p14:tracePt t="54151" x="3294063" y="65088"/>
          <p14:tracePt t="54161" x="3071813" y="65088"/>
          <p14:tracePt t="54173" x="2932113" y="46038"/>
          <p14:tracePt t="54177" x="2792413" y="28575"/>
          <p14:tracePt t="54187" x="2700338" y="9525"/>
          <p14:tracePt t="54193" x="2560638" y="0"/>
          <p14:tracePt t="54254" x="2198688" y="0"/>
          <p14:tracePt t="54271" x="2181225" y="9525"/>
          <p14:tracePt t="54282" x="2171700" y="9525"/>
          <p14:tracePt t="54296" x="2171700" y="19050"/>
          <p14:tracePt t="54302" x="2162175" y="28575"/>
          <p14:tracePt t="54311" x="2152650" y="46038"/>
          <p14:tracePt t="54318" x="2143125" y="46038"/>
          <p14:tracePt t="54325" x="2133600" y="65088"/>
          <p14:tracePt t="54333" x="2133600" y="84138"/>
          <p14:tracePt t="54340" x="2133600" y="92075"/>
          <p14:tracePt t="54348" x="2133600" y="149225"/>
          <p14:tracePt t="54365" x="2133600" y="222250"/>
          <p14:tracePt t="54383" x="2133600" y="342900"/>
          <p14:tracePt t="54391" x="2133600" y="390525"/>
          <p14:tracePt t="54394" x="2133600" y="454025"/>
          <p14:tracePt t="54405" x="2133600" y="511175"/>
          <p14:tracePt t="54412" x="2133600" y="593725"/>
          <p14:tracePt t="54420" x="2133600" y="639763"/>
          <p14:tracePt t="54428" x="2133600" y="695325"/>
          <p14:tracePt t="54434" x="2133600" y="779463"/>
          <p14:tracePt t="54444" x="2133600" y="936625"/>
          <p14:tracePt t="54458" x="2133600" y="1076325"/>
          <p14:tracePt t="54471" x="2133600" y="1141413"/>
          <p14:tracePt t="54475" x="2133600" y="1196975"/>
          <p14:tracePt t="54486" x="2133600" y="1262063"/>
          <p14:tracePt t="54490" x="2133600" y="1298575"/>
          <p14:tracePt t="54501" x="2133600" y="1346200"/>
          <p14:tracePt t="54505" x="2133600" y="1411288"/>
          <p14:tracePt t="54514" x="2133600" y="1503363"/>
          <p14:tracePt t="54521" x="2152650" y="1577975"/>
          <p14:tracePt t="54527" x="2171700" y="1670050"/>
          <p14:tracePt t="54536" x="2198688" y="1790700"/>
          <p14:tracePt t="54544" x="2227263" y="1865313"/>
          <p14:tracePt t="54552" x="2282825" y="1976438"/>
          <p14:tracePt t="54566" x="2319338" y="2051050"/>
          <p14:tracePt t="54570" x="2357438" y="2106613"/>
          <p14:tracePt t="54580" x="2420938" y="2190750"/>
          <p14:tracePt t="54583" x="2486025" y="2292350"/>
          <p14:tracePt t="54594" x="2598738" y="2393950"/>
          <p14:tracePt t="54599" x="2681288" y="2497138"/>
          <p14:tracePt t="54609" x="2830513" y="2644775"/>
          <p14:tracePt t="54929" x="2886075" y="2700338"/>
          <p14:tracePt t="54942" x="2987675" y="2811463"/>
          <p14:tracePt t="54948" x="3052763" y="2867025"/>
          <p14:tracePt t="54956" x="3136900" y="2932113"/>
          <p14:tracePt t="54960" x="3238500" y="3016250"/>
          <p14:tracePt t="54971" x="3294063" y="3081338"/>
          <p14:tracePt t="54977" x="3395663" y="3163888"/>
          <p14:tracePt t="54986" x="3479800" y="3248025"/>
          <p14:tracePt t="54990" x="3581400" y="3349625"/>
          <p14:tracePt t="55000" x="3683000" y="3433763"/>
          <p14:tracePt t="55009" x="3813175" y="3581400"/>
          <p14:tracePt t="55015" x="3897313" y="3665538"/>
          <p14:tracePt t="55021" x="4100513" y="3832225"/>
          <p14:tracePt t="55038" x="4203700" y="3916363"/>
          <p14:tracePt t="55042" x="4259263" y="3981450"/>
          <p14:tracePt t="55050" x="4324350" y="4037013"/>
          <p14:tracePt t="55053" x="4360863" y="4073525"/>
          <p14:tracePt t="55066" x="4397375" y="4102100"/>
          <p14:tracePt t="55072" x="4435475" y="4138613"/>
          <p14:tracePt t="55079" x="4462463" y="4148138"/>
          <p14:tracePt t="55087" x="4500563" y="4194175"/>
          <p14:tracePt t="55095" x="4510088" y="4203700"/>
          <p14:tracePt t="55105" x="4518025" y="4213225"/>
          <p14:tracePt t="55108" x="4537075" y="4232275"/>
          <p14:tracePt t="55457" x="4565650" y="4241800"/>
          <p14:tracePt t="55465" x="4583113" y="4249738"/>
          <p14:tracePt t="55471" x="4621213" y="4278313"/>
          <p14:tracePt t="55483" x="4657725" y="4287838"/>
          <p14:tracePt t="55485" x="4676775" y="4305300"/>
          <p14:tracePt t="55495" x="4713288" y="4314825"/>
          <p14:tracePt t="55507" x="4722813" y="4314825"/>
          <p14:tracePt t="55512" x="4732338" y="4324350"/>
          <p14:tracePt t="55522" x="4741863" y="4324350"/>
          <p14:tracePt t="55537" x="4751388" y="4324350"/>
          <p14:tracePt t="55551" x="4759325" y="4324350"/>
          <p14:tracePt t="55559" x="4768850" y="4324350"/>
          <p14:tracePt t="55574" x="4778375" y="4324350"/>
          <p14:tracePt t="55581" x="4787900" y="4324350"/>
          <p14:tracePt t="55591" x="4814888" y="4305300"/>
          <p14:tracePt t="55602" x="4852988" y="4287838"/>
          <p14:tracePt t="55608" x="4862513" y="4278313"/>
          <p14:tracePt t="55617" x="4879975" y="4268788"/>
          <p14:tracePt t="55622" x="4899025" y="4259263"/>
          <p14:tracePt t="55632" x="4927600" y="4249738"/>
          <p14:tracePt t="55635" x="4945063" y="4249738"/>
          <p14:tracePt t="55645" x="4983163" y="4241800"/>
          <p14:tracePt t="55654" x="4991100" y="4232275"/>
          <p14:tracePt t="55661" x="5010150" y="4232275"/>
          <p14:tracePt t="55666" x="5038725" y="4213225"/>
          <p14:tracePt t="55676" x="5056188" y="4203700"/>
          <p14:tracePt t="55684" x="5103813" y="4203700"/>
          <p14:tracePt t="55701" x="5149850" y="4203700"/>
          <p14:tracePt t="55711" x="5176838" y="4203700"/>
          <p14:tracePt t="55715" x="5205413" y="4203700"/>
          <p14:tracePt t="55725" x="5224463" y="4203700"/>
          <p14:tracePt t="55730" x="5260975" y="4194175"/>
          <p14:tracePt t="55741" x="5280025" y="4194175"/>
          <p14:tracePt t="55746" x="5316538" y="4194175"/>
          <p14:tracePt t="55755" x="5345113" y="4194175"/>
          <p14:tracePt t="55762" x="5372100" y="4194175"/>
          <p14:tracePt t="55770" x="5381625" y="4194175"/>
          <p14:tracePt t="55779" x="5418138" y="4203700"/>
          <p14:tracePt t="55792" x="5446713" y="4213225"/>
          <p14:tracePt t="55805" x="5465763" y="4213225"/>
          <p14:tracePt t="55807" x="5483225" y="4213225"/>
          <p14:tracePt t="55820" x="5492750" y="4213225"/>
          <p14:tracePt t="55825" x="5521325" y="4222750"/>
          <p14:tracePt t="55834" x="5538788" y="4222750"/>
          <p14:tracePt t="55842" x="5557838" y="4232275"/>
          <p14:tracePt t="55849" x="5586413" y="4232275"/>
          <p14:tracePt t="55858" x="5594350" y="4232275"/>
          <p14:tracePt t="55863" x="5622925" y="4232275"/>
          <p14:tracePt t="55870" x="5668963" y="4232275"/>
          <p14:tracePt t="55889" x="5697538" y="4232275"/>
          <p14:tracePt t="55901" x="5707063" y="4232275"/>
          <p14:tracePt t="55905" x="5715000" y="4232275"/>
          <p14:tracePt t="55914" x="5734050" y="4232275"/>
          <p14:tracePt t="55920" x="5743575" y="4232275"/>
          <p14:tracePt t="55929" x="5743575" y="4222750"/>
          <p14:tracePt t="55943" x="5753100" y="4222750"/>
          <p14:tracePt t="55968" x="5789613" y="4184650"/>
          <p14:tracePt t="55979" x="5789613" y="4157663"/>
          <p14:tracePt t="55984" x="5799138" y="4138613"/>
          <p14:tracePt t="55993" x="5799138" y="4111625"/>
          <p14:tracePt t="55999" x="5799138" y="4092575"/>
          <p14:tracePt t="56008" x="5799138" y="4083050"/>
          <p14:tracePt t="56013" x="5799138" y="4056063"/>
          <p14:tracePt t="56022" x="5799138" y="4027488"/>
          <p14:tracePt t="56030" x="5770563" y="3981450"/>
          <p14:tracePt t="56036" x="5762625" y="3879850"/>
          <p14:tracePt t="56045" x="5707063" y="3786188"/>
          <p14:tracePt t="56053" x="5678488" y="3684588"/>
          <p14:tracePt t="56060" x="5649913" y="3609975"/>
          <p14:tracePt t="56067" x="5594350" y="3517900"/>
          <p14:tracePt t="56075" x="5538788" y="3424238"/>
          <p14:tracePt t="56088" x="5521325" y="3397250"/>
          <p14:tracePt t="56091" x="5492750" y="3359150"/>
          <p14:tracePt t="56103" x="5483225" y="3349625"/>
          <p14:tracePt t="56108" x="5465763" y="3340100"/>
          <p14:tracePt t="56118" x="5437188" y="3313113"/>
          <p14:tracePt t="56124" x="5418138" y="3294063"/>
          <p14:tracePt t="56132" x="5408613" y="3294063"/>
          <p14:tracePt t="56140" x="5372100" y="3267075"/>
          <p14:tracePt t="56145" x="5353050" y="3267075"/>
          <p14:tracePt t="56155" x="5307013" y="3257550"/>
          <p14:tracePt t="56171" x="5232400" y="3257550"/>
          <p14:tracePt t="56182" x="5195888" y="3257550"/>
          <p14:tracePt t="56188" x="5168900" y="3257550"/>
          <p14:tracePt t="56197" x="5130800" y="3284538"/>
          <p14:tracePt t="56203" x="5103813" y="3294063"/>
          <p14:tracePt t="56211" x="5075238" y="3322638"/>
          <p14:tracePt t="56218" x="5056188" y="3340100"/>
          <p14:tracePt t="56226" x="5000625" y="3397250"/>
          <p14:tracePt t="56233" x="4973638" y="3443288"/>
          <p14:tracePt t="56242" x="4945063" y="3489325"/>
          <p14:tracePt t="56250" x="4927600" y="3535363"/>
          <p14:tracePt t="56267" x="4899025" y="3581400"/>
          <p14:tracePt t="56276" x="4889500" y="3600450"/>
          <p14:tracePt t="56280" x="4889500" y="3638550"/>
          <p14:tracePt t="56292" x="4879975" y="3665538"/>
          <p14:tracePt t="56296" x="4870450" y="3684588"/>
          <p14:tracePt t="56307" x="4870450" y="3702050"/>
          <p14:tracePt t="56312" x="4870450" y="3730625"/>
          <p14:tracePt t="56327" x="4843463" y="3767138"/>
          <p14:tracePt t="56335" x="4843463" y="3786188"/>
          <p14:tracePt t="56344" x="4843463" y="3822700"/>
          <p14:tracePt t="56350" x="4833938" y="3841750"/>
          <p14:tracePt t="56360" x="4824413" y="3906838"/>
          <p14:tracePt t="56370" x="4824413" y="3916363"/>
          <p14:tracePt t="56375" x="4824413" y="3935413"/>
          <p14:tracePt t="56386" x="4824413" y="3952875"/>
          <p14:tracePt t="56392" x="4824413" y="3981450"/>
          <p14:tracePt t="56407" x="4833938" y="3990975"/>
          <p14:tracePt t="56415" x="4833938" y="4000500"/>
          <p14:tracePt t="56421" x="4833938" y="4008438"/>
          <p14:tracePt t="56429" x="4852988" y="4017963"/>
          <p14:tracePt t="56437" x="4862513" y="4027488"/>
          <p14:tracePt t="56444" x="4870450" y="4037013"/>
          <p14:tracePt t="56453" x="4945063" y="4083050"/>
          <p14:tracePt t="56470" x="5029200" y="4121150"/>
          <p14:tracePt t="56480" x="5065713" y="4129088"/>
          <p14:tracePt t="56482" x="5103813" y="4157663"/>
          <p14:tracePt t="56495" x="5176838" y="4184650"/>
          <p14:tracePt t="56500" x="5232400" y="4203700"/>
          <p14:tracePt t="56509" x="5280025" y="4213225"/>
          <p14:tracePt t="56517" x="5335588" y="4241800"/>
          <p14:tracePt t="56523" x="5372100" y="4241800"/>
          <p14:tracePt t="56532" x="5418138" y="4241800"/>
          <p14:tracePt t="56538" x="5456238" y="4241800"/>
          <p14:tracePt t="56549" x="5511800" y="4241800"/>
          <p14:tracePt t="56558" x="5538788" y="4222750"/>
          <p14:tracePt t="56562" x="5576888" y="4213225"/>
          <p14:tracePt t="56575" x="5632450" y="4184650"/>
          <p14:tracePt t="56580" x="5668963" y="4148138"/>
          <p14:tracePt t="56588" x="5707063" y="4111625"/>
          <p14:tracePt t="56595" x="5789613" y="4027488"/>
          <p14:tracePt t="56603" x="5891213" y="3962400"/>
          <p14:tracePt t="56609" x="5965825" y="3897313"/>
          <p14:tracePt t="56618" x="6030913" y="3832225"/>
          <p14:tracePt t="56625" x="6067425" y="3814763"/>
          <p14:tracePt t="56633" x="6086475" y="3786188"/>
          <p14:tracePt t="56643" x="6124575" y="3759200"/>
          <p14:tracePt t="56653" x="6132513" y="3730625"/>
          <p14:tracePt t="56657" x="6142038" y="3721100"/>
          <p14:tracePt t="56670" x="6142038" y="3702050"/>
          <p14:tracePt t="56672" x="6142038" y="3684588"/>
          <p14:tracePt t="56683" x="6142038" y="3675063"/>
          <p14:tracePt t="56689" x="6132513" y="3665538"/>
          <p14:tracePt t="56698" x="6115050" y="3638550"/>
          <p14:tracePt t="56706" x="6040438" y="3609975"/>
          <p14:tracePt t="56712" x="6011863" y="3590925"/>
          <p14:tracePt t="56720" x="5946775" y="3544888"/>
          <p14:tracePt t="56727" x="5891213" y="3517900"/>
          <p14:tracePt t="56737" x="5734050" y="3443288"/>
          <p14:tracePt t="56748" x="5678488" y="3414713"/>
          <p14:tracePt t="56749" x="5622925" y="3387725"/>
          <p14:tracePt t="56763" x="5576888" y="3378200"/>
          <p14:tracePt t="56767" x="5521325" y="3349625"/>
          <p14:tracePt t="56777" x="5465763" y="3349625"/>
          <p14:tracePt t="56784" x="5400675" y="3332163"/>
          <p14:tracePt t="56792" x="5326063" y="3340100"/>
          <p14:tracePt t="56799" x="5232400" y="3368675"/>
          <p14:tracePt t="56806" x="5176838" y="3387725"/>
          <p14:tracePt t="56813" x="5103813" y="3433763"/>
          <p14:tracePt t="56821" x="5065713" y="3452813"/>
          <p14:tracePt t="56831" x="5000625" y="3508375"/>
          <p14:tracePt t="56842" x="4983163" y="3525838"/>
          <p14:tracePt t="56846" x="4954588" y="3563938"/>
          <p14:tracePt t="56858" x="4918075" y="3590925"/>
          <p14:tracePt t="56863" x="4908550" y="3600450"/>
          <p14:tracePt t="56871" x="4870450" y="3646488"/>
          <p14:tracePt t="56877" x="4862513" y="3665538"/>
          <p14:tracePt t="56887" x="4852988" y="3694113"/>
          <p14:tracePt t="56892" x="4824413" y="3730625"/>
          <p14:tracePt t="56900" x="4814888" y="3776663"/>
          <p14:tracePt t="56909" x="4797425" y="3832225"/>
          <p14:tracePt t="56914" x="4797425" y="3851275"/>
          <p14:tracePt t="56926" x="4797425" y="3943350"/>
          <p14:tracePt t="56940" x="4797425" y="4000500"/>
          <p14:tracePt t="56951" x="4797425" y="4017963"/>
          <p14:tracePt t="56954" x="4814888" y="4046538"/>
          <p14:tracePt t="56967" x="4814888" y="4064000"/>
          <p14:tracePt t="56973" x="4824413" y="4083050"/>
          <p14:tracePt t="56981" x="4833938" y="4111625"/>
          <p14:tracePt t="56984" x="4833938" y="4121150"/>
          <p14:tracePt t="56995" x="4843463" y="4138613"/>
          <p14:tracePt t="57001" x="4852988" y="4148138"/>
          <p14:tracePt t="57009" x="4862513" y="4167188"/>
          <p14:tracePt t="57017" x="4870450" y="4167188"/>
          <p14:tracePt t="57025" x="4870450" y="4176713"/>
          <p14:tracePt t="57033" x="4927600" y="4213225"/>
          <p14:tracePt t="57046" x="4964113" y="4241800"/>
          <p14:tracePt t="57050" x="4991100" y="4249738"/>
          <p14:tracePt t="57060" x="5029200" y="4259263"/>
          <p14:tracePt t="57067" x="5065713" y="4278313"/>
          <p14:tracePt t="57076" x="5111750" y="4287838"/>
          <p14:tracePt t="57081" x="5149850" y="4297363"/>
          <p14:tracePt t="57089" x="5186363" y="4297363"/>
          <p14:tracePt t="57098" x="5289550" y="4297363"/>
          <p14:tracePt t="57105" x="5362575" y="4287838"/>
          <p14:tracePt t="57116" x="5437188" y="4249738"/>
          <p14:tracePt t="57120" x="5511800" y="4222750"/>
          <p14:tracePt t="57127" x="5567363" y="4194175"/>
          <p14:tracePt t="57144" x="5659438" y="4138613"/>
          <p14:tracePt t="57150" x="5678488" y="4129088"/>
          <p14:tracePt t="57159" x="5734050" y="4092575"/>
          <p14:tracePt t="57170" x="5762625" y="4064000"/>
          <p14:tracePt t="57173" x="5780088" y="4027488"/>
          <p14:tracePt t="57184" x="5808663" y="4008438"/>
          <p14:tracePt t="57190" x="5835650" y="3952875"/>
          <p14:tracePt t="57197" x="5845175" y="3943350"/>
          <p14:tracePt t="57208" x="5854700" y="3906838"/>
          <p14:tracePt t="57213" x="5864225" y="3897313"/>
          <p14:tracePt t="57221" x="5864225" y="3860800"/>
          <p14:tracePt t="57237" x="5864225" y="3814763"/>
          <p14:tracePt t="57248" x="5864225" y="3795713"/>
          <p14:tracePt t="57253" x="5854700" y="3786188"/>
          <p14:tracePt t="57263" x="5835650" y="3759200"/>
          <p14:tracePt t="57270" x="5753100" y="3702050"/>
          <p14:tracePt t="57278" x="5649913" y="3646488"/>
          <p14:tracePt t="57284" x="5557838" y="3619500"/>
          <p14:tracePt t="57292" x="5437188" y="3581400"/>
          <p14:tracePt t="57300" x="5345113" y="3573463"/>
          <p14:tracePt t="57307" x="5224463" y="3535363"/>
          <p14:tracePt t="57314" x="5038725" y="3489325"/>
          <p14:tracePt t="57328" x="4935538" y="3460750"/>
          <p14:tracePt t="57333" x="4889500" y="3443288"/>
          <p14:tracePt t="57347" x="4814888" y="3443288"/>
          <p14:tracePt t="57349" x="4797425" y="3443288"/>
          <p14:tracePt t="57358" x="4759325" y="3443288"/>
          <p14:tracePt t="57364" x="4741863" y="3443288"/>
          <p14:tracePt t="57372" x="4703763" y="3443288"/>
          <p14:tracePt t="57377" x="4694238" y="3452813"/>
          <p14:tracePt t="57387" x="4676775" y="3452813"/>
          <p14:tracePt t="57395" x="4667250" y="3479800"/>
          <p14:tracePt t="57401" x="4630738" y="3508375"/>
          <p14:tracePt t="57410" x="4602163" y="3535363"/>
          <p14:tracePt t="57427" x="4592638" y="3590925"/>
          <p14:tracePt t="57438" x="4583113" y="3619500"/>
          <p14:tracePt t="57442" x="4583113" y="3629025"/>
          <p14:tracePt t="57451" x="4583113" y="3656013"/>
          <p14:tracePt t="57456" x="4592638" y="3694113"/>
          <p14:tracePt t="57467" x="4592638" y="3711575"/>
          <p14:tracePt t="57474" x="4592638" y="3749675"/>
          <p14:tracePt t="57482" x="4621213" y="3805238"/>
          <p14:tracePt t="57489" x="4621213" y="3822700"/>
          <p14:tracePt t="57496" x="4638675" y="3879850"/>
          <p14:tracePt t="57505" x="4676775" y="3952875"/>
          <p14:tracePt t="57517" x="4686300" y="4008438"/>
          <p14:tracePt t="57518" x="4713288" y="4046538"/>
          <p14:tracePt t="57531" x="4751388" y="4111625"/>
          <p14:tracePt t="57536" x="4778375" y="4148138"/>
          <p14:tracePt t="57546" x="4814888" y="4203700"/>
          <p14:tracePt t="57550" x="4843463" y="4241800"/>
          <p14:tracePt t="57561" x="4899025" y="4297363"/>
          <p14:tracePt t="57567" x="4927600" y="4352925"/>
          <p14:tracePt t="57575" x="4964113" y="4398963"/>
          <p14:tracePt t="57583" x="5010150" y="4435475"/>
          <p14:tracePt t="57591" x="5048250" y="4454525"/>
          <p14:tracePt t="57599" x="5121275" y="4519613"/>
          <p14:tracePt t="57615" x="5168900" y="4546600"/>
          <p14:tracePt t="57626" x="5224463" y="4556125"/>
          <p14:tracePt t="57630" x="5251450" y="4556125"/>
          <p14:tracePt t="57640" x="5307013" y="4538663"/>
          <p14:tracePt t="57646" x="5400675" y="4510088"/>
          <p14:tracePt t="57655" x="5483225" y="4445000"/>
          <p14:tracePt t="57660" x="5567363" y="4360863"/>
          <p14:tracePt t="57669" x="5668963" y="4278313"/>
          <p14:tracePt t="57679" x="5770563" y="4213225"/>
          <p14:tracePt t="57684" x="5827713" y="4148138"/>
          <p14:tracePt t="57692" x="6003925" y="3943350"/>
          <p14:tracePt t="57705" x="6049963" y="3851275"/>
          <p14:tracePt t="57709" x="6076950" y="3795713"/>
          <p14:tracePt t="57720" x="6124575" y="3730625"/>
          <p14:tracePt t="57726" x="6132513" y="3684588"/>
          <p14:tracePt t="57736" x="6142038" y="3656013"/>
          <p14:tracePt t="57738" x="6142038" y="3638550"/>
          <p14:tracePt t="57752" x="6142038" y="3619500"/>
          <p14:tracePt t="57755" x="6142038" y="3609975"/>
          <p14:tracePt t="57764" x="6142038" y="3600450"/>
          <p14:tracePt t="57771" x="6142038" y="3590925"/>
          <p14:tracePt t="57787" x="6105525" y="3554413"/>
          <p14:tracePt t="57803" x="5975350" y="3498850"/>
          <p14:tracePt t="57814" x="5900738" y="3489325"/>
          <p14:tracePt t="57818" x="5808663" y="3452813"/>
          <p14:tracePt t="57829" x="5715000" y="3443288"/>
          <p14:tracePt t="57833" x="5613400" y="3405188"/>
          <p14:tracePt t="57844" x="5521325" y="3378200"/>
          <p14:tracePt t="57850" x="5427663" y="3378200"/>
          <p14:tracePt t="57858" x="5362575" y="3378200"/>
          <p14:tracePt t="57866" x="5289550" y="3378200"/>
          <p14:tracePt t="57873" x="5195888" y="3378200"/>
          <p14:tracePt t="57880" x="5149850" y="3378200"/>
          <p14:tracePt t="57887" x="5094288" y="3387725"/>
          <p14:tracePt t="57897" x="5010150" y="3405188"/>
          <p14:tracePt t="57913" x="4935538" y="3443288"/>
          <p14:tracePt t="57923" x="4927600" y="3452813"/>
          <p14:tracePt t="57926" x="4918075" y="3460750"/>
          <p14:tracePt t="57938" x="4899025" y="3489325"/>
          <p14:tracePt t="57943" x="4852988" y="3563938"/>
          <p14:tracePt t="57953" x="4843463" y="3590925"/>
          <p14:tracePt t="57959" x="4824413" y="3638550"/>
          <p14:tracePt t="57968" x="4824413" y="3684588"/>
          <p14:tracePt t="57975" x="4814888" y="3711575"/>
          <p14:tracePt t="57981" x="4814888" y="3759200"/>
          <p14:tracePt t="57993" x="4814888" y="3851275"/>
          <p14:tracePt t="58006" x="4814888" y="3887788"/>
          <p14:tracePt t="58018" x="4814888" y="3916363"/>
          <p14:tracePt t="58021" x="4814888" y="3935413"/>
          <p14:tracePt t="58032" x="4843463" y="3952875"/>
          <p14:tracePt t="58038" x="4852988" y="3990975"/>
          <p14:tracePt t="58047" x="4862513" y="4017963"/>
          <p14:tracePt t="58054" x="4879975" y="4056063"/>
          <p14:tracePt t="58061" x="4899025" y="4073525"/>
          <p14:tracePt t="58069" x="4927600" y="4111625"/>
          <p14:tracePt t="58076" x="4954588" y="4148138"/>
          <p14:tracePt t="58086" x="4973638" y="4194175"/>
          <p14:tracePt t="58102" x="5038725" y="4259263"/>
          <p14:tracePt t="58112" x="5056188" y="4287838"/>
          <p14:tracePt t="58114" x="5084763" y="4305300"/>
          <p14:tracePt t="58127" x="5103813" y="4333875"/>
          <p14:tracePt t="58133" x="5130800" y="4370388"/>
          <p14:tracePt t="58141" x="5159375" y="4389438"/>
          <p14:tracePt t="58149" x="5176838" y="4418013"/>
          <p14:tracePt t="58155" x="5186363" y="4425950"/>
          <p14:tracePt t="58164" x="5195888" y="4435475"/>
          <p14:tracePt t="58170" x="5224463" y="4445000"/>
          <p14:tracePt t="58179" x="5251450" y="4464050"/>
          <p14:tracePt t="58192" x="5260975" y="4473575"/>
          <p14:tracePt t="58197" x="5270500" y="4473575"/>
          <p14:tracePt t="58206" x="5280025" y="4473575"/>
          <p14:tracePt t="58209" x="5289550" y="4481513"/>
          <p14:tracePt t="58221" x="5297488" y="4481513"/>
          <p14:tracePt t="58226" x="5307013" y="4481513"/>
          <p14:tracePt t="58235" x="5326063" y="4481513"/>
          <p14:tracePt t="58243" x="5335588" y="4481513"/>
          <p14:tracePt t="58250" x="5362575" y="4481513"/>
          <p14:tracePt t="58258" x="5372100" y="4481513"/>
          <p14:tracePt t="58264" x="5381625" y="4481513"/>
          <p14:tracePt t="58275" x="5408613" y="4481513"/>
          <p14:tracePt t="58290" x="5437188" y="4481513"/>
          <p14:tracePt t="58301" x="5446713" y="4481513"/>
          <p14:tracePt t="58305" x="5456238" y="4481513"/>
          <p14:tracePt t="58316" x="5473700" y="4481513"/>
          <p14:tracePt t="58321" x="5511800" y="4481513"/>
          <p14:tracePt t="58330" x="5548313" y="4481513"/>
          <p14:tracePt t="58336" x="5594350" y="4481513"/>
          <p14:tracePt t="58344" x="5632450" y="4481513"/>
          <p14:tracePt t="58350" x="5688013" y="4481513"/>
          <p14:tracePt t="58358" x="5753100" y="4481513"/>
          <p14:tracePt t="58367" x="5818188" y="4481513"/>
          <p14:tracePt t="58374" x="5938838" y="4473575"/>
          <p14:tracePt t="58383" x="6142038" y="4454525"/>
          <p14:tracePt t="58394" x="6272213" y="4435475"/>
          <p14:tracePt t="58401" x="6411913" y="4445000"/>
          <p14:tracePt t="58410" x="6550025" y="4445000"/>
          <p14:tracePt t="58415" x="6708775" y="4464050"/>
          <p14:tracePt t="58425" x="6884988" y="4481513"/>
          <p14:tracePt t="58430" x="7080250" y="4481513"/>
          <p14:tracePt t="58438" x="7237413" y="4500563"/>
          <p14:tracePt t="58445" x="7440613" y="4519613"/>
          <p14:tracePt t="58452" x="7599363" y="4519613"/>
          <p14:tracePt t="58462" x="7756525" y="4529138"/>
          <p14:tracePt t="58469" x="7932738" y="4529138"/>
          <p14:tracePt t="58478" x="8156575" y="4529138"/>
          <p14:tracePt t="58491" x="8248650" y="4546600"/>
          <p14:tracePt t="58493" x="8340725" y="4565650"/>
          <p14:tracePt t="58503" x="8415338" y="4575175"/>
          <p14:tracePt t="58509" x="8535988" y="4611688"/>
          <p14:tracePt t="58520" x="8591550" y="4640263"/>
          <p14:tracePt t="58525" x="8637588" y="4649788"/>
          <p14:tracePt t="58807" x="8535988" y="4649788"/>
          <p14:tracePt t="58815" x="8424863" y="4649788"/>
          <p14:tracePt t="58822" x="8359775" y="4649788"/>
          <p14:tracePt t="58830" x="8285163" y="4649788"/>
          <p14:tracePt t="58839" x="8239125" y="4649788"/>
          <p14:tracePt t="58845" x="8174038" y="4649788"/>
          <p14:tracePt t="58853" x="8053388" y="4649788"/>
          <p14:tracePt t="58869" x="7951788" y="4676775"/>
          <p14:tracePt t="58881" x="7896225" y="4676775"/>
          <p14:tracePt t="58886" x="7877175" y="4676775"/>
          <p14:tracePt t="58896" x="7867650" y="4676775"/>
          <p14:tracePt t="58948" x="7932738" y="4705350"/>
          <p14:tracePt t="58954" x="7970838" y="4705350"/>
          <p14:tracePt t="58975" x="8239125" y="4705350"/>
          <p14:tracePt t="58981" x="8350250" y="4705350"/>
          <p14:tracePt t="58990" x="8480425" y="4705350"/>
          <p14:tracePt t="58994" x="8591550" y="4705350"/>
          <p14:tracePt t="59005" x="8685213" y="4722813"/>
          <p14:tracePt t="59010" x="8777288" y="4722813"/>
          <p14:tracePt t="59019" x="8870950" y="4732338"/>
          <p14:tracePt t="59027" x="8943975" y="4732338"/>
          <p14:tracePt t="59034" x="8991600" y="4732338"/>
          <p14:tracePt t="59043" x="9028113" y="4732338"/>
          <p14:tracePt t="59048" x="9047163" y="4732338"/>
          <p14:tracePt t="59057" x="9064625" y="4732338"/>
          <p14:tracePt t="59127" x="9055100" y="4732338"/>
          <p14:tracePt t="59137" x="8991600" y="4751388"/>
          <p14:tracePt t="59151" x="8758238" y="4741863"/>
          <p14:tracePt t="59164" x="8675688" y="4714875"/>
          <p14:tracePt t="59169" x="8535988" y="4676775"/>
          <p14:tracePt t="59179" x="8434388" y="4640263"/>
          <p14:tracePt t="59181" x="8304213" y="4630738"/>
          <p14:tracePt t="59193" x="8137525" y="4575175"/>
          <p14:tracePt t="59199" x="7932738" y="4538663"/>
          <p14:tracePt t="59207" x="7729538" y="4500563"/>
          <p14:tracePt t="59214" x="7534275" y="4464050"/>
          <p14:tracePt t="59222" x="7348538" y="4445000"/>
          <p14:tracePt t="59232" x="7143750" y="4389438"/>
          <p14:tracePt t="59236" x="6931025" y="4389438"/>
          <p14:tracePt t="59246" x="6615113" y="4370388"/>
          <p14:tracePt t="59257" x="6523038" y="4352925"/>
          <p14:tracePt t="59261" x="6402388" y="4324350"/>
          <p14:tracePt t="59273" x="6308725" y="4324350"/>
          <p14:tracePt t="59279" x="6216650" y="4305300"/>
          <p14:tracePt t="59288" x="6151563" y="4305300"/>
          <p14:tracePt t="59294" x="6115050" y="4305300"/>
          <p14:tracePt t="59303" x="6067425" y="4305300"/>
          <p14:tracePt t="59309" x="6030913" y="4305300"/>
          <p14:tracePt t="59316" x="5994400" y="4305300"/>
          <p14:tracePt t="59324" x="5956300" y="4305300"/>
          <p14:tracePt t="59330" x="5946775" y="4305300"/>
          <p14:tracePt t="59341" x="5929313" y="4305300"/>
          <p14:tracePt t="59355" x="5919788" y="4305300"/>
          <p14:tracePt t="59410" x="5910263" y="4314825"/>
          <p14:tracePt t="59419" x="5891213" y="4324350"/>
          <p14:tracePt t="59425" x="5891213" y="4352925"/>
          <p14:tracePt t="59436" x="5864225" y="4379913"/>
          <p14:tracePt t="59449" x="5864225" y="4389438"/>
          <p14:tracePt t="59462" x="5864225" y="4408488"/>
          <p14:tracePt t="59476" x="5864225" y="4425950"/>
          <p14:tracePt t="59490" x="5864225" y="4454525"/>
          <p14:tracePt t="59498" x="5864225" y="4464050"/>
          <p14:tracePt t="59512" x="5864225" y="4481513"/>
          <p14:tracePt t="59528" x="5864225" y="4491038"/>
          <p14:tracePt t="59545" x="5864225" y="4500563"/>
          <p14:tracePt t="59556" x="5864225" y="4510088"/>
          <p14:tracePt t="59598" x="5864225" y="4519613"/>
          <p14:tracePt t="59624" x="5864225" y="4529138"/>
          <p14:tracePt t="60033" x="5883275" y="4529138"/>
          <p14:tracePt t="60042" x="5891213" y="4529138"/>
          <p14:tracePt t="60048" x="5900738" y="4529138"/>
          <p14:tracePt t="60056" x="5910263" y="4529138"/>
          <p14:tracePt t="60063" x="5919788" y="4519613"/>
          <p14:tracePt t="60071" x="5929313" y="4519613"/>
          <p14:tracePt t="60079" x="5938838" y="4519613"/>
          <p14:tracePt t="60086" x="5946775" y="4510088"/>
          <p14:tracePt t="60096" x="5984875" y="4500563"/>
          <p14:tracePt t="60107" x="6011863" y="4473575"/>
          <p14:tracePt t="60112" x="6049963" y="4464050"/>
          <p14:tracePt t="60122" x="6067425" y="4454525"/>
          <p14:tracePt t="60126" x="6105525" y="4454525"/>
          <p14:tracePt t="60136" x="6142038" y="4435475"/>
          <p14:tracePt t="60142" x="6180138" y="4425950"/>
          <p14:tracePt t="60151" x="6216650" y="4425950"/>
          <p14:tracePt t="60157" x="6253163" y="4425950"/>
          <p14:tracePt t="60165" x="6300788" y="4425950"/>
          <p14:tracePt t="60175" x="6373813" y="4445000"/>
          <p14:tracePt t="60190" x="6421438" y="4445000"/>
          <p14:tracePt t="60201" x="6467475" y="4445000"/>
          <p14:tracePt t="60204" x="6484938" y="4445000"/>
          <p14:tracePt t="60215" x="6513513" y="4445000"/>
          <p14:tracePt t="60221" x="6532563" y="4445000"/>
          <p14:tracePt t="60233" x="6542088" y="4454525"/>
          <p14:tracePt t="60237" x="6569075" y="4454525"/>
          <p14:tracePt t="60247" x="6578600" y="4454525"/>
          <p14:tracePt t="60252" x="6605588" y="4464050"/>
          <p14:tracePt t="60258" x="6615113" y="4464050"/>
          <p14:tracePt t="60268" x="6643688" y="4464050"/>
          <p14:tracePt t="60279" x="6653213" y="4464050"/>
          <p14:tracePt t="60281" x="6670675" y="4464050"/>
          <p14:tracePt t="60295" x="6680200" y="4464050"/>
          <p14:tracePt t="60297" x="6689725" y="4473575"/>
          <p14:tracePt t="60311" x="6699250" y="4473575"/>
          <p14:tracePt t="60314" x="6735763" y="4473575"/>
          <p14:tracePt t="60330" x="6754813" y="4481513"/>
          <p14:tracePt t="60339" x="6773863" y="4481513"/>
          <p14:tracePt t="60344" x="6800850" y="4481513"/>
          <p14:tracePt t="60354" x="6838950" y="4481513"/>
          <p14:tracePt t="60361" x="6846888" y="4481513"/>
          <p14:tracePt t="60369" x="6865938" y="4491038"/>
          <p14:tracePt t="60377" x="6884988" y="4491038"/>
          <p14:tracePt t="60379" x="6894513" y="4500563"/>
          <p14:tracePt t="60389" x="6931025" y="4500563"/>
          <p14:tracePt t="60393" x="6950075" y="4500563"/>
          <p14:tracePt t="60405" x="6986588" y="4500563"/>
          <p14:tracePt t="60412" x="7005638" y="4500563"/>
          <p14:tracePt t="60419" x="7042150" y="4500563"/>
          <p14:tracePt t="60424" x="7061200" y="4500563"/>
          <p14:tracePt t="60433" x="7088188" y="4519613"/>
          <p14:tracePt t="60442" x="7116763" y="4519613"/>
          <p14:tracePt t="60447" x="7153275" y="4529138"/>
          <p14:tracePt t="60456" x="7181850" y="4529138"/>
          <p14:tracePt t="60463" x="7200900" y="4529138"/>
          <p14:tracePt t="60472" x="7283450" y="4529138"/>
          <p14:tracePt t="60484" x="7339013" y="4529138"/>
          <p14:tracePt t="60487" x="7377113" y="4529138"/>
          <p14:tracePt t="60498" x="7440613" y="4529138"/>
          <p14:tracePt t="60504" x="7488238" y="4538663"/>
          <p14:tracePt t="60513" x="7561263" y="4538663"/>
          <p14:tracePt t="60520" x="7608888" y="4556125"/>
          <p14:tracePt t="60528" x="7664450" y="4556125"/>
          <p14:tracePt t="60536" x="7710488" y="4556125"/>
          <p14:tracePt t="60543" x="7756525" y="4556125"/>
          <p14:tracePt t="60552" x="7812088" y="4556125"/>
          <p14:tracePt t="60556" x="7859713" y="4556125"/>
          <p14:tracePt t="60565" x="7942263" y="4565650"/>
          <p14:tracePt t="60579" x="8016875" y="4565650"/>
          <p14:tracePt t="60583" x="8053388" y="4565650"/>
          <p14:tracePt t="60594" x="8081963" y="4565650"/>
          <p14:tracePt t="60598" x="8137525" y="4575175"/>
          <p14:tracePt t="60607" x="8156575" y="4575175"/>
          <p14:tracePt t="60613" x="8193088" y="4575175"/>
          <p14:tracePt t="60621" x="8229600" y="4575175"/>
          <p14:tracePt t="60629" x="8277225" y="4575175"/>
          <p14:tracePt t="60637" x="8304213" y="4575175"/>
          <p14:tracePt t="60645" x="8332788" y="4575175"/>
          <p14:tracePt t="60653" x="8369300" y="4575175"/>
          <p14:tracePt t="60659" x="8443913" y="4594225"/>
          <p14:tracePt t="60673" x="8480425" y="4594225"/>
          <p14:tracePt t="60678" x="8516938" y="4594225"/>
          <p14:tracePt t="60687" x="8564563" y="4594225"/>
          <p14:tracePt t="60692" x="8601075" y="4584700"/>
          <p14:tracePt t="60703" x="8647113" y="4584700"/>
          <p14:tracePt t="60707" x="8675688" y="4584700"/>
          <p14:tracePt t="60717" x="8694738" y="4584700"/>
          <p14:tracePt t="60723" x="8740775" y="4584700"/>
          <p14:tracePt t="60739" x="8767763" y="4584700"/>
          <p14:tracePt t="60746" x="8777288" y="4584700"/>
          <p14:tracePt t="60754" x="8796338" y="4584700"/>
          <p14:tracePt t="60782" x="8805863" y="4584700"/>
          <p14:tracePt t="60802" x="8815388" y="4584700"/>
          <p14:tracePt t="60834" x="8832850" y="4584700"/>
          <p14:tracePt t="60861" x="8851900" y="4584700"/>
          <p14:tracePt t="60876" x="8861425" y="4584700"/>
          <p14:tracePt t="60881" x="8888413" y="4575175"/>
          <p14:tracePt t="60891" x="8897938" y="4575175"/>
          <p14:tracePt t="60897" x="8907463" y="4575175"/>
          <p14:tracePt t="60905" x="8916988" y="4575175"/>
          <p14:tracePt t="60911" x="8934450" y="4565650"/>
          <p14:tracePt t="60920" x="8943975" y="4565650"/>
          <p14:tracePt t="60928" x="8953500" y="4565650"/>
          <p14:tracePt t="60934" x="8972550" y="4565650"/>
          <p14:tracePt t="60944" x="9009063" y="4565650"/>
          <p14:tracePt t="60948" x="9028113" y="4565650"/>
          <p14:tracePt t="60958" x="9074150" y="4556125"/>
          <p14:tracePt t="60970" x="9112250" y="4546600"/>
          <p14:tracePt t="60974" x="9148763" y="4546600"/>
          <p14:tracePt t="60985" x="9185275" y="4546600"/>
          <p14:tracePt t="60991" x="9232900" y="4546600"/>
          <p14:tracePt t="60999" x="9269413" y="4529138"/>
          <p14:tracePt t="61006" x="9305925" y="4529138"/>
          <p14:tracePt t="61014" x="9324975" y="4519613"/>
          <p14:tracePt t="61021" x="9380538" y="4519613"/>
          <p14:tracePt t="61028" x="9417050" y="4519613"/>
          <p14:tracePt t="61038" x="9445625" y="4519613"/>
          <p14:tracePt t="61042" x="9482138" y="4519613"/>
          <p14:tracePt t="61053" x="9575800" y="4519613"/>
          <p14:tracePt t="61065" x="9621838" y="4519613"/>
          <p14:tracePt t="61068" x="9658350" y="4519613"/>
          <p14:tracePt t="61079" x="9705975" y="4519613"/>
          <p14:tracePt t="61088" x="9742488" y="4519613"/>
          <p14:tracePt t="61094" x="9798050" y="4519613"/>
          <p14:tracePt t="61099" x="9826625" y="4519613"/>
          <p14:tracePt t="61108" x="9882188" y="4519613"/>
          <p14:tracePt t="61117" x="9918700" y="4519613"/>
          <p14:tracePt t="61121" x="9955213" y="4519613"/>
          <p14:tracePt t="61133" x="10010775" y="4510088"/>
          <p14:tracePt t="61146" x="10029825" y="4500563"/>
          <p14:tracePt t="61150" x="10067925" y="4500563"/>
          <p14:tracePt t="61159" x="10085388" y="4500563"/>
          <p14:tracePt t="61165" x="10094913" y="4500563"/>
          <p14:tracePt t="61173" x="10131425" y="4500563"/>
          <p14:tracePt t="61180" x="10140950" y="4500563"/>
          <p14:tracePt t="61189" x="10160000" y="4500563"/>
          <p14:tracePt t="61198" x="10179050" y="4500563"/>
          <p14:tracePt t="61202" x="10188575" y="4491038"/>
          <p14:tracePt t="61212" x="10196513" y="4491038"/>
          <p14:tracePt t="61226" x="10234613" y="4491038"/>
          <p14:tracePt t="61242" x="10244138" y="4491038"/>
          <p14:tracePt t="61258" x="10252075" y="4481513"/>
          <p14:tracePt t="61267" x="10261600" y="4481513"/>
          <p14:tracePt t="61283" x="10271125" y="4481513"/>
          <p14:tracePt t="61289" x="10290175" y="4481513"/>
          <p14:tracePt t="61305" x="10299700" y="4481513"/>
          <p14:tracePt t="61311" x="10309225" y="4481513"/>
          <p14:tracePt t="61319" x="10317163" y="4481513"/>
          <p14:tracePt t="61337" x="10326688" y="4481513"/>
          <p14:tracePt t="61461" x="10290175" y="4464050"/>
          <p14:tracePt t="61471" x="10215563" y="4454525"/>
          <p14:tracePt t="61477" x="10123488" y="4435475"/>
          <p14:tracePt t="61486" x="9993313" y="4418013"/>
          <p14:tracePt t="61495" x="9853613" y="4389438"/>
          <p14:tracePt t="61500" x="9732963" y="4370388"/>
          <p14:tracePt t="61510" x="9566275" y="4305300"/>
          <p14:tracePt t="61522" x="9464675" y="4259263"/>
          <p14:tracePt t="61526" x="9353550" y="4222750"/>
          <p14:tracePt t="61541" x="9074150" y="4157663"/>
          <p14:tracePt t="61551" x="8907463" y="4121150"/>
          <p14:tracePt t="61556" x="8731250" y="4102100"/>
          <p14:tracePt t="61565" x="8555038" y="4102100"/>
          <p14:tracePt t="61573" x="8332788" y="4083050"/>
          <p14:tracePt t="61580" x="8128000" y="4092575"/>
          <p14:tracePt t="61585" x="7932738" y="4083050"/>
          <p14:tracePt t="61594" x="7812088" y="4092575"/>
          <p14:tracePt t="61603" x="7570788" y="4102100"/>
          <p14:tracePt t="61620" x="7292975" y="4121150"/>
          <p14:tracePt t="61631" x="7162800" y="4121150"/>
          <p14:tracePt t="61636" x="7023100" y="4121150"/>
          <p14:tracePt t="61645" x="6911975" y="4111625"/>
          <p14:tracePt t="61648" x="6783388" y="4111625"/>
          <p14:tracePt t="61659" x="6605588" y="4111625"/>
          <p14:tracePt t="61666" x="6484938" y="4111625"/>
          <p14:tracePt t="61673" x="6402388" y="4111625"/>
          <p14:tracePt t="61681" x="6308725" y="4111625"/>
          <p14:tracePt t="61689" x="6253163" y="4102100"/>
          <p14:tracePt t="61698" x="6161088" y="4102100"/>
          <p14:tracePt t="61709" x="6124575" y="4092575"/>
          <p14:tracePt t="61712" x="6096000" y="4092575"/>
          <p14:tracePt t="61725" x="6049963" y="4092575"/>
          <p14:tracePt t="61731" x="6030913" y="4092575"/>
          <p14:tracePt t="61740" x="5994400" y="4092575"/>
          <p14:tracePt t="61743" x="5938838" y="4092575"/>
          <p14:tracePt t="61754" x="5891213" y="4092575"/>
          <p14:tracePt t="61759" x="5864225" y="4102100"/>
          <p14:tracePt t="61768" x="5827713" y="4121150"/>
          <p14:tracePt t="61776" x="5808663" y="4129088"/>
          <p14:tracePt t="61784" x="5789613" y="4129088"/>
          <p14:tracePt t="61790" x="5780088" y="4138613"/>
          <p14:tracePt t="61798" x="5770563" y="4148138"/>
          <p14:tracePt t="61808" x="5743575" y="4176713"/>
          <p14:tracePt t="61823" x="5715000" y="4213225"/>
          <p14:tracePt t="61833" x="5707063" y="4232275"/>
          <p14:tracePt t="61838" x="5697538" y="4259263"/>
          <p14:tracePt t="61848" x="5688013" y="4268788"/>
          <p14:tracePt t="61850" x="5688013" y="4278313"/>
          <p14:tracePt t="61863" x="5668963" y="4297363"/>
          <p14:tracePt t="61869" x="5659438" y="4305300"/>
          <p14:tracePt t="61877" x="5659438" y="4333875"/>
          <p14:tracePt t="61883" x="5649913" y="4333875"/>
          <p14:tracePt t="61892" x="5649913" y="4352925"/>
          <p14:tracePt t="61901" x="5641975" y="4370388"/>
          <p14:tracePt t="61917" x="5641975" y="4379913"/>
          <p14:tracePt t="61930" x="5641975" y="4398963"/>
          <p14:tracePt t="61943" x="5641975" y="4418013"/>
          <p14:tracePt t="61947" x="5641975" y="4425950"/>
          <p14:tracePt t="61956" x="5632450" y="4435475"/>
          <p14:tracePt t="61963" x="5632450" y="4454525"/>
          <p14:tracePt t="61978" x="5632450" y="4464050"/>
          <p14:tracePt t="61985" x="5632450" y="4473575"/>
          <p14:tracePt t="62000" x="5632450" y="4481513"/>
          <p14:tracePt t="62066" x="5632450" y="4491038"/>
          <p14:tracePt t="62081" x="5641975" y="4491038"/>
          <p14:tracePt t="62089" x="5668963" y="4491038"/>
          <p14:tracePt t="62094" x="5678488" y="4491038"/>
          <p14:tracePt t="62106" x="5697538" y="4491038"/>
          <p14:tracePt t="62119" x="5715000" y="4491038"/>
          <p14:tracePt t="62131" x="5734050" y="4491038"/>
          <p14:tracePt t="62136" x="5743575" y="4491038"/>
          <p14:tracePt t="62146" x="5770563" y="4491038"/>
          <p14:tracePt t="62152" x="5789613" y="4491038"/>
          <p14:tracePt t="62161" x="5808663" y="4491038"/>
          <p14:tracePt t="62168" x="5827713" y="4491038"/>
          <p14:tracePt t="62174" x="5864225" y="4491038"/>
          <p14:tracePt t="62183" x="5900738" y="4491038"/>
          <p14:tracePt t="62185" x="5938838" y="4491038"/>
          <p14:tracePt t="62199" x="6059488" y="4491038"/>
          <p14:tracePt t="62211" x="6105525" y="4491038"/>
          <p14:tracePt t="62215" x="6170613" y="4491038"/>
          <p14:tracePt t="62226" x="6226175" y="4491038"/>
          <p14:tracePt t="62230" x="6272213" y="4491038"/>
          <p14:tracePt t="62240" x="6308725" y="4481513"/>
          <p14:tracePt t="62247" x="6356350" y="4481513"/>
          <p14:tracePt t="62254" x="6383338" y="4481513"/>
          <p14:tracePt t="62259" x="6402388" y="4481513"/>
          <p14:tracePt t="62268" x="6411913" y="4481513"/>
          <p14:tracePt t="62278" x="6429375" y="4481513"/>
          <p14:tracePt t="62295" x="6448425" y="4481513"/>
          <p14:tracePt t="62305" x="6457950" y="4481513"/>
          <p14:tracePt t="62371" x="6457950" y="4519613"/>
          <p14:tracePt t="62719" x="6523038" y="4529138"/>
          <p14:tracePt t="62726" x="6588125" y="4546600"/>
          <p14:tracePt t="62731" x="6643688" y="4556125"/>
          <p14:tracePt t="62740" x="6735763" y="4575175"/>
          <p14:tracePt t="62748" x="6791325" y="4584700"/>
          <p14:tracePt t="62755" x="6829425" y="4584700"/>
          <p14:tracePt t="62766" x="6865938" y="4594225"/>
          <p14:tracePt t="62779" x="6875463" y="4594225"/>
          <p14:tracePt t="62791" x="6884988" y="4594225"/>
          <p14:tracePt t="62796" x="6894513" y="4594225"/>
          <p14:tracePt t="62821" x="6921500" y="4594225"/>
          <p14:tracePt t="62834" x="6931025" y="4594225"/>
          <p14:tracePt t="62843" x="6940550" y="4594225"/>
          <p14:tracePt t="62849" x="6959600" y="4584700"/>
          <p14:tracePt t="62859" x="6967538" y="4584700"/>
          <p14:tracePt t="62873" x="6986588" y="4575175"/>
          <p14:tracePt t="62885" x="6996113" y="4575175"/>
          <p14:tracePt t="62890" x="7005638" y="4575175"/>
          <p14:tracePt t="62900" x="7015163" y="4565650"/>
          <p14:tracePt t="62906" x="7042150" y="4556125"/>
          <p14:tracePt t="62914" x="7070725" y="4556125"/>
          <p14:tracePt t="62922" x="7107238" y="4546600"/>
          <p14:tracePt t="62928" x="7143750" y="4546600"/>
          <p14:tracePt t="62939" x="7172325" y="4546600"/>
          <p14:tracePt t="62943" x="7208838" y="4529138"/>
          <p14:tracePt t="62953" x="7273925" y="4519613"/>
          <p14:tracePt t="62965" x="7292975" y="4519613"/>
          <p14:tracePt t="62968" x="7312025" y="4519613"/>
          <p14:tracePt t="62981" x="7339013" y="4519613"/>
          <p14:tracePt t="62985" x="7358063" y="4519613"/>
          <p14:tracePt t="62994" x="7377113" y="4519613"/>
          <p14:tracePt t="63000" x="7404100" y="4519613"/>
          <p14:tracePt t="63009" x="7423150" y="4510088"/>
          <p14:tracePt t="63015" x="7440613" y="4510088"/>
          <p14:tracePt t="63024" x="7469188" y="4510088"/>
          <p14:tracePt t="63032" x="7505700" y="4500563"/>
          <p14:tracePt t="63038" x="7524750" y="4500563"/>
          <p14:tracePt t="63048" x="7561263" y="4500563"/>
          <p14:tracePt t="63062" x="7608888" y="4500563"/>
          <p14:tracePt t="63074" x="7626350" y="4500563"/>
          <p14:tracePt t="63077" x="7654925" y="4500563"/>
          <p14:tracePt t="63089" x="7673975" y="4500563"/>
          <p14:tracePt t="63095" x="7710488" y="4500563"/>
          <p14:tracePt t="63102" x="7729538" y="4500563"/>
          <p14:tracePt t="63110" x="7766050" y="4500563"/>
          <p14:tracePt t="63117" x="7802563" y="4500563"/>
          <p14:tracePt t="63123" x="7840663" y="4500563"/>
          <p14:tracePt t="63131" x="7886700" y="4500563"/>
          <p14:tracePt t="63143" x="7932738" y="4500563"/>
          <p14:tracePt t="63155" x="7951788" y="4500563"/>
          <p14:tracePt t="63158" x="7970838" y="4500563"/>
          <p14:tracePt t="63168" x="7978775" y="4500563"/>
          <p14:tracePt t="63172" x="7988300" y="4500563"/>
          <p14:tracePt t="63183" x="8007350" y="4500563"/>
          <p14:tracePt t="63188" x="8026400" y="4500563"/>
          <p14:tracePt t="63197" x="8035925" y="4510088"/>
          <p14:tracePt t="63202" x="8043863" y="4510088"/>
          <p14:tracePt t="63211" x="8053388" y="4510088"/>
          <p14:tracePt t="63218" x="8062913" y="4510088"/>
          <p14:tracePt t="63226" x="8081963" y="4510088"/>
          <p14:tracePt t="63235" x="8091488" y="4510088"/>
          <p14:tracePt t="63241" x="8108950" y="4510088"/>
          <p14:tracePt t="63251" x="8137525" y="4510088"/>
          <p14:tracePt t="63265" x="8156575" y="4510088"/>
          <p14:tracePt t="63277" x="8174038" y="4510088"/>
          <p14:tracePt t="63282" x="8183563" y="4510088"/>
          <p14:tracePt t="63291" x="8202613" y="4510088"/>
          <p14:tracePt t="63298" x="8220075" y="4510088"/>
          <p14:tracePt t="63307" x="8239125" y="4510088"/>
          <p14:tracePt t="63312" x="8248650" y="4510088"/>
          <p14:tracePt t="63321" x="8277225" y="4510088"/>
          <p14:tracePt t="63328" x="8294688" y="4510088"/>
          <p14:tracePt t="63344" x="8323263" y="4510088"/>
          <p14:tracePt t="63357" x="8332788" y="4510088"/>
          <p14:tracePt t="63361" x="8350250" y="4510088"/>
          <p14:tracePt t="63376" x="8378825" y="4510088"/>
          <p14:tracePt t="63385" x="8396288" y="4510088"/>
          <p14:tracePt t="63390" x="8415338" y="4510088"/>
          <p14:tracePt t="63400" x="8424863" y="4510088"/>
          <p14:tracePt t="63406" x="8443913" y="4510088"/>
          <p14:tracePt t="63414" x="8470900" y="4510088"/>
          <p14:tracePt t="63422" x="8489950" y="4510088"/>
          <p14:tracePt t="63429" x="8499475" y="4510088"/>
          <p14:tracePt t="63436" x="8526463" y="4510088"/>
          <p14:tracePt t="63901" x="8574088" y="4510088"/>
          <p14:tracePt t="63912" x="8666163" y="4529138"/>
          <p14:tracePt t="63922" x="8712200" y="4529138"/>
          <p14:tracePt t="63927" x="8731250" y="4546600"/>
          <p14:tracePt t="63937" x="8758238" y="4546600"/>
          <p14:tracePt t="63942" x="8777288" y="4546600"/>
          <p14:tracePt t="63953" x="8805863" y="4556125"/>
          <p14:tracePt t="63966" x="8815388" y="4556125"/>
          <p14:tracePt t="63972" x="8823325" y="4556125"/>
          <p14:tracePt t="63981" x="8842375" y="4565650"/>
          <p14:tracePt t="63989" x="8851900" y="4565650"/>
          <p14:tracePt t="63994" x="8870950" y="4575175"/>
          <p14:tracePt t="64006" x="8916988" y="4584700"/>
          <p14:tracePt t="64016" x="8934450" y="4602163"/>
          <p14:tracePt t="64019" x="8963025" y="4602163"/>
          <p14:tracePt t="64032" x="8982075" y="4611688"/>
          <p14:tracePt t="64037" x="9009063" y="4621213"/>
          <p14:tracePt t="64046" x="9018588" y="4621213"/>
          <p14:tracePt t="64051" x="9028113" y="4621213"/>
          <p14:tracePt t="64062" x="9047163" y="4621213"/>
          <p14:tracePt t="64076" x="9055100" y="4621213"/>
          <p14:tracePt t="64084" x="9064625" y="4621213"/>
          <p14:tracePt t="64090" x="9083675" y="4621213"/>
          <p14:tracePt t="64099" x="9112250" y="4621213"/>
          <p14:tracePt t="64114" x="9158288" y="4621213"/>
          <p14:tracePt t="64127" x="9194800" y="4621213"/>
          <p14:tracePt t="64130" x="9213850" y="4611688"/>
          <p14:tracePt t="64141" x="9250363" y="4611688"/>
          <p14:tracePt t="64146" x="9259888" y="4611688"/>
          <p14:tracePt t="64154" x="9278938" y="4594225"/>
          <p14:tracePt t="64161" x="9315450" y="4584700"/>
          <p14:tracePt t="64169" x="9344025" y="4584700"/>
          <p14:tracePt t="64177" x="9353550" y="4584700"/>
          <p14:tracePt t="64184" x="9371013" y="4575175"/>
          <p14:tracePt t="64195" x="9417050" y="4565650"/>
          <p14:tracePt t="64206" x="9436100" y="4565650"/>
          <p14:tracePt t="64211" x="9455150" y="4565650"/>
          <p14:tracePt t="64220" x="9482138" y="4556125"/>
          <p14:tracePt t="64225" x="9491663" y="4556125"/>
          <p14:tracePt t="64235" x="9501188" y="4556125"/>
          <p14:tracePt t="64241" x="9510713" y="4538663"/>
          <p14:tracePt t="64249" x="9520238" y="4538663"/>
          <p14:tracePt t="64264" x="9529763" y="4538663"/>
          <p14:tracePt t="64287" x="9547225" y="4538663"/>
          <p14:tracePt t="64320" x="9556750" y="4529138"/>
          <p14:tracePt t="64330" x="9566275" y="4529138"/>
          <p14:tracePt t="64344" x="9566275" y="4519613"/>
          <p14:tracePt t="64351" x="9575800" y="4519613"/>
          <p14:tracePt t="64357" x="9585325" y="4519613"/>
          <p14:tracePt t="64373" x="9593263" y="4519613"/>
          <p14:tracePt t="64381" x="9593263" y="4510088"/>
          <p14:tracePt t="64394" x="9602788" y="4500563"/>
          <p14:tracePt t="64397" x="9612313" y="4500563"/>
          <p14:tracePt t="64411" x="9621838" y="4481513"/>
          <p14:tracePt t="64431" x="9631363" y="4464050"/>
          <p14:tracePt t="64439" x="9631363" y="4454525"/>
          <p14:tracePt t="64444" x="9640888" y="4445000"/>
          <p14:tracePt t="64453" x="9640888" y="4435475"/>
          <p14:tracePt t="64461" x="9650413" y="4425950"/>
          <p14:tracePt t="64468" x="9650413" y="4408488"/>
          <p14:tracePt t="64475" x="9650413" y="4379913"/>
          <p14:tracePt t="64488" x="9650413" y="4370388"/>
          <p14:tracePt t="64493" x="9650413" y="4360863"/>
          <p14:tracePt t="64504" x="9650413" y="4352925"/>
          <p14:tracePt t="64509" x="9650413" y="4343400"/>
          <p14:tracePt t="64518" x="9650413" y="4333875"/>
          <p14:tracePt t="64522" x="9650413" y="4305300"/>
          <p14:tracePt t="64538" x="9650413" y="4297363"/>
          <p14:tracePt t="64547" x="9650413" y="4287838"/>
          <p14:tracePt t="64555" x="9650413" y="4278313"/>
          <p14:tracePt t="64561" x="9640888" y="4268788"/>
          <p14:tracePt t="64575" x="9640888" y="4249738"/>
          <p14:tracePt t="64586" x="9640888" y="4241800"/>
          <p14:tracePt t="64598" x="9631363" y="4232275"/>
          <p14:tracePt t="64603" x="9631363" y="4222750"/>
          <p14:tracePt t="64612" x="9621838" y="4213225"/>
          <p14:tracePt t="64616" x="9621838" y="4203700"/>
          <p14:tracePt t="64627" x="9612313" y="4184650"/>
          <p14:tracePt t="64633" x="9612313" y="4176713"/>
          <p14:tracePt t="64641" x="9602788" y="4176713"/>
          <p14:tracePt t="64648" x="9602788" y="4167188"/>
          <p14:tracePt t="64661" x="9585325" y="4157663"/>
          <p14:tracePt t="64671" x="9575800" y="4138613"/>
          <p14:tracePt t="64680" x="9556750" y="4121150"/>
          <p14:tracePt t="64694" x="9537700" y="4111625"/>
          <p14:tracePt t="64706" x="9529763" y="4102100"/>
          <p14:tracePt t="64710" x="9520238" y="4092575"/>
          <p14:tracePt t="64722" x="9510713" y="4092575"/>
          <p14:tracePt t="64727" x="9501188" y="4083050"/>
          <p14:tracePt t="64736" x="9491663" y="4073525"/>
          <p14:tracePt t="64744" x="9482138" y="4073525"/>
          <p14:tracePt t="64750" x="9455150" y="4073525"/>
          <p14:tracePt t="64757" x="9445625" y="4064000"/>
          <p14:tracePt t="64764" x="9436100" y="4056063"/>
          <p14:tracePt t="64774" x="9409113" y="4046538"/>
          <p14:tracePt t="64789" x="9380538" y="4027488"/>
          <p14:tracePt t="64801" x="9361488" y="4017963"/>
          <p14:tracePt t="64806" x="9353550" y="4008438"/>
          <p14:tracePt t="64815" x="9305925" y="4000500"/>
          <p14:tracePt t="64821" x="9278938" y="3990975"/>
          <p14:tracePt t="64830" x="9259888" y="3990975"/>
          <p14:tracePt t="64837" x="9213850" y="3971925"/>
          <p14:tracePt t="64845" x="9175750" y="3971925"/>
          <p14:tracePt t="64851" x="9120188" y="3971925"/>
          <p14:tracePt t="64859" x="9083675" y="3962400"/>
          <p14:tracePt t="64867" x="9037638" y="3962400"/>
          <p14:tracePt t="64872" x="9018588" y="3962400"/>
          <p14:tracePt t="64883" x="8943975" y="3962400"/>
          <p14:tracePt t="64895" x="8926513" y="3962400"/>
          <p14:tracePt t="64899" x="8888413" y="3962400"/>
          <p14:tracePt t="64910" x="8851900" y="3971925"/>
          <p14:tracePt t="64913" x="8815388" y="3971925"/>
          <p14:tracePt t="64923" x="8758238" y="3990975"/>
          <p14:tracePt t="64930" x="8721725" y="4000500"/>
          <p14:tracePt t="64939" x="8694738" y="4000500"/>
          <p14:tracePt t="64945" x="8637588" y="4000500"/>
          <p14:tracePt t="64953" x="8601075" y="4027488"/>
          <p14:tracePt t="64961" x="8564563" y="4037013"/>
          <p14:tracePt t="64969" x="8526463" y="4046538"/>
          <p14:tracePt t="64978" x="8480425" y="4064000"/>
          <p14:tracePt t="64989" x="8461375" y="4083050"/>
          <p14:tracePt t="64990" x="8453438" y="4092575"/>
          <p14:tracePt t="65003" x="8443913" y="4102100"/>
          <p14:tracePt t="65009" x="8405813" y="4138613"/>
          <p14:tracePt t="65019" x="8396288" y="4148138"/>
          <p14:tracePt t="65024" x="8388350" y="4167188"/>
          <p14:tracePt t="65032" x="8378825" y="4222750"/>
          <p14:tracePt t="65040" x="8378825" y="4232275"/>
          <p14:tracePt t="65047" x="8378825" y="4249738"/>
          <p14:tracePt t="65055" x="8378825" y="4287838"/>
          <p14:tracePt t="65062" x="8378825" y="4305300"/>
          <p14:tracePt t="65072" x="8378825" y="4379913"/>
          <p14:tracePt t="65083" x="8378825" y="4398963"/>
          <p14:tracePt t="65087" x="8378825" y="4418013"/>
          <p14:tracePt t="65098" x="8378825" y="4445000"/>
          <p14:tracePt t="65103" x="8378825" y="4464050"/>
          <p14:tracePt t="65112" x="8378825" y="4481513"/>
          <p14:tracePt t="65118" x="8378825" y="4510088"/>
          <p14:tracePt t="65127" x="8378825" y="4529138"/>
          <p14:tracePt t="65133" x="8378825" y="4546600"/>
          <p14:tracePt t="65142" x="8378825" y="4565650"/>
          <p14:tracePt t="65148" x="8378825" y="4594225"/>
          <p14:tracePt t="65156" x="8378825" y="4630738"/>
          <p14:tracePt t="65165" x="8378825" y="4649788"/>
          <p14:tracePt t="65171" x="8378825" y="4686300"/>
          <p14:tracePt t="65181" x="8359775" y="4760913"/>
          <p14:tracePt t="65193" x="8359775" y="4797425"/>
          <p14:tracePt t="65197" x="8350250" y="4835525"/>
          <p14:tracePt t="65207" x="8350250" y="4852988"/>
          <p14:tracePt t="65212" x="8350250" y="4872038"/>
          <p14:tracePt t="65222" x="8350250" y="4908550"/>
          <p14:tracePt t="65226" x="8350250" y="4918075"/>
          <p14:tracePt t="65236" x="8350250" y="4964113"/>
          <p14:tracePt t="65251" x="8350250" y="4983163"/>
          <p14:tracePt t="65260" x="8350250" y="5002213"/>
          <p14:tracePt t="65265" x="8359775" y="5029200"/>
          <p14:tracePt t="65274" x="8359775" y="5038725"/>
          <p14:tracePt t="65288" x="8388350" y="5057775"/>
          <p14:tracePt t="65301" x="8396288" y="5067300"/>
          <p14:tracePt t="65307" x="8424863" y="5094288"/>
          <p14:tracePt t="65315" x="8453438" y="5103813"/>
          <p14:tracePt t="65323" x="8489950" y="5132388"/>
          <p14:tracePt t="65330" x="8526463" y="5141913"/>
          <p14:tracePt t="65338" x="8574088" y="5149850"/>
          <p14:tracePt t="65346" x="8629650" y="5178425"/>
          <p14:tracePt t="65354" x="8685213" y="5197475"/>
          <p14:tracePt t="65359" x="8721725" y="5205413"/>
          <p14:tracePt t="65370" x="8805863" y="5205413"/>
          <p14:tracePt t="65381" x="8851900" y="5214938"/>
          <p14:tracePt t="65385" x="8888413" y="5233988"/>
          <p14:tracePt t="65395" x="8926513" y="5224463"/>
          <p14:tracePt t="65399" x="8982075" y="5224463"/>
          <p14:tracePt t="65411" x="9018588" y="5224463"/>
          <p14:tracePt t="65413" x="9064625" y="5214938"/>
          <p14:tracePt t="65424" x="9120188" y="5214938"/>
          <p14:tracePt t="65431" x="9139238" y="5214938"/>
          <p14:tracePt t="65439" x="9175750" y="5205413"/>
          <p14:tracePt t="65448" x="9213850" y="5187950"/>
          <p14:tracePt t="65453" x="9232900" y="5178425"/>
          <p14:tracePt t="65463" x="9296400" y="5159375"/>
          <p14:tracePt t="65474" x="9305925" y="5149850"/>
          <p14:tracePt t="65479" x="9324975" y="5132388"/>
          <p14:tracePt t="65490" x="9334500" y="5122863"/>
          <p14:tracePt t="65494" x="9353550" y="5103813"/>
          <p14:tracePt t="65505" x="9361488" y="5094288"/>
          <p14:tracePt t="65510" x="9399588" y="5048250"/>
          <p14:tracePt t="65520" x="9426575" y="5021263"/>
          <p14:tracePt t="65525" x="9436100" y="4983163"/>
          <p14:tracePt t="65534" x="9472613" y="4946650"/>
          <p14:tracePt t="65539" x="9501188" y="4891088"/>
          <p14:tracePt t="65548" x="9510713" y="4872038"/>
          <p14:tracePt t="65557" x="9537700" y="4816475"/>
          <p14:tracePt t="65562" x="9566275" y="4797425"/>
          <p14:tracePt t="65572" x="9585325" y="4722813"/>
          <p14:tracePt t="65587" x="9612313" y="4676775"/>
          <p14:tracePt t="65598" x="9640888" y="4621213"/>
          <p14:tracePt t="65602" x="9650413" y="4602163"/>
          <p14:tracePt t="65613" x="9658350" y="4575175"/>
          <p14:tracePt t="65620" x="9677400" y="4556125"/>
          <p14:tracePt t="65628" x="9677400" y="4519613"/>
          <p14:tracePt t="65636" x="9686925" y="4481513"/>
          <p14:tracePt t="65642" x="9686925" y="4445000"/>
          <p14:tracePt t="65650" x="9686925" y="4425950"/>
          <p14:tracePt t="65656" x="9686925" y="4398963"/>
          <p14:tracePt t="65663" x="9686925" y="4352925"/>
          <p14:tracePt t="65678" x="9667875" y="4333875"/>
          <p14:tracePt t="65681" x="9667875" y="4324350"/>
          <p14:tracePt t="65693" x="9658350" y="4314825"/>
          <p14:tracePt t="65697" x="9650413" y="4305300"/>
          <p14:tracePt t="65707" x="9650413" y="4297363"/>
          <p14:tracePt t="65714" x="9650413" y="4287838"/>
          <p14:tracePt t="65721" x="9640888" y="4278313"/>
          <p14:tracePt t="65729" x="9640888" y="4268788"/>
          <p14:tracePt t="65736" x="9631363" y="4268788"/>
          <p14:tracePt t="65752" x="9631363" y="4259263"/>
          <p14:tracePt t="65761" x="9612313" y="4249738"/>
          <p14:tracePt t="65776" x="9575800" y="4232275"/>
          <p14:tracePt t="65787" x="9547225" y="4213225"/>
          <p14:tracePt t="65792" x="9510713" y="4203700"/>
          <p14:tracePt t="65802" x="9491663" y="4203700"/>
          <p14:tracePt t="65807" x="9472613" y="4203700"/>
          <p14:tracePt t="65816" x="9445625" y="4203700"/>
          <p14:tracePt t="65822" x="9436100" y="4203700"/>
          <p14:tracePt t="65831" x="9426575" y="4203700"/>
          <p14:tracePt t="65837" x="9417050" y="4194175"/>
          <p14:tracePt t="65846" x="9409113" y="4194175"/>
          <p14:tracePt t="65854" x="9399588" y="4184650"/>
          <p14:tracePt t="65859" x="9390063" y="4184650"/>
          <p14:tracePt t="65870" x="9353550" y="4176713"/>
          <p14:tracePt t="65881" x="9344025" y="4167188"/>
          <p14:tracePt t="65886" x="9334500" y="4167188"/>
          <p14:tracePt t="65897" x="9296400" y="4167188"/>
          <p14:tracePt t="65902" x="9278938" y="4167188"/>
          <p14:tracePt t="65918" x="9250363" y="4157663"/>
          <p14:tracePt t="65924" x="9240838" y="4157663"/>
          <p14:tracePt t="65933" x="9232900" y="4157663"/>
          <p14:tracePt t="65939" x="9223375" y="4138613"/>
          <p14:tracePt t="65947" x="9213850" y="4138613"/>
          <p14:tracePt t="65963" x="9194800" y="4138613"/>
          <p14:tracePt t="65975" x="9175750" y="4129088"/>
          <p14:tracePt t="65979" x="9167813" y="4121150"/>
          <p14:tracePt t="65991" x="9139238" y="4121150"/>
          <p14:tracePt t="65996" x="9129713" y="4121150"/>
          <p14:tracePt t="66004" x="9112250" y="4111625"/>
          <p14:tracePt t="66009" x="9102725" y="4111625"/>
          <p14:tracePt t="66019" x="9083675" y="4102100"/>
          <p14:tracePt t="66025" x="9064625" y="4102100"/>
          <p14:tracePt t="66041" x="9037638" y="4102100"/>
          <p14:tracePt t="66048" x="9028113" y="4102100"/>
          <p14:tracePt t="66058" x="9009063" y="4102100"/>
          <p14:tracePt t="66071" x="8999538" y="4102100"/>
          <p14:tracePt t="66073" x="8999538" y="4092575"/>
          <p14:tracePt t="66084" x="8982075" y="4092575"/>
          <p14:tracePt t="66088" x="8972550" y="4092575"/>
          <p14:tracePt t="66100" x="8963025" y="4092575"/>
          <p14:tracePt t="66111" x="8943975" y="4092575"/>
          <p14:tracePt t="66114" x="8934450" y="4092575"/>
          <p14:tracePt t="66120" x="8926513" y="4083050"/>
          <p14:tracePt t="66129" x="8916988" y="4083050"/>
          <p14:tracePt t="66137" x="8907463" y="4083050"/>
          <p14:tracePt t="66142" x="8897938" y="4083050"/>
          <p14:tracePt t="66154" x="8878888" y="4083050"/>
          <p14:tracePt t="66165" x="8870950" y="4083050"/>
          <p14:tracePt t="66169" x="8861425" y="4092575"/>
          <p14:tracePt t="66179" x="8851900" y="4092575"/>
          <p14:tracePt t="66184" x="8842375" y="4092575"/>
          <p14:tracePt t="66195" x="8823325" y="4092575"/>
          <p14:tracePt t="66201" x="8805863" y="4102100"/>
          <p14:tracePt t="66208" x="8786813" y="4111625"/>
          <p14:tracePt t="66222" x="8777288" y="4121150"/>
          <p14:tracePt t="66229" x="8758238" y="4129088"/>
          <p14:tracePt t="66248" x="8731250" y="4157663"/>
          <p14:tracePt t="66262" x="8712200" y="4176713"/>
          <p14:tracePt t="66273" x="8702675" y="4184650"/>
          <p14:tracePt t="66279" x="8685213" y="4194175"/>
          <p14:tracePt t="66287" x="8685213" y="4213225"/>
          <p14:tracePt t="66293" x="8666163" y="4222750"/>
          <p14:tracePt t="66304" x="8656638" y="4232275"/>
          <p14:tracePt t="66309" x="8647113" y="4259263"/>
          <p14:tracePt t="66317" x="8620125" y="4268788"/>
          <p14:tracePt t="66325" x="8601075" y="4278313"/>
          <p14:tracePt t="66331" x="8582025" y="4297363"/>
          <p14:tracePt t="66341" x="8555038" y="4343400"/>
          <p14:tracePt t="66352" x="8555038" y="4352925"/>
          <p14:tracePt t="66355" x="8526463" y="4370388"/>
          <p14:tracePt t="66368" x="8526463" y="4389438"/>
          <p14:tracePt t="66381" x="8516938" y="4408488"/>
          <p14:tracePt t="66388" x="8509000" y="4435475"/>
          <p14:tracePt t="66402" x="8509000" y="4454525"/>
          <p14:tracePt t="66411" x="8499475" y="4481513"/>
          <p14:tracePt t="66425" x="8499475" y="4500563"/>
          <p14:tracePt t="66437" x="8489950" y="4519613"/>
          <p14:tracePt t="66451" x="8489950" y="4546600"/>
          <p14:tracePt t="66462" x="8480425" y="4556125"/>
          <p14:tracePt t="66466" x="8480425" y="4565650"/>
          <p14:tracePt t="66476" x="8480425" y="4584700"/>
          <p14:tracePt t="66483" x="8470900" y="4594225"/>
          <p14:tracePt t="66491" x="8470900" y="4630738"/>
          <p14:tracePt t="66497" x="8470900" y="4640263"/>
          <p14:tracePt t="66505" x="8470900" y="4659313"/>
          <p14:tracePt t="66513" x="8470900" y="4676775"/>
          <p14:tracePt t="66520" x="8470900" y="4686300"/>
          <p14:tracePt t="66531" x="8470900" y="4722813"/>
          <p14:tracePt t="66545" x="8480425" y="4741863"/>
          <p14:tracePt t="66556" x="8480425" y="4751388"/>
          <p14:tracePt t="66560" x="8489950" y="4760913"/>
          <p14:tracePt t="66570" x="8499475" y="4760913"/>
          <p14:tracePt t="66576" x="8499475" y="4770438"/>
          <p14:tracePt t="66586" x="8516938" y="4779963"/>
          <p14:tracePt t="66591" x="8535988" y="4797425"/>
          <p14:tracePt t="66600" x="8564563" y="4826000"/>
          <p14:tracePt t="66607" x="8582025" y="4835525"/>
          <p14:tracePt t="66614" x="8620125" y="4852988"/>
          <p14:tracePt t="66625" x="8685213" y="4872038"/>
          <p14:tracePt t="66637" x="8758238" y="4900613"/>
          <p14:tracePt t="66653" x="8796338" y="4900613"/>
          <p14:tracePt t="66656" x="8842375" y="4900613"/>
          <p14:tracePt t="66665" x="8888413" y="4900613"/>
          <p14:tracePt t="66671" x="8943975" y="4891088"/>
          <p14:tracePt t="66679" x="8991600" y="4891088"/>
          <p14:tracePt t="66686" x="9064625" y="4881563"/>
          <p14:tracePt t="66694" x="9158288" y="4862513"/>
          <p14:tracePt t="66704" x="9259888" y="4835525"/>
          <p14:tracePt t="66712" x="9334500" y="4826000"/>
          <p14:tracePt t="66717" x="9371013" y="4797425"/>
          <p14:tracePt t="66734" x="9464675" y="4751388"/>
          <p14:tracePt t="66738" x="9482138" y="4732338"/>
          <p14:tracePt t="66749" x="9510713" y="4722813"/>
          <p14:tracePt t="66759" x="9529763" y="4714875"/>
          <p14:tracePt t="66765" x="9547225" y="4705350"/>
          <p14:tracePt t="66773" x="9547225" y="4695825"/>
          <p14:tracePt t="66780" x="9556750" y="4686300"/>
          <p14:tracePt t="66788" x="9585325" y="4667250"/>
          <p14:tracePt t="66797" x="9585325" y="4659313"/>
          <p14:tracePt t="66803" x="9602788" y="4640263"/>
          <p14:tracePt t="66813" x="9612313" y="4594225"/>
          <p14:tracePt t="66826" x="9621838" y="4584700"/>
          <p14:tracePt t="66829" x="9621838" y="4565650"/>
          <p14:tracePt t="66839" x="9621838" y="4556125"/>
          <p14:tracePt t="66844" x="9621838" y="4538663"/>
          <p14:tracePt t="66861" x="9621838" y="4519613"/>
          <p14:tracePt t="66873" x="9612313" y="4491038"/>
          <p14:tracePt t="66882" x="9593263" y="4473575"/>
          <p14:tracePt t="66891" x="9566275" y="4445000"/>
          <p14:tracePt t="66897" x="9537700" y="4425950"/>
          <p14:tracePt t="66907" x="9482138" y="4352925"/>
          <p14:tracePt t="66918" x="9455150" y="4324350"/>
          <p14:tracePt t="66920" x="9426575" y="4297363"/>
          <p14:tracePt t="66934" x="9353550" y="4213225"/>
          <p14:tracePt t="66936" x="9344025" y="4184650"/>
          <p14:tracePt t="66948" x="9315450" y="4167188"/>
          <p14:tracePt t="66955" x="9278938" y="4138613"/>
          <p14:tracePt t="66963" x="9259888" y="4102100"/>
          <p14:tracePt t="66970" x="9223375" y="4064000"/>
          <p14:tracePt t="66977" x="9185275" y="4037013"/>
          <p14:tracePt t="66987" x="9129713" y="4008438"/>
          <p14:tracePt t="66993" x="9055100" y="4000500"/>
          <p14:tracePt t="67000" x="8888413" y="3952875"/>
          <p14:tracePt t="67013" x="8796338" y="3935413"/>
          <p14:tracePt t="67016" x="8740775" y="3916363"/>
          <p14:tracePt t="67028" x="8694738" y="3916363"/>
          <p14:tracePt t="67031" x="8637588" y="3916363"/>
          <p14:tracePt t="67042" x="8601075" y="3906838"/>
          <p14:tracePt t="67049" x="8574088" y="3906838"/>
          <p14:tracePt t="67056" x="8535988" y="3906838"/>
          <p14:tracePt t="67064" x="8499475" y="3906838"/>
          <p14:tracePt t="67071" x="8461375" y="3906838"/>
          <p14:tracePt t="67080" x="8405813" y="3935413"/>
          <p14:tracePt t="67086" x="8359775" y="3952875"/>
          <p14:tracePt t="67096" x="8277225" y="3990975"/>
          <p14:tracePt t="67108" x="8239125" y="4008438"/>
          <p14:tracePt t="67112" x="8202613" y="4037013"/>
          <p14:tracePt t="67122" x="8183563" y="4064000"/>
          <p14:tracePt t="67127" x="8156575" y="4083050"/>
          <p14:tracePt t="67136" x="8118475" y="4138613"/>
          <p14:tracePt t="67141" x="8091488" y="4194175"/>
          <p14:tracePt t="67151" x="8062913" y="4249738"/>
          <p14:tracePt t="67157" x="8043863" y="4305300"/>
          <p14:tracePt t="67165" x="8035925" y="4324350"/>
          <p14:tracePt t="67173" x="8026400" y="4352925"/>
          <p14:tracePt t="67179" x="8016875" y="4370388"/>
          <p14:tracePt t="67188" x="7988300" y="4418013"/>
          <p14:tracePt t="67201" x="7988300" y="4435475"/>
          <p14:tracePt t="67203" x="7978775" y="4435475"/>
          <p14:tracePt t="67216" x="7970838" y="4454525"/>
          <p14:tracePt t="67221" x="7961313" y="4464050"/>
          <p14:tracePt t="67231" x="7942263" y="4491038"/>
          <p14:tracePt t="67236" x="7942263" y="4500563"/>
          <p14:tracePt t="67250" x="7932738" y="4519613"/>
          <p14:tracePt t="67260" x="7923213" y="4529138"/>
          <p14:tracePt t="67268" x="7923213" y="4538663"/>
          <p14:tracePt t="67826" x="7905750" y="4529138"/>
          <p14:tracePt t="67833" x="7886700" y="4500563"/>
          <p14:tracePt t="67850" x="7821613" y="4454525"/>
          <p14:tracePt t="67865" x="7747000" y="4408488"/>
          <p14:tracePt t="67876" x="7720013" y="4379913"/>
          <p14:tracePt t="67881" x="7681913" y="4370388"/>
          <p14:tracePt t="67892" x="7654925" y="4352925"/>
          <p14:tracePt t="67895" x="7626350" y="4333875"/>
          <p14:tracePt t="67906" x="7608888" y="4324350"/>
          <p14:tracePt t="67912" x="7580313" y="4305300"/>
          <p14:tracePt t="67919" x="7570788" y="4297363"/>
          <p14:tracePt t="67927" x="7543800" y="4287838"/>
          <p14:tracePt t="67935" x="7524750" y="4268788"/>
          <p14:tracePt t="67945" x="7488238" y="4241800"/>
          <p14:tracePt t="67957" x="7459663" y="4222750"/>
          <p14:tracePt t="67959" x="7432675" y="4222750"/>
          <p14:tracePt t="67971" x="7413625" y="4194175"/>
          <p14:tracePt t="67976" x="7394575" y="4194175"/>
          <p14:tracePt t="67986" x="7367588" y="4184650"/>
          <p14:tracePt t="67991" x="7348538" y="4176713"/>
          <p14:tracePt t="68000" x="7321550" y="4176713"/>
          <p14:tracePt t="68005" x="7283450" y="4167188"/>
          <p14:tracePt t="68014" x="7273925" y="4157663"/>
          <p14:tracePt t="68021" x="7246938" y="4157663"/>
          <p14:tracePt t="68028" x="7218363" y="4138613"/>
          <p14:tracePt t="68040" x="7162800" y="4121150"/>
          <p14:tracePt t="68051" x="7143750" y="4121150"/>
          <p14:tracePt t="68054" x="7107238" y="4111625"/>
          <p14:tracePt t="68065" x="7088188" y="4111625"/>
          <p14:tracePt t="68072" x="7032625" y="4111625"/>
          <p14:tracePt t="68080" x="6996113" y="4111625"/>
          <p14:tracePt t="68085" x="6959600" y="4111625"/>
          <p14:tracePt t="68095" x="6931025" y="4111625"/>
          <p14:tracePt t="68101" x="6875463" y="4111625"/>
          <p14:tracePt t="68108" x="6856413" y="4121150"/>
          <p14:tracePt t="68119" x="6829425" y="4121150"/>
          <p14:tracePt t="68123" x="6819900" y="4129088"/>
          <p14:tracePt t="68131" x="6800850" y="4138613"/>
          <p14:tracePt t="68148" x="6791325" y="4148138"/>
          <p14:tracePt t="68159" x="6791325" y="4157663"/>
          <p14:tracePt t="68164" x="6773863" y="4184650"/>
          <p14:tracePt t="68174" x="6745288" y="4203700"/>
          <p14:tracePt t="68180" x="6735763" y="4232275"/>
          <p14:tracePt t="68189" x="6726238" y="4249738"/>
          <p14:tracePt t="68194" x="6718300" y="4287838"/>
          <p14:tracePt t="68204" x="6718300" y="4305300"/>
          <p14:tracePt t="68210" x="6699250" y="4343400"/>
          <p14:tracePt t="68218" x="6689725" y="4370388"/>
          <p14:tracePt t="68229" x="6689725" y="4425950"/>
          <p14:tracePt t="68240" x="6689725" y="4445000"/>
          <p14:tracePt t="68243" x="6689725" y="4464050"/>
          <p14:tracePt t="68253" x="6689725" y="4481513"/>
          <p14:tracePt t="68258" x="6689725" y="4500563"/>
          <p14:tracePt t="68269" x="6689725" y="4519613"/>
          <p14:tracePt t="68275" x="6689725" y="4538663"/>
          <p14:tracePt t="68283" x="6689725" y="4565650"/>
          <p14:tracePt t="68290" x="6689725" y="4584700"/>
          <p14:tracePt t="68297" x="6689725" y="4602163"/>
          <p14:tracePt t="68305" x="6689725" y="4630738"/>
          <p14:tracePt t="68312" x="6689725" y="4649788"/>
          <p14:tracePt t="68321" x="6689725" y="4722813"/>
          <p14:tracePt t="68336" x="6689725" y="4806950"/>
          <p14:tracePt t="68347" x="6689725" y="4843463"/>
          <p14:tracePt t="68352" x="6680200" y="4862513"/>
          <p14:tracePt t="68362" x="6680200" y="4918075"/>
          <p14:tracePt t="68369" x="6680200" y="4937125"/>
          <p14:tracePt t="68377" x="6680200" y="4956175"/>
          <p14:tracePt t="68383" x="6680200" y="4992688"/>
          <p14:tracePt t="68391" x="6680200" y="5029200"/>
          <p14:tracePt t="68399" x="6680200" y="5084763"/>
          <p14:tracePt t="68406" x="6689725" y="5094288"/>
          <p14:tracePt t="68417" x="6699250" y="5132388"/>
          <p14:tracePt t="68432" x="6708775" y="5159375"/>
          <p14:tracePt t="68442" x="6708775" y="5168900"/>
          <p14:tracePt t="68448" x="6718300" y="5168900"/>
          <p14:tracePt t="68456" x="6718300" y="5178425"/>
          <p14:tracePt t="68461" x="6726238" y="5187950"/>
          <p14:tracePt t="68471" x="6735763" y="5197475"/>
          <p14:tracePt t="68478" x="6745288" y="5205413"/>
          <p14:tracePt t="68486" x="6773863" y="5233988"/>
          <p14:tracePt t="68495" x="6810375" y="5253038"/>
          <p14:tracePt t="68501" x="6846888" y="5280025"/>
          <p14:tracePt t="68511" x="6921500" y="5308600"/>
          <p14:tracePt t="68522" x="6959600" y="5318125"/>
          <p14:tracePt t="68527" x="7005638" y="5335588"/>
          <p14:tracePt t="68537" x="7061200" y="5345113"/>
          <p14:tracePt t="68541" x="7107238" y="5354638"/>
          <p14:tracePt t="68551" x="7162800" y="5354638"/>
          <p14:tracePt t="68557" x="7200900" y="5373688"/>
          <p14:tracePt t="68566" x="7246938" y="5373688"/>
          <p14:tracePt t="68572" x="7283450" y="5373688"/>
          <p14:tracePt t="68580" x="7321550" y="5383213"/>
          <p14:tracePt t="68588" x="7367588" y="5383213"/>
          <p14:tracePt t="68594" x="7404100" y="5383213"/>
          <p14:tracePt t="68604" x="7488238" y="5383213"/>
          <p14:tracePt t="68616" x="7524750" y="5383213"/>
          <p14:tracePt t="68620" x="7561263" y="5364163"/>
          <p14:tracePt t="68631" x="7618413" y="5364163"/>
          <p14:tracePt t="68639" x="7635875" y="5364163"/>
          <p14:tracePt t="68645" x="7681913" y="5364163"/>
          <p14:tracePt t="68651" x="7720013" y="5364163"/>
          <p14:tracePt t="68660" x="7775575" y="5354638"/>
          <p14:tracePt t="68665" x="7794625" y="5345113"/>
          <p14:tracePt t="68675" x="7840663" y="5345113"/>
          <p14:tracePt t="68682" x="7877175" y="5345113"/>
          <p14:tracePt t="68689" x="7915275" y="5345113"/>
          <p14:tracePt t="68699" x="7997825" y="5345113"/>
          <p14:tracePt t="68715" x="8062913" y="5345113"/>
          <p14:tracePt t="68724" x="8081963" y="5345113"/>
          <p14:tracePt t="68729" x="8099425" y="5345113"/>
          <p14:tracePt t="68745" x="8118475" y="5345113"/>
          <p14:tracePt t="68769" x="8128000" y="5345113"/>
          <p14:tracePt t="68782" x="8137525" y="5345113"/>
          <p14:tracePt t="68793" x="8156575" y="5345113"/>
          <p14:tracePt t="68819" x="8164513" y="5345113"/>
          <p14:tracePt t="68833" x="8174038" y="5335588"/>
          <p14:tracePt t="68855" x="8183563" y="5326063"/>
          <p14:tracePt t="68863" x="8193088" y="5326063"/>
          <p14:tracePt t="68878" x="8212138" y="5326063"/>
          <p14:tracePt t="68887" x="8212138" y="5318125"/>
          <p14:tracePt t="68892" x="8229600" y="5299075"/>
          <p14:tracePt t="68903" x="8248650" y="5289550"/>
          <p14:tracePt t="68914" x="8267700" y="5280025"/>
          <p14:tracePt t="68917" x="8294688" y="5280025"/>
          <p14:tracePt t="68927" x="8313738" y="5270500"/>
          <p14:tracePt t="68933" x="8340725" y="5262563"/>
          <p14:tracePt t="68942" x="8350250" y="5262563"/>
          <p14:tracePt t="68947" x="8369300" y="5253038"/>
          <p14:tracePt t="68958" x="8378825" y="5253038"/>
          <p14:tracePt t="68965" x="8388350" y="5243513"/>
          <p14:tracePt t="68972" x="8405813" y="5243513"/>
          <p14:tracePt t="68979" x="8415338" y="5243513"/>
          <p14:tracePt t="68995" x="8424863" y="5233988"/>
          <p14:tracePt t="69007" x="8434388" y="5233988"/>
          <p14:tracePt t="69012" x="8443913" y="5233988"/>
          <p14:tracePt t="69027" x="8461375" y="5224463"/>
          <p14:tracePt t="69051" x="8489950" y="5224463"/>
          <p14:tracePt t="69056" x="8499475" y="5205413"/>
          <p14:tracePt t="69066" x="8509000" y="5205413"/>
          <p14:tracePt t="69074" x="8516938" y="5197475"/>
          <p14:tracePt t="69081" x="8526463" y="5197475"/>
          <p14:tracePt t="69090" x="8545513" y="5197475"/>
          <p14:tracePt t="69102" x="8555038" y="5187950"/>
          <p14:tracePt t="69106" x="8564563" y="5187950"/>
          <p14:tracePt t="69117" x="8574088" y="5178425"/>
          <p14:tracePt t="69131" x="8582025" y="5178425"/>
          <p14:tracePt t="69136" x="8591550" y="5178425"/>
          <p14:tracePt t="69146" x="8591550" y="5168900"/>
          <p14:tracePt t="69169" x="8601075" y="5159375"/>
          <p14:tracePt t="69175" x="8610600" y="5159375"/>
          <p14:tracePt t="69185" x="8620125" y="5141913"/>
          <p14:tracePt t="69200" x="8629650" y="5141913"/>
          <p14:tracePt t="69211" x="8637588" y="5132388"/>
          <p14:tracePt t="69215" x="8637588" y="5122863"/>
          <p14:tracePt t="69226" x="8656638" y="5113338"/>
          <p14:tracePt t="69228" x="8656638" y="5103813"/>
          <p14:tracePt t="69247" x="8685213" y="5094288"/>
          <p14:tracePt t="69254" x="8685213" y="5084763"/>
          <p14:tracePt t="69270" x="8694738" y="5076825"/>
          <p14:tracePt t="69279" x="8702675" y="5057775"/>
          <p14:tracePt t="69290" x="8721725" y="5048250"/>
          <p14:tracePt t="69295" x="8721725" y="5038725"/>
          <p14:tracePt t="69305" x="8731250" y="5011738"/>
          <p14:tracePt t="69310" x="8740775" y="5002213"/>
          <p14:tracePt t="69319" x="8750300" y="4992688"/>
          <p14:tracePt t="69325" x="8758238" y="4983163"/>
          <p14:tracePt t="69335" x="8758238" y="4973638"/>
          <p14:tracePt t="69349" x="8767763" y="4964113"/>
          <p14:tracePt t="69356" x="8777288" y="4956175"/>
          <p14:tracePt t="69371" x="8777288" y="4946650"/>
          <p14:tracePt t="69378" x="8786813" y="4937125"/>
          <p14:tracePt t="69388" x="8796338" y="4918075"/>
          <p14:tracePt t="69400" x="8805863" y="4908550"/>
          <p14:tracePt t="69405" x="8815388" y="4900613"/>
          <p14:tracePt t="69414" x="8815388" y="4891088"/>
          <p14:tracePt t="69419" x="8815388" y="4881563"/>
          <p14:tracePt t="69436" x="8823325" y="4872038"/>
          <p14:tracePt t="69443" x="8832850" y="4862513"/>
          <p14:tracePt t="69451" x="8842375" y="4862513"/>
          <p14:tracePt t="69458" x="8842375" y="4843463"/>
          <p14:tracePt t="69467" x="8861425" y="4816475"/>
          <p14:tracePt t="69472" x="8870950" y="4806950"/>
          <p14:tracePt t="69482" x="8870950" y="4779963"/>
          <p14:tracePt t="69498" x="8888413" y="4732338"/>
          <p14:tracePt t="69508" x="8888413" y="4714875"/>
          <p14:tracePt t="69514" x="8888413" y="4695825"/>
          <p14:tracePt t="69523" x="8907463" y="4640263"/>
          <p14:tracePt t="69530" x="8907463" y="4621213"/>
          <p14:tracePt t="69537" x="8907463" y="4594225"/>
          <p14:tracePt t="69545" x="8907463" y="4565650"/>
          <p14:tracePt t="69552" x="8907463" y="4529138"/>
          <p14:tracePt t="69559" x="8907463" y="4500563"/>
          <p14:tracePt t="69566" x="8907463" y="4481513"/>
          <p14:tracePt t="69577" x="8907463" y="4464050"/>
          <p14:tracePt t="69588" x="8907463" y="4445000"/>
          <p14:tracePt t="69593" x="8907463" y="4418013"/>
          <p14:tracePt t="69603" x="8888413" y="4408488"/>
          <p14:tracePt t="69607" x="8878888" y="4398963"/>
          <p14:tracePt t="69618" x="8870950" y="4370388"/>
          <p14:tracePt t="69623" x="8861425" y="4360863"/>
          <p14:tracePt t="69632" x="8842375" y="4333875"/>
          <p14:tracePt t="69639" x="8815388" y="4314825"/>
          <p14:tracePt t="69647" x="8796338" y="4287838"/>
          <p14:tracePt t="69653" x="8758238" y="4268788"/>
          <p14:tracePt t="69662" x="8721725" y="4241800"/>
          <p14:tracePt t="69671" x="8656638" y="4203700"/>
          <p14:tracePt t="69686" x="8637588" y="4194175"/>
          <p14:tracePt t="69688" x="8601075" y="4176713"/>
          <p14:tracePt t="69697" x="8564563" y="4167188"/>
          <p14:tracePt t="69699" x="8526463" y="4157663"/>
          <p14:tracePt t="69712" x="8499475" y="4148138"/>
          <p14:tracePt t="69719" x="8470900" y="4148138"/>
          <p14:tracePt t="69726" x="8415338" y="4148138"/>
          <p14:tracePt t="69734" x="8350250" y="4148138"/>
          <p14:tracePt t="69740" x="8285163" y="4148138"/>
          <p14:tracePt t="69747" x="8212138" y="4148138"/>
          <p14:tracePt t="69755" x="8118475" y="4148138"/>
          <p14:tracePt t="69765" x="8007350" y="4148138"/>
          <p14:tracePt t="69780" x="7905750" y="4148138"/>
          <p14:tracePt t="69791" x="7886700" y="4148138"/>
          <p14:tracePt t="69795" x="7850188" y="4148138"/>
          <p14:tracePt t="69805" x="7821613" y="4148138"/>
          <p14:tracePt t="69811" x="7802563" y="4148138"/>
          <p14:tracePt t="69819" x="7785100" y="4157663"/>
          <p14:tracePt t="69828" x="7756525" y="4167188"/>
          <p14:tracePt t="69835" x="7720013" y="4184650"/>
          <p14:tracePt t="69842" x="7700963" y="4184650"/>
          <p14:tracePt t="69849" x="7645400" y="4194175"/>
          <p14:tracePt t="69859" x="7570788" y="4222750"/>
          <p14:tracePt t="69875" x="7515225" y="4241800"/>
          <p14:tracePt t="69886" x="7488238" y="4249738"/>
          <p14:tracePt t="69890" x="7469188" y="4268788"/>
          <p14:tracePt t="69901" x="7459663" y="4278313"/>
          <p14:tracePt t="69905" x="7450138" y="4278313"/>
          <p14:tracePt t="69914" x="7450138" y="4287838"/>
          <p14:tracePt t="69922" x="7440613" y="4297363"/>
          <p14:tracePt t="69929" x="7432675" y="4297363"/>
          <p14:tracePt t="69937" x="7423150" y="4305300"/>
          <p14:tracePt t="69944" x="7413625" y="4314825"/>
          <p14:tracePt t="69953" x="7377113" y="4352925"/>
          <p14:tracePt t="69969" x="7358063" y="4389438"/>
          <p14:tracePt t="69980" x="7348538" y="4408488"/>
          <p14:tracePt t="69983" x="7339013" y="4435475"/>
          <p14:tracePt t="69994" x="7339013" y="4445000"/>
          <p14:tracePt t="70000" x="7329488" y="4464050"/>
          <p14:tracePt t="70009" x="7312025" y="4481513"/>
          <p14:tracePt t="70013" x="7312025" y="4491038"/>
          <p14:tracePt t="70023" x="7312025" y="4500563"/>
          <p14:tracePt t="70031" x="7312025" y="4529138"/>
          <p14:tracePt t="70038" x="7312025" y="4538663"/>
          <p14:tracePt t="70048" x="7302500" y="4546600"/>
          <p14:tracePt t="70053" x="7302500" y="4565650"/>
          <p14:tracePt t="70061" x="7302500" y="4584700"/>
          <p14:tracePt t="70074" x="7302500" y="4602163"/>
          <p14:tracePt t="70078" x="7302500" y="4621213"/>
          <p14:tracePt t="70088" x="7302500" y="4630738"/>
          <p14:tracePt t="70092" x="7302500" y="4640263"/>
          <p14:tracePt t="70103" x="7302500" y="4649788"/>
          <p14:tracePt t="70110" x="7302500" y="4659313"/>
          <p14:tracePt t="70120" x="7302500" y="4667250"/>
          <p14:tracePt t="70133" x="7302500" y="4686300"/>
          <p14:tracePt t="70143" x="7302500" y="4705350"/>
          <p14:tracePt t="70158" x="7302500" y="4760913"/>
          <p14:tracePt t="70170" x="7302500" y="4779963"/>
          <p14:tracePt t="70174" x="7302500" y="4816475"/>
          <p14:tracePt t="70183" x="7302500" y="4835525"/>
          <p14:tracePt t="70187" x="7292975" y="4891088"/>
          <p14:tracePt t="70198" x="7292975" y="4918075"/>
          <p14:tracePt t="70206" x="7292975" y="4956175"/>
          <p14:tracePt t="70212" x="7292975" y="4983163"/>
          <p14:tracePt t="70219" x="7283450" y="5002213"/>
          <p14:tracePt t="70226" x="7264400" y="5038725"/>
          <p14:tracePt t="70236" x="7264400" y="5057775"/>
          <p14:tracePt t="70242" x="7264400" y="5084763"/>
          <p14:tracePt t="70252" x="7264400" y="5113338"/>
          <p14:tracePt t="70263" x="7264400" y="5122863"/>
          <p14:tracePt t="70267" x="7264400" y="5141913"/>
          <p14:tracePt t="70281" x="7264400" y="5149850"/>
          <p14:tracePt t="88105" x="7283450" y="5149850"/>
          <p14:tracePt t="88112" x="7292975" y="5149850"/>
          <p14:tracePt t="88119" x="7302500" y="5149850"/>
          <p14:tracePt t="88125" x="7321550" y="5149850"/>
          <p14:tracePt t="88133" x="7329488" y="5149850"/>
          <p14:tracePt t="88142" x="7339013" y="5149850"/>
          <p14:tracePt t="88222" x="7283450" y="5178425"/>
          <p14:tracePt t="88228" x="7208838" y="5197475"/>
          <p14:tracePt t="88237" x="7051675" y="5205413"/>
          <p14:tracePt t="88249" x="6959600" y="5205413"/>
          <p14:tracePt t="88254" x="6865938" y="5224463"/>
          <p14:tracePt t="88267" x="6773863" y="5243513"/>
          <p14:tracePt t="88269" x="6680200" y="5253038"/>
          <p14:tracePt t="88280" x="6559550" y="5289550"/>
          <p14:tracePt t="88284" x="6402388" y="5326063"/>
          <p14:tracePt t="88294" x="6216650" y="5383213"/>
          <p14:tracePt t="88300" x="5946775" y="5503863"/>
          <p14:tracePt t="88309" x="5613400" y="5624513"/>
          <p14:tracePt t="88317" x="5289550" y="5745163"/>
          <p14:tracePt t="88321" x="4991100" y="5883275"/>
          <p14:tracePt t="88332" x="4583113" y="6049963"/>
          <p14:tracePt t="88346" x="4435475" y="6097588"/>
          <p14:tracePt t="88357" x="4397375" y="6115050"/>
          <p14:tracePt t="88362" x="4389438" y="6115050"/>
          <p14:tracePt t="88374" x="4370388" y="6115050"/>
          <p14:tracePt t="88576" x="4379913" y="6097588"/>
          <p14:tracePt t="88583" x="4389438" y="6088063"/>
          <p14:tracePt t="88591" x="4397375" y="6078538"/>
          <p14:tracePt t="88598" x="4397375" y="6059488"/>
          <p14:tracePt t="88605" x="4416425" y="6042025"/>
          <p14:tracePt t="88615" x="4445000" y="6003925"/>
          <p14:tracePt t="88630" x="4462463" y="5957888"/>
          <p14:tracePt t="88641" x="4462463" y="5938838"/>
          <p14:tracePt t="88646" x="4462463" y="5929313"/>
          <p14:tracePt t="88656" x="4471988" y="5921375"/>
          <p14:tracePt t="88662" x="4481513" y="5921375"/>
          <p14:tracePt t="88671" x="4481513" y="5911850"/>
          <p14:tracePt t="88678" x="4510088" y="5902325"/>
          <p14:tracePt t="88685" x="4510088" y="5883275"/>
          <p14:tracePt t="88691" x="4546600" y="5856288"/>
          <p14:tracePt t="88699" x="4565650" y="5846763"/>
          <p14:tracePt t="88710" x="4621213" y="5808663"/>
          <p14:tracePt t="88725" x="4667250" y="5781675"/>
          <p14:tracePt t="88736" x="4703763" y="5772150"/>
          <p14:tracePt t="88737" x="4713288" y="5762625"/>
          <p14:tracePt t="88750" x="4751388" y="5753100"/>
          <p14:tracePt t="88754" x="4768850" y="5735638"/>
          <p14:tracePt t="88764" x="4806950" y="5726113"/>
          <p14:tracePt t="88773" x="4814888" y="5716588"/>
          <p14:tracePt t="88779" x="4843463" y="5707063"/>
          <p14:tracePt t="88784" x="4852988" y="5707063"/>
          <p14:tracePt t="88794" x="4862513" y="5697538"/>
          <p14:tracePt t="88803" x="4889500" y="5688013"/>
          <p14:tracePt t="88817" x="4918075" y="5670550"/>
          <p14:tracePt t="88831" x="4945063" y="5651500"/>
          <p14:tracePt t="88836" x="4964113" y="5632450"/>
          <p14:tracePt t="88850" x="4991100" y="5605463"/>
          <p14:tracePt t="88859" x="5000625" y="5605463"/>
          <p14:tracePt t="88866" x="5010150" y="5586413"/>
          <p14:tracePt t="88880" x="5029200" y="5586413"/>
          <p14:tracePt t="88897" x="5038725" y="5576888"/>
          <p14:tracePt t="88913" x="5048250" y="5576888"/>
          <p14:tracePt t="88927" x="5056188" y="5576888"/>
          <p14:tracePt t="88938" x="5065713" y="5576888"/>
          <p14:tracePt t="89505" x="5056188" y="5567363"/>
          <p14:tracePt t="89511" x="5019675" y="5540375"/>
          <p14:tracePt t="89520" x="4983163" y="5530850"/>
          <p14:tracePt t="89526" x="4973638" y="5521325"/>
          <p14:tracePt t="89534" x="4945063" y="5511800"/>
          <p14:tracePt t="89542" x="4935538" y="5511800"/>
          <p14:tracePt t="89549" x="4908550" y="5484813"/>
          <p14:tracePt t="89557" x="4870450" y="5484813"/>
          <p14:tracePt t="89574" x="4833938" y="5475288"/>
          <p14:tracePt t="89588" x="4814888" y="5475288"/>
          <p14:tracePt t="89597" x="4806950" y="5475288"/>
          <p14:tracePt t="89613" x="4797425" y="5475288"/>
          <p14:tracePt t="89652" x="4787900" y="5494338"/>
          <p14:tracePt t="89668" x="4778375" y="5521325"/>
          <p14:tracePt t="89681" x="4778375" y="5540375"/>
          <p14:tracePt t="89722" x="4778375" y="5549900"/>
          <p14:tracePt t="89746" x="4797425" y="5559425"/>
          <p14:tracePt t="89772" x="4983163" y="5624513"/>
          <p14:tracePt t="89777" x="5029200" y="5624513"/>
          <p14:tracePt t="89788" x="5084763" y="5651500"/>
          <p14:tracePt t="89793" x="5130800" y="5661025"/>
          <p14:tracePt t="89801" x="5168900" y="5670550"/>
          <p14:tracePt t="89809" x="5241925" y="5697538"/>
          <p14:tracePt t="89816" x="5280025" y="5745163"/>
          <p14:tracePt t="89822" x="5316538" y="5762625"/>
          <p14:tracePt t="89830" x="5372100" y="5791200"/>
          <p14:tracePt t="89839" x="5465763" y="5865813"/>
          <p14:tracePt t="89852" x="5521325" y="5883275"/>
          <p14:tracePt t="89856" x="5538788" y="5902325"/>
          <p14:tracePt t="89867" x="5567363" y="5911850"/>
          <p14:tracePt t="89871" x="5613400" y="5938838"/>
          <p14:tracePt t="89887" x="5688013" y="5967413"/>
          <p14:tracePt t="89896" x="5724525" y="5986463"/>
          <p14:tracePt t="89903" x="5753100" y="5986463"/>
          <p14:tracePt t="89911" x="5799138" y="6013450"/>
          <p14:tracePt t="89917" x="5854700" y="6013450"/>
          <p14:tracePt t="89924" x="5900738" y="6013450"/>
          <p14:tracePt t="89935" x="6021388" y="6013450"/>
          <p14:tracePt t="89949" x="6180138" y="6013450"/>
          <p14:tracePt t="89962" x="6245225" y="6013450"/>
          <p14:tracePt t="89967" x="6318250" y="6013450"/>
          <p14:tracePt t="89976" x="6364288" y="6013450"/>
          <p14:tracePt t="89982" x="6421438" y="6013450"/>
          <p14:tracePt t="89990" x="6448425" y="6013450"/>
          <p14:tracePt t="89997" x="6484938" y="6013450"/>
          <p14:tracePt t="90005" x="6513513" y="6013450"/>
          <p14:tracePt t="90012" x="6532563" y="6013450"/>
          <p14:tracePt t="90027" x="6542088" y="6013450"/>
          <p14:tracePt t="90363" x="6569075" y="6003925"/>
          <p14:tracePt t="90366" x="6624638" y="5976938"/>
          <p14:tracePt t="90371" x="6699250" y="5948363"/>
          <p14:tracePt t="90381" x="6754813" y="5921375"/>
          <p14:tracePt t="90387" x="6856413" y="5883275"/>
          <p14:tracePt t="90395" x="6931025" y="5856288"/>
          <p14:tracePt t="90403" x="7042150" y="5818188"/>
          <p14:tracePt t="90410" x="7135813" y="5818188"/>
          <p14:tracePt t="90421" x="7264400" y="5791200"/>
          <p14:tracePt t="90433" x="7312025" y="5791200"/>
          <p14:tracePt t="90435" x="7358063" y="5791200"/>
          <p14:tracePt t="90448" x="7394575" y="5781675"/>
          <p14:tracePt t="90451" x="7432675" y="5781675"/>
          <p14:tracePt t="90462" x="7459663" y="5772150"/>
          <p14:tracePt t="90469" x="7488238" y="5772150"/>
          <p14:tracePt t="90476" x="7515225" y="5772150"/>
          <p14:tracePt t="90482" x="7553325" y="5772150"/>
          <p14:tracePt t="90490" x="7570788" y="5762625"/>
          <p14:tracePt t="90497" x="7608888" y="5762625"/>
          <p14:tracePt t="90505" x="7654925" y="5745163"/>
          <p14:tracePt t="90516" x="7747000" y="5735638"/>
          <p14:tracePt t="90529" x="7821613" y="5716588"/>
          <p14:tracePt t="90542" x="7840663" y="5716588"/>
          <p14:tracePt t="90547" x="7877175" y="5716588"/>
          <p14:tracePt t="90557" x="7896225" y="5716588"/>
          <p14:tracePt t="90562" x="7905750" y="5716588"/>
          <p14:tracePt t="90570" x="7915275" y="5716588"/>
          <p14:tracePt t="90576" x="7932738" y="5716588"/>
          <p14:tracePt t="90585" x="7942263" y="5716588"/>
          <p14:tracePt t="90593" x="7951788" y="5716588"/>
          <p14:tracePt t="90600" x="7988300" y="5716588"/>
          <p14:tracePt t="90609" x="8026400" y="5716588"/>
          <p14:tracePt t="90614" x="8043863" y="5726113"/>
          <p14:tracePt t="90625" x="8118475" y="5735638"/>
          <p14:tracePt t="90636" x="8156575" y="5735638"/>
          <p14:tracePt t="90641" x="8174038" y="5745163"/>
          <p14:tracePt t="90651" x="8229600" y="5762625"/>
          <p14:tracePt t="90657" x="8248650" y="5762625"/>
          <p14:tracePt t="90666" x="8267700" y="5772150"/>
          <p14:tracePt t="90671" x="8304213" y="5781675"/>
          <p14:tracePt t="90680" x="8332788" y="5781675"/>
          <p14:tracePt t="90685" x="8350250" y="5791200"/>
          <p14:tracePt t="90695" x="8369300" y="5791200"/>
          <p14:tracePt t="90703" x="8396288" y="5808663"/>
          <p14:tracePt t="90709" x="8434388" y="5808663"/>
          <p14:tracePt t="90717" x="8480425" y="5818188"/>
          <p14:tracePt t="90733" x="8535988" y="5827713"/>
          <p14:tracePt t="90745" x="8555038" y="5837238"/>
          <p14:tracePt t="90751" x="8582025" y="5856288"/>
          <p14:tracePt t="90759" x="8591550" y="5856288"/>
          <p14:tracePt t="90765" x="8610600" y="5865813"/>
          <p14:tracePt t="90776" x="8629650" y="5865813"/>
          <p14:tracePt t="90784" x="8656638" y="5873750"/>
          <p14:tracePt t="90788" x="8666163" y="5873750"/>
          <p14:tracePt t="90797" x="8685213" y="5883275"/>
          <p14:tracePt t="90803" x="8712200" y="5892800"/>
          <p14:tracePt t="90811" x="8750300" y="5892800"/>
          <p14:tracePt t="90825" x="8777288" y="5902325"/>
          <p14:tracePt t="90828" x="8805863" y="5902325"/>
          <p14:tracePt t="90839" x="8842375" y="5902325"/>
          <p14:tracePt t="90846" x="8851900" y="5902325"/>
          <p14:tracePt t="90854" x="8888413" y="5902325"/>
          <p14:tracePt t="90857" x="8897938" y="5902325"/>
          <p14:tracePt t="90868" x="8916988" y="5902325"/>
          <p14:tracePt t="90874" x="8934450" y="5902325"/>
          <p14:tracePt t="90884" x="8943975" y="5902325"/>
          <p14:tracePt t="90892" x="8953500" y="5902325"/>
          <p14:tracePt t="90897" x="8982075" y="5902325"/>
          <p14:tracePt t="90908" x="9009063" y="5892800"/>
          <p14:tracePt t="90918" x="9028113" y="5892800"/>
          <p14:tracePt t="90923" x="9047163" y="5892800"/>
          <p14:tracePt t="90934" x="9074150" y="5892800"/>
          <p14:tracePt t="90948" x="9093200" y="5883275"/>
          <p14:tracePt t="90953" x="9102725" y="5883275"/>
          <p14:tracePt t="90962" x="9112250" y="5883275"/>
          <p14:tracePt t="90969" x="9129713" y="5883275"/>
          <p14:tracePt t="90991" x="9139238" y="5883275"/>
          <p14:tracePt t="91017" x="9158288" y="5883275"/>
          <p14:tracePt t="91042" x="9167813" y="5883275"/>
          <p14:tracePt t="91056" x="9175750" y="5883275"/>
          <p14:tracePt t="91071" x="9185275" y="5883275"/>
          <p14:tracePt t="91079" x="9185275" y="5873750"/>
          <p14:tracePt t="91097" x="9204325" y="5873750"/>
          <p14:tracePt t="91106" x="9213850" y="5873750"/>
          <p14:tracePt t="91652" x="9259888" y="5892800"/>
          <p14:tracePt t="91662" x="9334500" y="5967413"/>
          <p14:tracePt t="91673" x="9353550" y="5986463"/>
          <p14:tracePt t="91677" x="9380538" y="6003925"/>
          <p14:tracePt t="91688" x="9409113" y="6042025"/>
          <p14:tracePt t="91692" x="9426575" y="6049963"/>
          <p14:tracePt t="91704" x="9436100" y="6059488"/>
          <p14:tracePt t="91707" x="9455150" y="6078538"/>
          <p14:tracePt t="91716" x="9464675" y="6088063"/>
          <p14:tracePt t="91732" x="9472613" y="6097588"/>
          <p14:tracePt t="91739" x="9482138" y="6097588"/>
          <p14:tracePt t="91746" x="9482138" y="6105525"/>
          <p14:tracePt t="91756" x="9491663" y="6115050"/>
          <p14:tracePt t="91787" x="9510713" y="6115050"/>
          <p14:tracePt t="91929" x="9510713" y="6105525"/>
          <p14:tracePt t="91944" x="9520238" y="6088063"/>
          <p14:tracePt t="91957" x="9520238" y="6059488"/>
          <p14:tracePt t="91970" x="9520238" y="6042025"/>
          <p14:tracePt t="91985" x="9520238" y="6022975"/>
          <p14:tracePt t="92000" x="9501188" y="5994400"/>
          <p14:tracePt t="92006" x="9491663" y="5976938"/>
          <p14:tracePt t="92022" x="9482138" y="5948363"/>
          <p14:tracePt t="92029" x="9472613" y="5938838"/>
          <p14:tracePt t="92035" x="9455150" y="5921375"/>
          <p14:tracePt t="92045" x="9426575" y="5883275"/>
          <p14:tracePt t="92054" x="9399588" y="5846763"/>
          <p14:tracePt t="92065" x="9380538" y="5837238"/>
          <p14:tracePt t="92069" x="9353550" y="5808663"/>
          <p14:tracePt t="92080" x="9334500" y="5791200"/>
          <p14:tracePt t="92084" x="9315450" y="5762625"/>
          <p14:tracePt t="92094" x="9296400" y="5745163"/>
          <p14:tracePt t="92099" x="9269413" y="5707063"/>
          <p14:tracePt t="92109" x="9232900" y="5661025"/>
          <p14:tracePt t="92119" x="9204325" y="5641975"/>
          <p14:tracePt t="92124" x="9185275" y="5614988"/>
          <p14:tracePt t="92130" x="9120188" y="5559425"/>
          <p14:tracePt t="92148" x="9047163" y="5503863"/>
          <p14:tracePt t="92159" x="9009063" y="5475288"/>
          <p14:tracePt t="92161" x="8982075" y="5465763"/>
          <p14:tracePt t="92174" x="8926513" y="5429250"/>
          <p14:tracePt t="92176" x="8870950" y="5400675"/>
          <p14:tracePt t="92188" x="8823325" y="5383213"/>
          <p14:tracePt t="92194" x="8767763" y="5354638"/>
          <p14:tracePt t="92203" x="8731250" y="5345113"/>
          <p14:tracePt t="92211" x="8675688" y="5318125"/>
          <p14:tracePt t="92218" x="8629650" y="5308600"/>
          <p14:tracePt t="92225" x="8591550" y="5299075"/>
          <p14:tracePt t="92232" x="8535988" y="5280025"/>
          <p14:tracePt t="92241" x="8461375" y="5270500"/>
          <p14:tracePt t="92258" x="8388350" y="5243513"/>
          <p14:tracePt t="92268" x="8340725" y="5233988"/>
          <p14:tracePt t="92271" x="8304213" y="5214938"/>
          <p14:tracePt t="92282" x="8248650" y="5197475"/>
          <p14:tracePt t="92288" x="8193088" y="5168900"/>
          <p14:tracePt t="92297" x="8156575" y="5141913"/>
          <p14:tracePt t="92302" x="8108950" y="5132388"/>
          <p14:tracePt t="92311" x="8053388" y="5113338"/>
          <p14:tracePt t="92320" x="7997825" y="5084763"/>
          <p14:tracePt t="92327" x="7961313" y="5076825"/>
          <p14:tracePt t="92337" x="7877175" y="5038725"/>
          <p14:tracePt t="92352" x="7812088" y="5011738"/>
          <p14:tracePt t="92363" x="7756525" y="4983163"/>
          <p14:tracePt t="92367" x="7739063" y="4964113"/>
          <p14:tracePt t="92379" x="7681913" y="4937125"/>
          <p14:tracePt t="92385" x="7608888" y="4891088"/>
          <p14:tracePt t="92392" x="7570788" y="4872038"/>
          <p14:tracePt t="92399" x="7497763" y="4835525"/>
          <p14:tracePt t="92406" x="7440613" y="4806950"/>
          <p14:tracePt t="92415" x="7385050" y="4779963"/>
          <p14:tracePt t="92420" x="7329488" y="4751388"/>
          <p14:tracePt t="92429" x="7237413" y="4722813"/>
          <p14:tracePt t="92445" x="7200900" y="4695825"/>
          <p14:tracePt t="92448" x="7153275" y="4695825"/>
          <p14:tracePt t="92456" x="7135813" y="4686300"/>
          <p14:tracePt t="92460" x="7080250" y="4676775"/>
          <p14:tracePt t="92471" x="7042150" y="4649788"/>
          <p14:tracePt t="92478" x="6967538" y="4621213"/>
          <p14:tracePt t="92486" x="6921500" y="4611688"/>
          <p14:tracePt t="92493" x="6846888" y="4575175"/>
          <p14:tracePt t="92500" x="6791325" y="4565650"/>
          <p14:tracePt t="92508" x="6718300" y="4538663"/>
          <p14:tracePt t="92516" x="6662738" y="4519613"/>
          <p14:tracePt t="92523" x="6605588" y="4500563"/>
          <p14:tracePt t="92537" x="6588125" y="4481513"/>
          <p14:tracePt t="92541" x="6578600" y="4481513"/>
          <p14:tracePt t="92553" x="6569075" y="4481513"/>
          <p14:tracePt t="92566" x="6569075" y="4473575"/>
          <p14:tracePt t="94143" x="6578600" y="4481513"/>
          <p14:tracePt t="94155" x="6624638" y="4491038"/>
          <p14:tracePt t="94159" x="6653213" y="4500563"/>
          <p14:tracePt t="94169" x="6689725" y="4510088"/>
          <p14:tracePt t="94173" x="6726238" y="4538663"/>
          <p14:tracePt t="94184" x="6773863" y="4556125"/>
          <p14:tracePt t="94190" x="6829425" y="4565650"/>
          <p14:tracePt t="94199" x="6902450" y="4594225"/>
          <p14:tracePt t="94203" x="6996113" y="4630738"/>
          <p14:tracePt t="94212" x="7070725" y="4659313"/>
          <p14:tracePt t="94220" x="7172325" y="4686300"/>
          <p14:tracePt t="94228" x="7264400" y="4722813"/>
          <p14:tracePt t="94234" x="7367588" y="4751388"/>
          <p14:tracePt t="94242" x="7478713" y="4787900"/>
          <p14:tracePt t="94252" x="7673975" y="4852988"/>
          <p14:tracePt t="94263" x="7775575" y="4900613"/>
          <p14:tracePt t="94266" x="7821613" y="4918075"/>
          <p14:tracePt t="94278" x="7877175" y="4927600"/>
          <p14:tracePt t="94283" x="7896225" y="4937125"/>
          <p14:tracePt t="94292" x="7923213" y="4937125"/>
          <p14:tracePt t="94308" x="7932738" y="4937125"/>
          <p14:tracePt t="94313" x="7942263" y="4937125"/>
          <p14:tracePt t="94345" x="7988300" y="4881563"/>
          <p14:tracePt t="94358" x="7988300" y="4852988"/>
          <p14:tracePt t="94362" x="7988300" y="4826000"/>
          <p14:tracePt t="94372" x="7988300" y="4806950"/>
          <p14:tracePt t="94377" x="7988300" y="4770438"/>
          <p14:tracePt t="94386" x="7970838" y="4732338"/>
          <p14:tracePt t="94391" x="7970838" y="4714875"/>
          <p14:tracePt t="94401" x="7942263" y="4676775"/>
          <p14:tracePt t="94408" x="7932738" y="4640263"/>
          <p14:tracePt t="94415" x="7905750" y="4584700"/>
          <p14:tracePt t="94426" x="7896225" y="4565650"/>
          <p14:tracePt t="94431" x="7831138" y="4473575"/>
          <p14:tracePt t="94438" x="7700963" y="4268788"/>
          <p14:tracePt t="94452" x="7654925" y="4194175"/>
          <p14:tracePt t="94457" x="7589838" y="4111625"/>
          <p14:tracePt t="94468" x="7524750" y="4056063"/>
          <p14:tracePt t="94472" x="7404100" y="3981450"/>
          <p14:tracePt t="94482" x="7302500" y="3916363"/>
          <p14:tracePt t="94485" x="7162800" y="3860800"/>
          <p14:tracePt t="94495" x="7070725" y="3832225"/>
          <p14:tracePt t="94503" x="6996113" y="3814763"/>
          <p14:tracePt t="94509" x="6921500" y="3805238"/>
          <p14:tracePt t="94519" x="6856413" y="3805238"/>
          <p14:tracePt t="94526" x="6791325" y="3805238"/>
          <p14:tracePt t="94535" x="6670675" y="3805238"/>
          <p14:tracePt t="94549" x="6578600" y="3805238"/>
          <p14:tracePt t="94551" x="6484938" y="3822700"/>
          <p14:tracePt t="94560" x="6411913" y="3832225"/>
          <p14:tracePt t="94567" x="6272213" y="3851275"/>
          <p14:tracePt t="94575" x="6132513" y="3870325"/>
          <p14:tracePt t="94581" x="5975350" y="3906838"/>
          <p14:tracePt t="94591" x="5789613" y="3981450"/>
          <p14:tracePt t="94599" x="5586413" y="4056063"/>
          <p14:tracePt t="94603" x="5400675" y="4129088"/>
          <p14:tracePt t="94613" x="5224463" y="4203700"/>
          <p14:tracePt t="94619" x="5056188" y="4287838"/>
          <p14:tracePt t="94629" x="4768850" y="4435475"/>
          <p14:tracePt t="94641" x="4648200" y="4500563"/>
          <p14:tracePt t="94644" x="4573588" y="4565650"/>
          <p14:tracePt t="94654" x="4491038" y="4594225"/>
          <p14:tracePt t="94657" x="4416425" y="4630738"/>
          <p14:tracePt t="94669" x="4360863" y="4659313"/>
          <p14:tracePt t="94675" x="4324350" y="4676775"/>
          <p14:tracePt t="94684" x="4276725" y="4705350"/>
          <p14:tracePt t="94691" x="4249738" y="4714875"/>
          <p14:tracePt t="94699" x="4230688" y="4741863"/>
          <p14:tracePt t="94707" x="4203700" y="4751388"/>
          <p14:tracePt t="94712" x="4194175" y="4760913"/>
          <p14:tracePt t="94721" x="4165600" y="4806950"/>
          <p14:tracePt t="94737" x="4148138" y="4826000"/>
          <p14:tracePt t="94739" x="4138613" y="4852988"/>
          <p14:tracePt t="94749" x="4129088" y="4872038"/>
          <p14:tracePt t="94755" x="4129088" y="4900613"/>
          <p14:tracePt t="94764" x="4119563" y="4918075"/>
          <p14:tracePt t="94770" x="4119563" y="4956175"/>
          <p14:tracePt t="94778" x="4119563" y="4973638"/>
          <p14:tracePt t="94784" x="4119563" y="5002213"/>
          <p14:tracePt t="94793" x="4119563" y="5011738"/>
          <p14:tracePt t="94801" x="4129088" y="5029200"/>
          <p14:tracePt t="94808" x="4129088" y="5048250"/>
          <p14:tracePt t="94817" x="4148138" y="5084763"/>
          <p14:tracePt t="94828" x="4156075" y="5094288"/>
          <p14:tracePt t="94833" x="4165600" y="5103813"/>
          <p14:tracePt t="94844" x="4175125" y="5122863"/>
          <p14:tracePt t="94847" x="4184650" y="5132388"/>
          <p14:tracePt t="94859" x="4194175" y="5141913"/>
          <p14:tracePt t="94865" x="4221163" y="5149850"/>
          <p14:tracePt t="94873" x="4259263" y="5178425"/>
          <p14:tracePt t="94879" x="4268788" y="5197475"/>
          <p14:tracePt t="94887" x="4305300" y="5224463"/>
          <p14:tracePt t="94896" x="4314825" y="5233988"/>
          <p14:tracePt t="94902" x="4324350" y="5253038"/>
          <p14:tracePt t="94909" x="4370388" y="5280025"/>
          <p14:tracePt t="94927" x="4379913" y="5299075"/>
          <p14:tracePt t="94938" x="4397375" y="5308600"/>
          <p14:tracePt t="94942" x="4425950" y="5345113"/>
          <p14:tracePt t="94953" x="4452938" y="5373688"/>
          <p14:tracePt t="94958" x="4471988" y="5383213"/>
          <p14:tracePt t="94967" x="4500563" y="5419725"/>
          <p14:tracePt t="94973" x="4537075" y="5446713"/>
          <p14:tracePt t="94982" x="4556125" y="5456238"/>
          <p14:tracePt t="94990" x="4583113" y="5465763"/>
          <p14:tracePt t="94996" x="4602163" y="5494338"/>
          <p14:tracePt t="95005" x="4648200" y="5511800"/>
          <p14:tracePt t="95021" x="4667250" y="5530850"/>
          <p14:tracePt t="95032" x="4676775" y="5530850"/>
          <p14:tracePt t="95036" x="4686300" y="5540375"/>
          <p14:tracePt t="95051" x="4713288" y="5549900"/>
          <p14:tracePt t="95062" x="4722813" y="5549900"/>
          <p14:tracePt t="95067" x="4732338" y="5549900"/>
          <p14:tracePt t="95075" x="4741863" y="5559425"/>
          <p14:tracePt t="95083" x="4751388" y="5567363"/>
          <p14:tracePt t="95091" x="4768850" y="5576888"/>
          <p14:tracePt t="95099" x="4787900" y="5595938"/>
          <p14:tracePt t="95105" x="4824413" y="5605463"/>
          <p14:tracePt t="95115" x="4870450" y="5624513"/>
          <p14:tracePt t="95131" x="4918075" y="5661025"/>
          <p14:tracePt t="95145" x="4983163" y="5697538"/>
          <p14:tracePt t="95155" x="5000625" y="5726113"/>
          <p14:tracePt t="97251" x="5038725" y="5641975"/>
          <p14:tracePt t="97259" x="5065713" y="5586413"/>
          <p14:tracePt t="97263" x="5111750" y="5494338"/>
          <p14:tracePt t="97274" x="5140325" y="5391150"/>
          <p14:tracePt t="97281" x="5176838" y="5299075"/>
          <p14:tracePt t="97288" x="5186363" y="5205413"/>
          <p14:tracePt t="97297" x="5224463" y="5113338"/>
          <p14:tracePt t="97303" x="5251450" y="5029200"/>
          <p14:tracePt t="97313" x="5297488" y="4826000"/>
          <p14:tracePt t="97326" x="5316538" y="4770438"/>
          <p14:tracePt t="97329" x="5326063" y="4695825"/>
          <p14:tracePt t="97339" x="5345113" y="4649788"/>
          <p14:tracePt t="97343" x="5345113" y="4594225"/>
          <p14:tracePt t="97353" x="5353050" y="4546600"/>
          <p14:tracePt t="97359" x="5353050" y="4510088"/>
          <p14:tracePt t="97367" x="5353050" y="4473575"/>
          <p14:tracePt t="97375" x="5372100" y="4435475"/>
          <p14:tracePt t="97383" x="5372100" y="4398963"/>
          <p14:tracePt t="97390" x="5372100" y="4379913"/>
          <p14:tracePt t="97396" x="5372100" y="4343400"/>
          <p14:tracePt t="97406" x="5381625" y="4241800"/>
          <p14:tracePt t="97418" x="5381625" y="4194175"/>
          <p14:tracePt t="97422" x="5381625" y="4121150"/>
          <p14:tracePt t="97433" x="5391150" y="4073525"/>
          <p14:tracePt t="97438" x="5408613" y="4000500"/>
          <p14:tracePt t="97448" x="5408613" y="3952875"/>
          <p14:tracePt t="97453" x="5437188" y="3897313"/>
          <p14:tracePt t="97463" x="5437188" y="3851275"/>
          <p14:tracePt t="97470" x="5446713" y="3795713"/>
          <p14:tracePt t="97476" x="5456238" y="3776663"/>
          <p14:tracePt t="97486" x="5456238" y="3767138"/>
          <p14:tracePt t="97491" x="5456238" y="3759200"/>
          <p14:tracePt t="98098" x="5456238" y="3711575"/>
          <p14:tracePt t="98107" x="5456238" y="3656013"/>
          <p14:tracePt t="98115" x="5483225" y="3573463"/>
          <p14:tracePt t="98122" x="5502275" y="3517900"/>
          <p14:tracePt t="98128" x="5511800" y="3452813"/>
          <p14:tracePt t="98137" x="5529263" y="3397250"/>
          <p14:tracePt t="98144" x="5557838" y="3303588"/>
          <p14:tracePt t="98151" x="5576888" y="3228975"/>
          <p14:tracePt t="98160" x="5641975" y="3052763"/>
          <p14:tracePt t="98176" x="5724525" y="2820988"/>
          <p14:tracePt t="98187" x="5753100" y="2719388"/>
          <p14:tracePt t="98192" x="5780088" y="2644775"/>
          <p14:tracePt t="98201" x="5818188" y="2570163"/>
          <p14:tracePt t="98205" x="5845175" y="2478088"/>
          <p14:tracePt t="98216" x="5845175" y="2366963"/>
          <p14:tracePt t="98222" x="5864225" y="2227263"/>
          <p14:tracePt t="98523" x="5873750" y="2171700"/>
          <p14:tracePt t="98528" x="5891213" y="2106613"/>
          <p14:tracePt t="98539" x="5910263" y="1939925"/>
          <p14:tracePt t="98550" x="5919788" y="1781175"/>
          <p14:tracePt t="98554" x="5938838" y="1689100"/>
          <p14:tracePt t="98564" x="5956300" y="1595438"/>
          <p14:tracePt t="98572" x="5975350" y="1457325"/>
          <p14:tracePt t="98580" x="5984875" y="1327150"/>
          <p14:tracePt t="98585" x="6003925" y="1225550"/>
          <p14:tracePt t="98595" x="6021388" y="1112838"/>
          <p14:tracePt t="98602" x="6040438" y="955675"/>
          <p14:tracePt t="98608" x="6059488" y="798513"/>
          <p14:tracePt t="98617" x="6067425" y="704850"/>
          <p14:tracePt t="98622" x="6067425" y="528638"/>
          <p14:tracePt t="98633" x="6105525" y="212725"/>
          <p14:tracePt t="98644" x="6124575" y="285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77425" y="-693152"/>
            <a:ext cx="7775769" cy="2387600"/>
          </a:xfrm>
        </p:spPr>
        <p:txBody>
          <a:bodyPr>
            <a:normAutofit/>
          </a:bodyPr>
          <a:lstStyle/>
          <a:p>
            <a:r>
              <a:rPr lang="fr-FR" dirty="0"/>
              <a:t>Stérilisation par la chaleur</a:t>
            </a:r>
            <a:br>
              <a:rPr lang="fr-FR" dirty="0"/>
            </a:br>
            <a:r>
              <a:rPr lang="fr-FR" sz="3600" dirty="0">
                <a:solidFill>
                  <a:schemeClr val="accent3">
                    <a:lumMod val="50000"/>
                  </a:schemeClr>
                </a:solidFill>
              </a:rPr>
              <a:t>Durée et nombre de germes :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3517" y="1857337"/>
            <a:ext cx="7714388" cy="4609409"/>
          </a:xfrm>
        </p:spPr>
        <p:txBody>
          <a:bodyPr>
            <a:normAutofit/>
          </a:bodyPr>
          <a:lstStyle/>
          <a:p>
            <a:pPr algn="l"/>
            <a:r>
              <a:rPr lang="fr-FR" b="1" u="sng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fr-FR" b="1" u="sng" dirty="0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La valeur d’inactivation thermique Z :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C’est </a:t>
            </a:r>
            <a:r>
              <a:rPr lang="fr-FR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l’élévation de température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nécessaire pour réduire la valeur de </a:t>
            </a:r>
            <a:r>
              <a:rPr lang="fr-FR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DT </a:t>
            </a:r>
            <a:r>
              <a:rPr lang="fr-FR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d’un </a:t>
            </a:r>
            <a:r>
              <a:rPr lang="fr-FR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facteur 10</a:t>
            </a:r>
            <a:r>
              <a:rPr lang="fr-FR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Plus la température du traitement est élevée, plus le </a:t>
            </a:r>
            <a:r>
              <a:rPr lang="fr-FR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DT </a:t>
            </a:r>
            <a:r>
              <a:rPr lang="fr-FR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diminue </a:t>
            </a:r>
            <a:r>
              <a:rPr lang="fr-FR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+++</a:t>
            </a:r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Pour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Bacillus stearothermophilus </a:t>
            </a:r>
            <a:r>
              <a:rPr lang="fr-FR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 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=10°C. </a:t>
            </a:r>
            <a:r>
              <a:rPr lang="fr-FR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Donc pour une élévation de 10°C (soit 131°C), le</a:t>
            </a:r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fr-FR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DT </a:t>
            </a:r>
            <a:r>
              <a:rPr lang="fr-FR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est divisé par 10 et ne vaut que 0,2 min soit 12s </a:t>
            </a:r>
            <a:endParaRPr lang="fr-FR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8" r="16882" b="1"/>
          <a:stretch/>
        </p:blipFill>
        <p:spPr>
          <a:xfrm rot="5400000">
            <a:off x="-87559" y="2599494"/>
            <a:ext cx="4286209" cy="4230802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080050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70660">
        <p159:morph option="byObject"/>
      </p:transition>
    </mc:Choice>
    <mc:Fallback xmlns="">
      <p:transition spd="slow" advTm="70660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4341" x="4341813" y="149225"/>
          <p14:tracePt t="4350" x="4397375" y="352425"/>
          <p14:tracePt t="4357" x="4435475" y="557213"/>
          <p14:tracePt t="4366" x="4491038" y="760413"/>
          <p14:tracePt t="4369" x="4546600" y="936625"/>
          <p14:tracePt t="4381" x="4602163" y="1169988"/>
          <p14:tracePt t="4386" x="4676775" y="1373188"/>
          <p14:tracePt t="4394" x="4732338" y="1577975"/>
          <p14:tracePt t="4400" x="4787900" y="1735138"/>
          <p14:tracePt t="4408" x="4833938" y="1874838"/>
          <p14:tracePt t="4418" x="4870450" y="2041525"/>
          <p14:tracePt t="4423" x="4927600" y="2217738"/>
          <p14:tracePt t="4432" x="4983163" y="2357438"/>
          <p14:tracePt t="4435" x="5000625" y="2449513"/>
          <p14:tracePt t="4444" x="5029200" y="2533650"/>
          <p14:tracePt t="4451" x="5038725" y="2598738"/>
          <p14:tracePt t="4460" x="5056188" y="2635250"/>
          <p14:tracePt t="4464" x="5056188" y="2673350"/>
          <p14:tracePt t="4475" x="5065713" y="2700338"/>
          <p14:tracePt t="4483" x="5065713" y="2719388"/>
          <p14:tracePt t="4488" x="5075238" y="2728913"/>
          <p14:tracePt t="4611" x="5084763" y="2709863"/>
          <p14:tracePt t="4623" x="5094288" y="2663825"/>
          <p14:tracePt t="4634" x="5094288" y="2616200"/>
          <p14:tracePt t="4638" x="5094288" y="2608263"/>
          <p14:tracePt t="4648" x="5094288" y="2579688"/>
          <p14:tracePt t="4654" x="5084763" y="2560638"/>
          <p14:tracePt t="4664" x="5084763" y="2552700"/>
          <p14:tracePt t="4668" x="5075238" y="2533650"/>
          <p14:tracePt t="4678" x="5065713" y="2524125"/>
          <p14:tracePt t="4684" x="5056188" y="2505075"/>
          <p14:tracePt t="4692" x="5029200" y="2487613"/>
          <p14:tracePt t="4700" x="4983163" y="2459038"/>
          <p14:tracePt t="4705" x="4918075" y="2403475"/>
          <p14:tracePt t="4716" x="4787900" y="2328863"/>
          <p14:tracePt t="4730" x="4592638" y="2246313"/>
          <p14:tracePt t="4743" x="4510088" y="2198688"/>
          <p14:tracePt t="4746" x="4416425" y="2152650"/>
          <p14:tracePt t="4757" x="4360863" y="2125663"/>
          <p14:tracePt t="4763" x="4305300" y="2106613"/>
          <p14:tracePt t="4770" x="4268788" y="2087563"/>
          <p14:tracePt t="4779" x="4230688" y="2070100"/>
          <p14:tracePt t="4786" x="4194175" y="2060575"/>
          <p14:tracePt t="4794" x="4148138" y="2032000"/>
          <p14:tracePt t="4800" x="4119563" y="2032000"/>
          <p14:tracePt t="4810" x="4100513" y="2014538"/>
          <p14:tracePt t="4837" x="4092575" y="2005013"/>
          <p14:tracePt t="4842" x="4083050" y="1995488"/>
          <p14:tracePt t="4935" x="4092575" y="1995488"/>
          <p14:tracePt t="4945" x="4092575" y="2005013"/>
          <p14:tracePt t="4965" x="4138613" y="2014538"/>
          <p14:tracePt t="4974" x="4156075" y="2022475"/>
          <p14:tracePt t="4983" x="4194175" y="2022475"/>
          <p14:tracePt t="4989" x="4230688" y="2022475"/>
          <p14:tracePt t="4997" x="4295775" y="2041525"/>
          <p14:tracePt t="5005" x="4370388" y="2051050"/>
          <p14:tracePt t="5013" x="4556125" y="2051050"/>
          <p14:tracePt t="5025" x="4648200" y="2070100"/>
          <p14:tracePt t="5028" x="4741863" y="2087563"/>
          <p14:tracePt t="5039" x="4852988" y="2116138"/>
          <p14:tracePt t="5046" x="4954588" y="2171700"/>
          <p14:tracePt t="5054" x="5048250" y="2198688"/>
          <p14:tracePt t="5057" x="5176838" y="2263775"/>
          <p14:tracePt t="5070" x="5270500" y="2301875"/>
          <p14:tracePt t="5074" x="5345113" y="2347913"/>
          <p14:tracePt t="5083" x="5465763" y="2413000"/>
          <p14:tracePt t="5092" x="5548313" y="2459038"/>
          <p14:tracePt t="5098" x="5622925" y="2524125"/>
          <p14:tracePt t="5107" x="5707063" y="2589213"/>
          <p14:tracePt t="5113" x="5789613" y="2654300"/>
          <p14:tracePt t="5122" x="6003925" y="2755900"/>
          <p14:tracePt t="5135" x="6142038" y="2794000"/>
          <p14:tracePt t="5139" x="6262688" y="2840038"/>
          <p14:tracePt t="5149" x="6402388" y="2895600"/>
          <p14:tracePt t="5155" x="6523038" y="2941638"/>
          <p14:tracePt t="5163" x="6643688" y="2997200"/>
          <p14:tracePt t="5170" x="6764338" y="3043238"/>
          <p14:tracePt t="5177" x="6865938" y="3117850"/>
          <p14:tracePt t="5185" x="6959600" y="3146425"/>
          <p14:tracePt t="5192" x="7032625" y="3192463"/>
          <p14:tracePt t="5202" x="7246938" y="3238500"/>
          <p14:tracePt t="5218" x="7505700" y="3313113"/>
          <p14:tracePt t="5228" x="7664450" y="3368675"/>
          <p14:tracePt t="5232" x="7821613" y="3387725"/>
          <p14:tracePt t="5243" x="7978775" y="3397250"/>
          <p14:tracePt t="5248" x="8137525" y="3433763"/>
          <p14:tracePt t="5258" x="8277225" y="3452813"/>
          <p14:tracePt t="5264" x="8434388" y="3489325"/>
          <p14:tracePt t="5272" x="8610600" y="3489325"/>
          <p14:tracePt t="5279" x="8767763" y="3489325"/>
          <p14:tracePt t="5286" x="8897938" y="3489325"/>
          <p14:tracePt t="5295" x="9037638" y="3479800"/>
          <p14:tracePt t="5301" x="9175750" y="3460750"/>
          <p14:tracePt t="5312" x="9529763" y="3424238"/>
          <p14:tracePt t="5325" x="9713913" y="3368675"/>
          <p14:tracePt t="5327" x="9899650" y="3332163"/>
          <p14:tracePt t="5338" x="10075863" y="3303588"/>
          <p14:tracePt t="5341" x="10215563" y="3267075"/>
          <p14:tracePt t="5351" x="10372725" y="3248025"/>
          <p14:tracePt t="5359" x="10512425" y="3211513"/>
          <p14:tracePt t="5366" x="10642600" y="3211513"/>
          <p14:tracePt t="5374" x="10744200" y="3192463"/>
          <p14:tracePt t="5381" x="10837863" y="3163888"/>
          <p14:tracePt t="5388" x="10910888" y="3146425"/>
          <p14:tracePt t="5397" x="10985500" y="3117850"/>
          <p14:tracePt t="5406" x="11060113" y="3098800"/>
          <p14:tracePt t="5416" x="11079163" y="3071813"/>
          <p14:tracePt t="5421" x="11115675" y="3043238"/>
          <p14:tracePt t="5434" x="11161713" y="3016250"/>
          <p14:tracePt t="5446" x="11207750" y="2960688"/>
          <p14:tracePt t="5453" x="11255375" y="2895600"/>
          <p14:tracePt t="5461" x="11264900" y="2857500"/>
          <p14:tracePt t="5468" x="11272838" y="2811463"/>
          <p14:tracePt t="5475" x="11291888" y="2755900"/>
          <p14:tracePt t="5484" x="11301413" y="2663825"/>
          <p14:tracePt t="5489" x="11301413" y="2598738"/>
          <p14:tracePt t="5499" x="11301413" y="2505075"/>
          <p14:tracePt t="5504" x="11320463" y="2449513"/>
          <p14:tracePt t="5515" x="11320463" y="2292350"/>
          <p14:tracePt t="5525" x="11320463" y="2246313"/>
          <p14:tracePt t="5530" x="11320463" y="2162175"/>
          <p14:tracePt t="5541" x="11320463" y="2135188"/>
          <p14:tracePt t="5544" x="11310938" y="2116138"/>
          <p14:tracePt t="5555" x="11310938" y="2097088"/>
          <p14:tracePt t="5561" x="11301413" y="2087563"/>
          <p14:tracePt t="5570" x="11291888" y="2078038"/>
          <p14:tracePt t="5577" x="11291888" y="2070100"/>
          <p14:tracePt t="5583" x="11245850" y="2032000"/>
          <p14:tracePt t="5593" x="11190288" y="2005013"/>
          <p14:tracePt t="5598" x="11134725" y="1976438"/>
          <p14:tracePt t="5608" x="11004550" y="1901825"/>
          <p14:tracePt t="5625" x="10828338" y="1819275"/>
          <p14:tracePt t="5634" x="10772775" y="1781175"/>
          <p14:tracePt t="5640" x="10669588" y="1708150"/>
          <p14:tracePt t="5649" x="10577513" y="1679575"/>
          <p14:tracePt t="5657" x="10475913" y="1633538"/>
          <p14:tracePt t="5664" x="10401300" y="1595438"/>
          <p14:tracePt t="5670" x="10244138" y="1568450"/>
          <p14:tracePt t="5680" x="10058400" y="1512888"/>
          <p14:tracePt t="5688" x="9834563" y="1474788"/>
          <p14:tracePt t="5693" x="9612313" y="1438275"/>
          <p14:tracePt t="5703" x="9232900" y="1401763"/>
          <p14:tracePt t="5714" x="8982075" y="1363663"/>
          <p14:tracePt t="5718" x="8796338" y="1327150"/>
          <p14:tracePt t="5730" x="8601075" y="1290638"/>
          <p14:tracePt t="5733" x="8415338" y="1252538"/>
          <p14:tracePt t="5743" x="8212138" y="1196975"/>
          <p14:tracePt t="5750" x="7951788" y="1131888"/>
          <p14:tracePt t="5758" x="7691438" y="1076325"/>
          <p14:tracePt t="5765" x="7459663" y="1020763"/>
          <p14:tracePt t="5773" x="7172325" y="955675"/>
          <p14:tracePt t="5780" x="6800850" y="936625"/>
          <p14:tracePt t="5788" x="6523038" y="936625"/>
          <p14:tracePt t="5794" x="6021388" y="890588"/>
          <p14:tracePt t="5813" x="5641975" y="919163"/>
          <p14:tracePt t="5824" x="5511800" y="936625"/>
          <p14:tracePt t="5827" x="5391150" y="955675"/>
          <p14:tracePt t="5838" x="5280025" y="974725"/>
          <p14:tracePt t="5843" x="5159375" y="984250"/>
          <p14:tracePt t="5853" x="5084763" y="1020763"/>
          <p14:tracePt t="5859" x="4991100" y="1049338"/>
          <p14:tracePt t="5866" x="4918075" y="1076325"/>
          <p14:tracePt t="5875" x="4814888" y="1112838"/>
          <p14:tracePt t="5881" x="4768850" y="1122363"/>
          <p14:tracePt t="5892" x="4676775" y="1169988"/>
          <p14:tracePt t="5907" x="4602163" y="1206500"/>
          <p14:tracePt t="5917" x="4565650" y="1216025"/>
          <p14:tracePt t="5921" x="4537075" y="1243013"/>
          <p14:tracePt t="5932" x="4518025" y="1243013"/>
          <p14:tracePt t="5937" x="4491038" y="1262063"/>
          <p14:tracePt t="5947" x="4481513" y="1262063"/>
          <p14:tracePt t="5954" x="4462463" y="1271588"/>
          <p14:tracePt t="5962" x="4452938" y="1281113"/>
          <p14:tracePt t="5969" x="4435475" y="1281113"/>
          <p14:tracePt t="5976" x="4435475" y="1290638"/>
          <p14:tracePt t="5985" x="4425950" y="1298575"/>
          <p14:tracePt t="5989" x="4416425" y="1298575"/>
          <p14:tracePt t="6012" x="4406900" y="1308100"/>
          <p14:tracePt t="6017" x="4406900" y="1317625"/>
          <p14:tracePt t="6031" x="4397375" y="1317625"/>
          <p14:tracePt t="6041" x="4397375" y="1327150"/>
          <p14:tracePt t="6070" x="4389438" y="1336675"/>
          <p14:tracePt t="6121" x="4389438" y="1346200"/>
          <p14:tracePt t="6136" x="4389438" y="1354138"/>
          <p14:tracePt t="6142" x="4389438" y="1363663"/>
          <p14:tracePt t="6149" x="4397375" y="1363663"/>
          <p14:tracePt t="6156" x="4397375" y="1373188"/>
          <p14:tracePt t="6172" x="4406900" y="1373188"/>
          <p14:tracePt t="6215" x="4406900" y="1382713"/>
          <p14:tracePt t="6254" x="4416425" y="1382713"/>
          <p14:tracePt t="6284" x="4416425" y="1401763"/>
          <p14:tracePt t="6314" x="4425950" y="1401763"/>
          <p14:tracePt t="6378" x="4435475" y="1411288"/>
          <p14:tracePt t="6418" x="4445000" y="1419225"/>
          <p14:tracePt t="6457" x="4452938" y="1428750"/>
          <p14:tracePt t="6471" x="4452938" y="1438275"/>
          <p14:tracePt t="6483" x="4462463" y="1438275"/>
          <p14:tracePt t="6518" x="4462463" y="1447800"/>
          <p14:tracePt t="6581" x="4471988" y="1457325"/>
          <p14:tracePt t="6592" x="4471988" y="1466850"/>
          <p14:tracePt t="6607" x="4471988" y="1474788"/>
          <p14:tracePt t="6629" x="4471988" y="1484313"/>
          <p14:tracePt t="6643" x="4481513" y="1503363"/>
          <p14:tracePt t="6657" x="4491038" y="1522413"/>
          <p14:tracePt t="6661" x="4491038" y="1549400"/>
          <p14:tracePt t="6672" x="4491038" y="1558925"/>
          <p14:tracePt t="6677" x="4500563" y="1577975"/>
          <p14:tracePt t="6687" x="4510088" y="1587500"/>
          <p14:tracePt t="6692" x="4510088" y="1604963"/>
          <p14:tracePt t="6701" x="4537075" y="1660525"/>
          <p14:tracePt t="6708" x="4556125" y="1698625"/>
          <p14:tracePt t="6716" x="4565650" y="1763713"/>
          <p14:tracePt t="6724" x="4573588" y="1819275"/>
          <p14:tracePt t="6730" x="4611688" y="1893888"/>
          <p14:tracePt t="6738" x="4657725" y="2106613"/>
          <p14:tracePt t="6756" x="4703763" y="2255838"/>
          <p14:tracePt t="6766" x="4732338" y="2366963"/>
          <p14:tracePt t="6770" x="4768850" y="2468563"/>
          <p14:tracePt t="6781" x="4797425" y="2543175"/>
          <p14:tracePt t="6787" x="4833938" y="2654300"/>
          <p14:tracePt t="6796" x="4862513" y="2755900"/>
          <p14:tracePt t="6800" x="4899025" y="2914650"/>
          <p14:tracePt t="6809" x="4935538" y="3006725"/>
          <p14:tracePt t="6817" x="4935538" y="3098800"/>
          <p14:tracePt t="6824" x="4945063" y="3173413"/>
          <p14:tracePt t="6832" x="4983163" y="3294063"/>
          <p14:tracePt t="6839" x="4983163" y="3340100"/>
          <p14:tracePt t="6848" x="5010150" y="3489325"/>
          <p14:tracePt t="6862" x="5038725" y="3646488"/>
          <p14:tracePt t="6876" x="5056188" y="3749675"/>
          <p14:tracePt t="6881" x="5075238" y="3841750"/>
          <p14:tracePt t="6891" x="5103813" y="3935413"/>
          <p14:tracePt t="6897" x="5140325" y="4027488"/>
          <p14:tracePt t="6906" x="5168900" y="4111625"/>
          <p14:tracePt t="6910" x="5195888" y="4222750"/>
          <p14:tracePt t="6919" x="5232400" y="4343400"/>
          <p14:tracePt t="6929" x="5251450" y="4435475"/>
          <p14:tracePt t="6934" x="5260975" y="4481513"/>
          <p14:tracePt t="6942" x="5280025" y="4659313"/>
          <p14:tracePt t="6958" x="5280025" y="4714875"/>
          <p14:tracePt t="6969" x="5280025" y="4751388"/>
          <p14:tracePt t="6974" x="5280025" y="4770438"/>
          <p14:tracePt t="6989" x="5280025" y="4797425"/>
          <p14:tracePt t="6998" x="5280025" y="4806950"/>
          <p14:tracePt t="7093" x="5260975" y="4787900"/>
          <p14:tracePt t="7100" x="5241925" y="4741863"/>
          <p14:tracePt t="7107" x="5224463" y="4705350"/>
          <p14:tracePt t="7115" x="5224463" y="4676775"/>
          <p14:tracePt t="7122" x="5214938" y="4659313"/>
          <p14:tracePt t="7133" x="5214938" y="4630738"/>
          <p14:tracePt t="7143" x="5214938" y="4621213"/>
          <p14:tracePt t="7146" x="5224463" y="4594225"/>
          <p14:tracePt t="7164" x="5251450" y="4575175"/>
          <p14:tracePt t="7172" x="5326063" y="4510088"/>
          <p14:tracePt t="7178" x="5483225" y="4398963"/>
          <p14:tracePt t="7188" x="5715000" y="4324350"/>
          <p14:tracePt t="7195" x="5946775" y="4287838"/>
          <p14:tracePt t="7201" x="6188075" y="4287838"/>
          <p14:tracePt t="7217" x="6653213" y="4287838"/>
          <p14:tracePt t="7226" x="7143750" y="4314825"/>
          <p14:tracePt t="7241" x="7367588" y="4314825"/>
          <p14:tracePt t="7243" x="7589838" y="4333875"/>
          <p14:tracePt t="7252" x="7859713" y="4324350"/>
          <p14:tracePt t="7258" x="8108950" y="4324350"/>
          <p14:tracePt t="7267" x="8304213" y="4305300"/>
          <p14:tracePt t="7273" x="8582025" y="4287838"/>
          <p14:tracePt t="7281" x="8842375" y="4249738"/>
          <p14:tracePt t="7289" x="9037638" y="4232275"/>
          <p14:tracePt t="7298" x="9223375" y="4194175"/>
          <p14:tracePt t="7304" x="9426575" y="4157663"/>
          <p14:tracePt t="7310" x="9602788" y="4121150"/>
          <p14:tracePt t="7321" x="9899650" y="4056063"/>
          <p14:tracePt t="7332" x="10020300" y="4017963"/>
          <p14:tracePt t="7336" x="10140950" y="3962400"/>
          <p14:tracePt t="7347" x="10261600" y="3879850"/>
          <p14:tracePt t="7351" x="10382250" y="3795713"/>
          <p14:tracePt t="7361" x="10485438" y="3702050"/>
          <p14:tracePt t="7367" x="10614025" y="3619500"/>
          <p14:tracePt t="7376" x="10734675" y="3525838"/>
          <p14:tracePt t="7382" x="10818813" y="3452813"/>
          <p14:tracePt t="7391" x="10902950" y="3349625"/>
          <p14:tracePt t="7400" x="10958513" y="3284538"/>
          <p14:tracePt t="7405" x="11031538" y="3182938"/>
          <p14:tracePt t="7413" x="11190288" y="2922588"/>
          <p14:tracePt t="7429" x="11217275" y="2849563"/>
          <p14:tracePt t="7433" x="11245850" y="2746375"/>
          <p14:tracePt t="7441" x="11282363" y="2673350"/>
          <p14:tracePt t="7447" x="11291888" y="2598738"/>
          <p14:tracePt t="7456" x="11320463" y="2524125"/>
          <p14:tracePt t="7461" x="11337925" y="2487613"/>
          <p14:tracePt t="7470" x="11347450" y="2449513"/>
          <p14:tracePt t="7477" x="11356975" y="2403475"/>
          <p14:tracePt t="7485" x="11393488" y="2328863"/>
          <p14:tracePt t="7493" x="11422063" y="2273300"/>
          <p14:tracePt t="7499" x="11449050" y="2190750"/>
          <p14:tracePt t="7510" x="11496675" y="2051050"/>
          <p14:tracePt t="7526" x="11514138" y="1939925"/>
          <p14:tracePt t="7536" x="11514138" y="1911350"/>
          <p14:tracePt t="7538" x="11514138" y="1874838"/>
          <p14:tracePt t="7550" x="11514138" y="1846263"/>
          <p14:tracePt t="7556" x="11514138" y="1836738"/>
          <p14:tracePt t="7564" x="11514138" y="1819275"/>
          <p14:tracePt t="7571" x="11514138" y="1800225"/>
          <p14:tracePt t="7586" x="11504613" y="1773238"/>
          <p14:tracePt t="7593" x="11487150" y="1763713"/>
          <p14:tracePt t="7603" x="11310938" y="1670050"/>
          <p14:tracePt t="7620" x="11134725" y="1558925"/>
          <p14:tracePt t="7630" x="10995025" y="1484313"/>
          <p14:tracePt t="7634" x="10874375" y="1419225"/>
          <p14:tracePt t="7645" x="10726738" y="1346200"/>
          <p14:tracePt t="7650" x="10633075" y="1298575"/>
          <p14:tracePt t="7659" x="10512425" y="1225550"/>
          <p14:tracePt t="7666" x="10410825" y="1196975"/>
          <p14:tracePt t="7674" x="10336213" y="1150938"/>
          <p14:tracePt t="7681" x="10244138" y="1131888"/>
          <p14:tracePt t="7688" x="10188575" y="1104900"/>
          <p14:tracePt t="7698" x="10067925" y="1066800"/>
          <p14:tracePt t="7702" x="9974263" y="1039813"/>
          <p14:tracePt t="7713" x="9761538" y="1001713"/>
          <p14:tracePt t="7724" x="9677400" y="1001713"/>
          <p14:tracePt t="7728" x="9566275" y="1001713"/>
          <p14:tracePt t="7738" x="9445625" y="1001713"/>
          <p14:tracePt t="7744" x="9334500" y="1001713"/>
          <p14:tracePt t="7753" x="9223375" y="1001713"/>
          <p14:tracePt t="7759" x="9093200" y="1001713"/>
          <p14:tracePt t="7767" x="8999538" y="1001713"/>
          <p14:tracePt t="7775" x="8888413" y="1011238"/>
          <p14:tracePt t="7782" x="8750300" y="1030288"/>
          <p14:tracePt t="7791" x="8656638" y="1030288"/>
          <p14:tracePt t="7797" x="8545513" y="1057275"/>
          <p14:tracePt t="7808" x="8332788" y="1095375"/>
          <p14:tracePt t="7818" x="8239125" y="1122363"/>
          <p14:tracePt t="7822" x="8183563" y="1122363"/>
          <p14:tracePt t="7833" x="8118475" y="1150938"/>
          <p14:tracePt t="7839" x="8091488" y="1150938"/>
          <p14:tracePt t="7847" x="8053388" y="1177925"/>
          <p14:tracePt t="7856" x="8035925" y="1187450"/>
          <p14:tracePt t="7864" x="8026400" y="1196975"/>
          <p14:tracePt t="7871" x="8016875" y="1196975"/>
          <p14:tracePt t="7876" x="8007350" y="1206500"/>
          <p14:tracePt t="7885" x="7988300" y="1225550"/>
          <p14:tracePt t="7898" x="7988300" y="1233488"/>
          <p14:tracePt t="7901" x="7978775" y="1233488"/>
          <p14:tracePt t="7913" x="7970838" y="1262063"/>
          <p14:tracePt t="7927" x="7970838" y="1281113"/>
          <p14:tracePt t="7950" x="7951788" y="1308100"/>
          <p14:tracePt t="7970" x="7951788" y="1317625"/>
          <p14:tracePt t="7996" x="7951788" y="1327150"/>
          <p14:tracePt t="8026" x="7951788" y="1336675"/>
          <p14:tracePt t="8065" x="7942263" y="1336675"/>
          <p14:tracePt t="8152" x="7942263" y="1346200"/>
          <p14:tracePt t="8168" x="7942263" y="1354138"/>
          <p14:tracePt t="8233" x="7942263" y="1363663"/>
          <p14:tracePt t="8263" x="7942263" y="1373188"/>
          <p14:tracePt t="8819" x="7840663" y="1363663"/>
          <p14:tracePt t="8827" x="7700963" y="1317625"/>
          <p14:tracePt t="8836" x="7543800" y="1281113"/>
          <p14:tracePt t="8841" x="7339013" y="1262063"/>
          <p14:tracePt t="8850" x="7181850" y="1243013"/>
          <p14:tracePt t="8859" x="6884988" y="1206500"/>
          <p14:tracePt t="8872" x="6745288" y="1169988"/>
          <p14:tracePt t="8874" x="6588125" y="1141413"/>
          <p14:tracePt t="8884" x="6429375" y="1141413"/>
          <p14:tracePt t="8888" x="6281738" y="1141413"/>
          <p14:tracePt t="8900" x="6124575" y="1122363"/>
          <p14:tracePt t="8905" x="5984875" y="1104900"/>
          <p14:tracePt t="8913" x="5780088" y="1085850"/>
          <p14:tracePt t="8920" x="5622925" y="1085850"/>
          <p14:tracePt t="8928" x="5446713" y="1095375"/>
          <p14:tracePt t="8935" x="5270500" y="1095375"/>
          <p14:tracePt t="8943" x="5111750" y="1095375"/>
          <p14:tracePt t="8952" x="4797425" y="1085850"/>
          <p14:tracePt t="8964" x="4638675" y="1095375"/>
          <p14:tracePt t="8969" x="4510088" y="1095375"/>
          <p14:tracePt t="8979" x="4370388" y="1112838"/>
          <p14:tracePt t="8983" x="4259263" y="1112838"/>
          <p14:tracePt t="8995" x="4165600" y="1112838"/>
          <p14:tracePt t="8999" x="4100513" y="1112838"/>
          <p14:tracePt t="9009" x="4035425" y="1112838"/>
          <p14:tracePt t="9014" x="3979863" y="1112838"/>
          <p14:tracePt t="9023" x="3933825" y="1112838"/>
          <p14:tracePt t="9028" x="3859213" y="1122363"/>
          <p14:tracePt t="9037" x="3832225" y="1122363"/>
          <p14:tracePt t="9047" x="3730625" y="1122363"/>
          <p14:tracePt t="9061" x="3646488" y="1122363"/>
          <p14:tracePt t="9074" x="3609975" y="1122363"/>
          <p14:tracePt t="9078" x="3581400" y="1131888"/>
          <p14:tracePt t="9088" x="3562350" y="1131888"/>
          <p14:tracePt t="9103" x="3554413" y="1141413"/>
          <p14:tracePt t="9109" x="3544888" y="1141413"/>
          <p14:tracePt t="9125" x="3535363" y="1150938"/>
          <p14:tracePt t="9131" x="3525838" y="1160463"/>
          <p14:tracePt t="9140" x="3506788" y="1196975"/>
          <p14:tracePt t="9155" x="3497263" y="1206500"/>
          <p14:tracePt t="9158" x="3470275" y="1225550"/>
          <p14:tracePt t="9168" x="3470275" y="1243013"/>
          <p14:tracePt t="9172" x="3460750" y="1271588"/>
          <p14:tracePt t="9188" x="3451225" y="1290638"/>
          <p14:tracePt t="9197" x="3451225" y="1317625"/>
          <p14:tracePt t="9203" x="3441700" y="1336675"/>
          <p14:tracePt t="9211" x="3441700" y="1346200"/>
          <p14:tracePt t="9219" x="3441700" y="1354138"/>
          <p14:tracePt t="9226" x="3433763" y="1363663"/>
          <p14:tracePt t="9235" x="3433763" y="1382713"/>
          <p14:tracePt t="9241" x="3414713" y="1419225"/>
          <p14:tracePt t="9251" x="3405188" y="1438275"/>
          <p14:tracePt t="9262" x="3405188" y="1457325"/>
          <p14:tracePt t="9266" x="3405188" y="1484313"/>
          <p14:tracePt t="9277" x="3405188" y="1503363"/>
          <p14:tracePt t="9281" x="3405188" y="1512888"/>
          <p14:tracePt t="9293" x="3405188" y="1522413"/>
          <p14:tracePt t="9298" x="3405188" y="1539875"/>
          <p14:tracePt t="9305" x="3405188" y="1549400"/>
          <p14:tracePt t="9313" x="3405188" y="1558925"/>
          <p14:tracePt t="9320" x="3405188" y="1587500"/>
          <p14:tracePt t="9328" x="3405188" y="1604963"/>
          <p14:tracePt t="9337" x="3405188" y="1624013"/>
          <p14:tracePt t="9344" x="3405188" y="1670050"/>
          <p14:tracePt t="9356" x="3405188" y="1716088"/>
          <p14:tracePt t="9359" x="3405188" y="1754188"/>
          <p14:tracePt t="9370" x="3405188" y="1773238"/>
          <p14:tracePt t="9376" x="3405188" y="1809750"/>
          <p14:tracePt t="9385" x="3405188" y="1819275"/>
          <p14:tracePt t="9392" x="3405188" y="1836738"/>
          <p14:tracePt t="9401" x="3395663" y="1865313"/>
          <p14:tracePt t="9409" x="3395663" y="1884363"/>
          <p14:tracePt t="9414" x="3386138" y="1911350"/>
          <p14:tracePt t="9423" x="3386138" y="1930400"/>
          <p14:tracePt t="9428" x="3386138" y="1976438"/>
          <p14:tracePt t="9439" x="3386138" y="2022475"/>
          <p14:tracePt t="9451" x="3386138" y="2041525"/>
          <p14:tracePt t="9454" x="3386138" y="2060575"/>
          <p14:tracePt t="9465" x="3386138" y="2087563"/>
          <p14:tracePt t="9472" x="3386138" y="2135188"/>
          <p14:tracePt t="9480" x="3386138" y="2152650"/>
          <p14:tracePt t="9489" x="3386138" y="2190750"/>
          <p14:tracePt t="9493" x="3386138" y="2227263"/>
          <p14:tracePt t="9501" x="3386138" y="2263775"/>
          <p14:tracePt t="9510" x="3395663" y="2301875"/>
          <p14:tracePt t="9520" x="3414713" y="2376488"/>
          <p14:tracePt t="9532" x="3424238" y="2413000"/>
          <p14:tracePt t="9536" x="3433763" y="2432050"/>
          <p14:tracePt t="9545" x="3451225" y="2487613"/>
          <p14:tracePt t="9550" x="3460750" y="2505075"/>
          <p14:tracePt t="9559" x="3470275" y="2560638"/>
          <p14:tracePt t="9564" x="3497263" y="2598738"/>
          <p14:tracePt t="9574" x="3506788" y="2635250"/>
          <p14:tracePt t="9582" x="3535363" y="2673350"/>
          <p14:tracePt t="9589" x="3544888" y="2709863"/>
          <p14:tracePt t="9596" x="3562350" y="2746375"/>
          <p14:tracePt t="9603" x="3581400" y="2784475"/>
          <p14:tracePt t="9616" x="3636963" y="2876550"/>
          <p14:tracePt t="9631" x="3702050" y="2951163"/>
          <p14:tracePt t="9639" x="3730625" y="3006725"/>
          <p14:tracePt t="9642" x="3748088" y="3035300"/>
          <p14:tracePt t="9653" x="3776663" y="3052763"/>
          <p14:tracePt t="9660" x="3803650" y="3108325"/>
          <p14:tracePt t="9668" x="3822700" y="3136900"/>
          <p14:tracePt t="9675" x="3868738" y="3182938"/>
          <p14:tracePt t="9684" x="3878263" y="3211513"/>
          <p14:tracePt t="9691" x="3914775" y="3238500"/>
          <p14:tracePt t="9697" x="3943350" y="3276600"/>
          <p14:tracePt t="9707" x="4027488" y="3368675"/>
          <p14:tracePt t="9723" x="4100513" y="3460750"/>
          <p14:tracePt t="9734" x="4165600" y="3544888"/>
          <p14:tracePt t="9738" x="4194175" y="3563938"/>
          <p14:tracePt t="9748" x="4249738" y="3656013"/>
          <p14:tracePt t="9754" x="4259263" y="3675063"/>
          <p14:tracePt t="9763" x="4286250" y="3702050"/>
          <p14:tracePt t="9767" x="4295775" y="3721100"/>
          <p14:tracePt t="9777" x="4305300" y="3749675"/>
          <p14:tracePt t="9784" x="4332288" y="3759200"/>
          <p14:tracePt t="9792" x="4341813" y="3776663"/>
          <p14:tracePt t="9801" x="4351338" y="3805238"/>
          <p14:tracePt t="9807" x="4370388" y="3822700"/>
          <p14:tracePt t="9817" x="4389438" y="3841750"/>
          <p14:tracePt t="9827" x="4389438" y="3851275"/>
          <p14:tracePt t="9830" x="4406900" y="3887788"/>
          <p14:tracePt t="10205" x="4510088" y="3887788"/>
          <p14:tracePt t="10210" x="4648200" y="3906838"/>
          <p14:tracePt t="10220" x="4778375" y="3925888"/>
          <p14:tracePt t="10223" x="4899025" y="3952875"/>
          <p14:tracePt t="10235" x="5010150" y="3952875"/>
          <p14:tracePt t="10239" x="5084763" y="3990975"/>
          <p14:tracePt t="10250" x="5176838" y="3990975"/>
          <p14:tracePt t="10255" x="5232400" y="4000500"/>
          <p14:tracePt t="10262" x="5297488" y="4017963"/>
          <p14:tracePt t="10271" x="5372100" y="4017963"/>
          <p14:tracePt t="10278" x="5418138" y="4027488"/>
          <p14:tracePt t="10289" x="5473700" y="4037013"/>
          <p14:tracePt t="10289" x="5521325" y="4037013"/>
          <p14:tracePt t="10304" x="5594350" y="4037013"/>
          <p14:tracePt t="10314" x="5641975" y="4037013"/>
          <p14:tracePt t="10318" x="5715000" y="4037013"/>
          <p14:tracePt t="10328" x="5762625" y="4017963"/>
          <p14:tracePt t="10335" x="5845175" y="3990975"/>
          <p14:tracePt t="10343" x="5910263" y="3981450"/>
          <p14:tracePt t="10350" x="6011863" y="3962400"/>
          <p14:tracePt t="10356" x="6105525" y="3925888"/>
          <p14:tracePt t="10366" x="6216650" y="3925888"/>
          <p14:tracePt t="10373" x="6308725" y="3897313"/>
          <p14:tracePt t="10383" x="6494463" y="3879850"/>
          <p14:tracePt t="10393" x="6588125" y="3870325"/>
          <p14:tracePt t="10397" x="6689725" y="3832225"/>
          <p14:tracePt t="10408" x="6783388" y="3814763"/>
          <p14:tracePt t="10412" x="6875463" y="3805238"/>
          <p14:tracePt t="10422" x="7015163" y="3786188"/>
          <p14:tracePt t="10429" x="7107238" y="3767138"/>
          <p14:tracePt t="10437" x="7200900" y="3740150"/>
          <p14:tracePt t="10445" x="7292975" y="3740150"/>
          <p14:tracePt t="10452" x="7367588" y="3721100"/>
          <p14:tracePt t="10460" x="7432675" y="3711575"/>
          <p14:tracePt t="10466" x="7524750" y="3711575"/>
          <p14:tracePt t="10477" x="7626350" y="3694113"/>
          <p14:tracePt t="10492" x="7729538" y="3694113"/>
          <p14:tracePt t="10502" x="7747000" y="3684588"/>
          <p14:tracePt t="10506" x="7785100" y="3684588"/>
          <p14:tracePt t="10517" x="7802563" y="3684588"/>
          <p14:tracePt t="10523" x="7812088" y="3684588"/>
          <p14:tracePt t="10533" x="7831138" y="3684588"/>
          <p14:tracePt t="10539" x="7850188" y="3684588"/>
          <p14:tracePt t="10546" x="7859713" y="3684588"/>
          <p14:tracePt t="10561" x="7867650" y="3684588"/>
          <p14:tracePt t="11017" x="7867650" y="3675063"/>
          <p14:tracePt t="11024" x="7859713" y="3656013"/>
          <p14:tracePt t="11033" x="7850188" y="3646488"/>
          <p14:tracePt t="11043" x="7785100" y="3590925"/>
          <p14:tracePt t="11055" x="7654925" y="3498850"/>
          <p14:tracePt t="11068" x="7599363" y="3452813"/>
          <p14:tracePt t="11072" x="7497763" y="3405188"/>
          <p14:tracePt t="11083" x="7440613" y="3378200"/>
          <p14:tracePt t="11087" x="7367588" y="3349625"/>
          <p14:tracePt t="11097" x="7312025" y="3303588"/>
          <p14:tracePt t="11102" x="7208838" y="3257550"/>
          <p14:tracePt t="11113" x="7153275" y="3228975"/>
          <p14:tracePt t="11119" x="7080250" y="3182938"/>
          <p14:tracePt t="11127" x="7023100" y="3136900"/>
          <p14:tracePt t="11135" x="6967538" y="3108325"/>
          <p14:tracePt t="11140" x="6884988" y="3043238"/>
          <p14:tracePt t="11152" x="6773863" y="2960688"/>
          <p14:tracePt t="11163" x="6708775" y="2914650"/>
          <p14:tracePt t="11166" x="6653213" y="2886075"/>
          <p14:tracePt t="11179" x="6597650" y="2840038"/>
          <p14:tracePt t="11185" x="6523038" y="2811463"/>
          <p14:tracePt t="11191" x="6429375" y="2784475"/>
          <p14:tracePt t="11196" x="6308725" y="2765425"/>
          <p14:tracePt t="11206" x="6235700" y="2736850"/>
          <p14:tracePt t="11219" x="6142038" y="2719388"/>
          <p14:tracePt t="11221" x="6049963" y="2700338"/>
          <p14:tracePt t="11229" x="6003925" y="2700338"/>
          <p14:tracePt t="11236" x="5946775" y="2690813"/>
          <p14:tracePt t="11245" x="5864225" y="2690813"/>
          <p14:tracePt t="11257" x="5827713" y="2690813"/>
          <p14:tracePt t="11262" x="5780088" y="2690813"/>
          <p14:tracePt t="11271" x="5743575" y="2690813"/>
          <p14:tracePt t="11278" x="5688013" y="2681288"/>
          <p14:tracePt t="11286" x="5641975" y="2681288"/>
          <p14:tracePt t="11293" x="5603875" y="2681288"/>
          <p14:tracePt t="11299" x="5567363" y="2690813"/>
          <p14:tracePt t="11308" x="5511800" y="2709863"/>
          <p14:tracePt t="11315" x="5456238" y="2736850"/>
          <p14:tracePt t="11323" x="5427663" y="2746375"/>
          <p14:tracePt t="11330" x="5381625" y="2774950"/>
          <p14:tracePt t="11341" x="5307013" y="2794000"/>
          <p14:tracePt t="11355" x="5232400" y="2830513"/>
          <p14:tracePt t="11365" x="5195888" y="2849563"/>
          <p14:tracePt t="11371" x="5149850" y="2876550"/>
          <p14:tracePt t="11380" x="5111750" y="2895600"/>
          <p14:tracePt t="11386" x="5075238" y="2922588"/>
          <p14:tracePt t="11396" x="5048250" y="2951163"/>
          <p14:tracePt t="11402" x="5010150" y="2970213"/>
          <p14:tracePt t="11408" x="4973638" y="2987675"/>
          <p14:tracePt t="11418" x="4954588" y="3006725"/>
          <p14:tracePt t="11423" x="4945063" y="3016250"/>
          <p14:tracePt t="11433" x="4918075" y="3025775"/>
          <p14:tracePt t="11450" x="4908550" y="3043238"/>
          <p14:tracePt t="11637" x="4908550" y="3062288"/>
          <p14:tracePt t="11663" x="4908550" y="3071813"/>
          <p14:tracePt t="11671" x="4908550" y="3081338"/>
          <p14:tracePt t="11707" x="4908550" y="3090863"/>
          <p14:tracePt t="11743" x="4908550" y="3098800"/>
          <p14:tracePt t="11826" x="4908550" y="3108325"/>
          <p14:tracePt t="11866" x="4918075" y="3127375"/>
          <p14:tracePt t="11932" x="4918075" y="3136900"/>
          <p14:tracePt t="11961" x="4918075" y="3146425"/>
          <p14:tracePt t="11975" x="4927600" y="3146425"/>
          <p14:tracePt t="11999" x="4927600" y="3155950"/>
          <p14:tracePt t="12203" x="4927600" y="3163888"/>
          <p14:tracePt t="12390" x="4927600" y="3173413"/>
          <p14:tracePt t="12403" x="4945063" y="3173413"/>
          <p14:tracePt t="12418" x="4973638" y="3182938"/>
          <p14:tracePt t="12432" x="4991100" y="3182938"/>
          <p14:tracePt t="12447" x="5000625" y="3182938"/>
          <p14:tracePt t="12454" x="5010150" y="3182938"/>
          <p14:tracePt t="12461" x="5019675" y="3182938"/>
          <p14:tracePt t="12469" x="5038725" y="3182938"/>
          <p14:tracePt t="12485" x="5065713" y="3182938"/>
          <p14:tracePt t="12490" x="5084763" y="3173413"/>
          <p14:tracePt t="12500" x="5111750" y="3173413"/>
          <p14:tracePt t="12511" x="5121275" y="3173413"/>
          <p14:tracePt t="12514" x="5149850" y="3173413"/>
          <p14:tracePt t="12526" x="5168900" y="3173413"/>
          <p14:tracePt t="12532" x="5176838" y="3173413"/>
          <p14:tracePt t="12541" x="5186363" y="3173413"/>
          <p14:tracePt t="12555" x="5195888" y="3173413"/>
          <p14:tracePt t="12584" x="5205413" y="3173413"/>
          <p14:tracePt t="12594" x="5214938" y="3173413"/>
          <p14:tracePt t="12625" x="5224463" y="3173413"/>
          <p14:tracePt t="12664" x="5232400" y="3173413"/>
          <p14:tracePt t="12679" x="5232400" y="3182938"/>
          <p14:tracePt t="12704" x="5251450" y="3182938"/>
          <p14:tracePt t="12719" x="5270500" y="3182938"/>
          <p14:tracePt t="12729" x="5280025" y="3192463"/>
          <p14:tracePt t="12735" x="5289550" y="3192463"/>
          <p14:tracePt t="12744" x="5316538" y="3192463"/>
          <p14:tracePt t="12748" x="5345113" y="3192463"/>
          <p14:tracePt t="12758" x="5381625" y="3192463"/>
          <p14:tracePt t="12766" x="5418138" y="3192463"/>
          <p14:tracePt t="12773" x="5465763" y="3192463"/>
          <p14:tracePt t="12782" x="5521325" y="3192463"/>
          <p14:tracePt t="12788" x="5603875" y="3182938"/>
          <p14:tracePt t="12799" x="5808663" y="3182938"/>
          <p14:tracePt t="12809" x="5965825" y="3182938"/>
          <p14:tracePt t="12814" x="6124575" y="3182938"/>
          <p14:tracePt t="12824" x="6300788" y="3182938"/>
          <p14:tracePt t="12828" x="6457950" y="3182938"/>
          <p14:tracePt t="12838" x="6634163" y="3182938"/>
          <p14:tracePt t="12843" x="6810375" y="3182938"/>
          <p14:tracePt t="12852" x="6967538" y="3192463"/>
          <p14:tracePt t="12860" x="7097713" y="3211513"/>
          <p14:tracePt t="12867" x="7237413" y="3211513"/>
          <p14:tracePt t="12876" x="7348538" y="3211513"/>
          <p14:tracePt t="12882" x="7440613" y="3211513"/>
          <p14:tracePt t="12892" x="7664450" y="3211513"/>
          <p14:tracePt t="12903" x="7775575" y="3211513"/>
          <p14:tracePt t="12907" x="7915275" y="3201988"/>
          <p14:tracePt t="12917" x="8007350" y="3182938"/>
          <p14:tracePt t="12922" x="8137525" y="3182938"/>
          <p14:tracePt t="12933" x="8277225" y="3182938"/>
          <p14:tracePt t="12939" x="8453438" y="3182938"/>
          <p14:tracePt t="12948" x="8610600" y="3182938"/>
          <p14:tracePt t="12955" x="8786813" y="3182938"/>
          <p14:tracePt t="12962" x="8926513" y="3211513"/>
          <p14:tracePt t="12970" x="9083675" y="3211513"/>
          <p14:tracePt t="12976" x="9194800" y="3211513"/>
          <p14:tracePt t="12985" x="9482138" y="3228975"/>
          <p14:tracePt t="13003" x="9686925" y="3248025"/>
          <p14:tracePt t="13013" x="9779000" y="3248025"/>
          <p14:tracePt t="13018" x="9872663" y="3248025"/>
          <p14:tracePt t="13027" x="9937750" y="3248025"/>
          <p14:tracePt t="13034" x="10029825" y="3238500"/>
          <p14:tracePt t="13040" x="10085388" y="3238500"/>
          <p14:tracePt t="13048" x="10150475" y="3238500"/>
          <p14:tracePt t="13057" x="10188575" y="3238500"/>
          <p14:tracePt t="13065" x="10234613" y="3228975"/>
          <p14:tracePt t="13070" x="10271125" y="3228975"/>
          <p14:tracePt t="13081" x="10317163" y="3228975"/>
          <p14:tracePt t="13095" x="10355263" y="3211513"/>
          <p14:tracePt t="13097" x="10364788" y="3201988"/>
          <p14:tracePt t="13107" x="10382250" y="3201988"/>
          <p14:tracePt t="13110" x="10401300" y="3201988"/>
          <p14:tracePt t="13122" x="10437813" y="3173413"/>
          <p14:tracePt t="13127" x="10466388" y="3173413"/>
          <p14:tracePt t="13135" x="10485438" y="3155950"/>
          <p14:tracePt t="13143" x="10512425" y="3146425"/>
          <p14:tracePt t="13151" x="10548938" y="3127375"/>
          <p14:tracePt t="13159" x="10596563" y="3108325"/>
          <p14:tracePt t="13166" x="10623550" y="3090863"/>
          <p14:tracePt t="13174" x="10707688" y="3052763"/>
          <p14:tracePt t="13186" x="10753725" y="3016250"/>
          <p14:tracePt t="13190" x="10790238" y="2987675"/>
          <p14:tracePt t="13202" x="10847388" y="2951163"/>
          <p14:tracePt t="13206" x="10864850" y="2941638"/>
          <p14:tracePt t="13216" x="10893425" y="2914650"/>
          <p14:tracePt t="13221" x="10929938" y="2905125"/>
          <p14:tracePt t="13231" x="10948988" y="2876550"/>
          <p14:tracePt t="13237" x="10966450" y="2876550"/>
          <p14:tracePt t="13244" x="10995025" y="2857500"/>
          <p14:tracePt t="13251" x="11004550" y="2849563"/>
          <p14:tracePt t="13261" x="11023600" y="2830513"/>
          <p14:tracePt t="13270" x="11060113" y="2811463"/>
          <p14:tracePt t="13286" x="11087100" y="2801938"/>
          <p14:tracePt t="13295" x="11096625" y="2794000"/>
          <p14:tracePt t="13301" x="11106150" y="2784475"/>
          <p14:tracePt t="13310" x="11115675" y="2784475"/>
          <p14:tracePt t="13315" x="11125200" y="2774950"/>
          <p14:tracePt t="13325" x="11125200" y="2765425"/>
          <p14:tracePt t="13339" x="11144250" y="2765425"/>
          <p14:tracePt t="13394" x="11152188" y="2765425"/>
          <p14:tracePt t="13425" x="11161713" y="2765425"/>
          <p14:tracePt t="13536" x="11171238" y="2765425"/>
          <p14:tracePt t="13541" x="11180763" y="2765425"/>
          <p14:tracePt t="13550" x="11180763" y="2774950"/>
          <p14:tracePt t="13566" x="11207750" y="2784475"/>
          <p14:tracePt t="13578" x="11207750" y="2794000"/>
          <p14:tracePt t="13583" x="11226800" y="2801938"/>
          <p14:tracePt t="13593" x="11236325" y="2801938"/>
          <p14:tracePt t="13598" x="11245850" y="2811463"/>
          <p14:tracePt t="13608" x="11255375" y="2811463"/>
          <p14:tracePt t="13613" x="11272838" y="2820988"/>
          <p14:tracePt t="13622" x="11282363" y="2820988"/>
          <p14:tracePt t="13629" x="11291888" y="2820988"/>
          <p14:tracePt t="13636" x="11310938" y="2820988"/>
          <p14:tracePt t="13645" x="11328400" y="2820988"/>
          <p14:tracePt t="13662" x="11356975" y="2820988"/>
          <p14:tracePt t="13687" x="11366500" y="2820988"/>
          <p14:tracePt t="13692" x="11376025" y="2820988"/>
          <p14:tracePt t="13723" x="11385550" y="2820988"/>
          <p14:tracePt t="13740" x="11393488" y="2820988"/>
          <p14:tracePt t="13754" x="11403013" y="2820988"/>
          <p14:tracePt t="13785" x="11412538" y="2820988"/>
          <p14:tracePt t="13817" x="11422063" y="2820988"/>
          <p14:tracePt t="13834" x="11431588" y="2820988"/>
          <p14:tracePt t="13849" x="11441113" y="2820988"/>
          <p14:tracePt t="13945" x="11337925" y="2849563"/>
          <p14:tracePt t="13957" x="11264900" y="2867025"/>
          <p14:tracePt t="13961" x="11152188" y="2876550"/>
          <p14:tracePt t="13970" x="11023600" y="2876550"/>
          <p14:tracePt t="13976" x="10883900" y="2895600"/>
          <p14:tracePt t="13984" x="10726738" y="2914650"/>
          <p14:tracePt t="13990" x="10567988" y="2905125"/>
          <p14:tracePt t="13999" x="10410825" y="2905125"/>
          <p14:tracePt t="14007" x="10234613" y="2886075"/>
          <p14:tracePt t="14013" x="9993313" y="2886075"/>
          <p14:tracePt t="14022" x="9677400" y="2922588"/>
          <p14:tracePt t="14028" x="9399588" y="2922588"/>
          <p14:tracePt t="14039" x="8685213" y="2997200"/>
          <p14:tracePt t="14048" x="8350250" y="3016250"/>
          <p14:tracePt t="14053" x="8053388" y="3062288"/>
          <p14:tracePt t="14065" x="7812088" y="3062288"/>
          <p14:tracePt t="14069" x="7580313" y="3098800"/>
          <p14:tracePt t="14079" x="7329488" y="3136900"/>
          <p14:tracePt t="14085" x="7135813" y="3136900"/>
          <p14:tracePt t="14093" x="6911975" y="3155950"/>
          <p14:tracePt t="14101" x="6708775" y="3173413"/>
          <p14:tracePt t="14108" x="6484938" y="3192463"/>
          <p14:tracePt t="14116" x="6291263" y="3211513"/>
          <p14:tracePt t="14124" x="6105525" y="3248025"/>
          <p14:tracePt t="14133" x="5818188" y="3257550"/>
          <p14:tracePt t="14144" x="5697538" y="3257550"/>
          <p14:tracePt t="14148" x="5632450" y="3257550"/>
          <p14:tracePt t="14158" x="5538788" y="3257550"/>
          <p14:tracePt t="14163" x="5492750" y="3257550"/>
          <p14:tracePt t="14174" x="5427663" y="3257550"/>
          <p14:tracePt t="14178" x="5353050" y="3257550"/>
          <p14:tracePt t="14188" x="5307013" y="3257550"/>
          <p14:tracePt t="14195" x="5224463" y="3257550"/>
          <p14:tracePt t="14202" x="5149850" y="3276600"/>
          <p14:tracePt t="14217" x="5010150" y="3276600"/>
          <p14:tracePt t="14224" x="4964113" y="3276600"/>
          <p14:tracePt t="14231" x="4927600" y="3284538"/>
          <p14:tracePt t="14242" x="4852988" y="3303588"/>
          <p14:tracePt t="14253" x="4814888" y="3303588"/>
          <p14:tracePt t="14256" x="4806950" y="3303588"/>
          <p14:tracePt t="14268" x="4778375" y="3303588"/>
          <p14:tracePt t="14273" x="4768850" y="3303588"/>
          <p14:tracePt t="14282" x="4759325" y="3303588"/>
          <p14:tracePt t="14288" x="4751388" y="3303588"/>
          <p14:tracePt t="14307" x="4741863" y="3303588"/>
          <p14:tracePt t="14311" x="4732338" y="3303588"/>
          <p14:tracePt t="14319" x="4722813" y="3303588"/>
          <p14:tracePt t="14431" x="4751388" y="3284538"/>
          <p14:tracePt t="14443" x="4787900" y="3284538"/>
          <p14:tracePt t="14447" x="4833938" y="3284538"/>
          <p14:tracePt t="14455" x="4889500" y="3284538"/>
          <p14:tracePt t="14472" x="5084763" y="3276600"/>
          <p14:tracePt t="14485" x="5280025" y="3257550"/>
          <p14:tracePt t="14494" x="5353050" y="3276600"/>
          <p14:tracePt t="14499" x="5427663" y="3276600"/>
          <p14:tracePt t="14509" x="5492750" y="3276600"/>
          <p14:tracePt t="14514" x="5586413" y="3276600"/>
          <p14:tracePt t="14525" x="5753100" y="3294063"/>
          <p14:tracePt t="14536" x="5845175" y="3303588"/>
          <p14:tracePt t="14540" x="5910263" y="3303588"/>
          <p14:tracePt t="14550" x="6003925" y="3303588"/>
          <p14:tracePt t="14555" x="6067425" y="3303588"/>
          <p14:tracePt t="14565" x="6124575" y="3303588"/>
          <p14:tracePt t="14571" x="6161088" y="3303588"/>
          <p14:tracePt t="14579" x="6188075" y="3303588"/>
          <p14:tracePt t="14586" x="6226175" y="3303588"/>
          <p14:tracePt t="14594" x="6262688" y="3303588"/>
          <p14:tracePt t="14604" x="6281738" y="3303588"/>
          <p14:tracePt t="14608" x="6318250" y="3303588"/>
          <p14:tracePt t="14619" x="6392863" y="3303588"/>
          <p14:tracePt t="14635" x="6448425" y="3303588"/>
          <p14:tracePt t="14645" x="6467475" y="3303588"/>
          <p14:tracePt t="14650" x="6494463" y="3303588"/>
          <p14:tracePt t="14659" x="6503988" y="3303588"/>
          <p14:tracePt t="14665" x="6513513" y="3303588"/>
          <p14:tracePt t="14679" x="6523038" y="3303588"/>
          <p14:tracePt t="14698" x="6532563" y="3303588"/>
          <p14:tracePt t="14852" x="6542088" y="3303588"/>
          <p14:tracePt t="14884" x="6550025" y="3313113"/>
          <p14:tracePt t="14927" x="6559550" y="3313113"/>
          <p14:tracePt t="14941" x="6569075" y="3313113"/>
          <p14:tracePt t="14956" x="6578600" y="3313113"/>
          <p14:tracePt t="14972" x="6588125" y="3313113"/>
          <p14:tracePt t="14977" x="6597650" y="3313113"/>
          <p14:tracePt t="14994" x="6605588" y="3313113"/>
          <p14:tracePt t="15121" x="6615113" y="3313113"/>
          <p14:tracePt t="15135" x="6624638" y="3313113"/>
          <p14:tracePt t="15183" x="6634163" y="3313113"/>
          <p14:tracePt t="15200" x="6653213" y="3303588"/>
          <p14:tracePt t="15211" x="6662738" y="3303588"/>
          <p14:tracePt t="15216" x="6662738" y="3294063"/>
          <p14:tracePt t="15224" x="6670675" y="3294063"/>
          <p14:tracePt t="15230" x="6680200" y="3294063"/>
          <p14:tracePt t="15239" x="6699250" y="3294063"/>
          <p14:tracePt t="15246" x="6708775" y="3294063"/>
          <p14:tracePt t="15253" x="6735763" y="3284538"/>
          <p14:tracePt t="15262" x="6754813" y="3284538"/>
          <p14:tracePt t="15269" x="6773863" y="3284538"/>
          <p14:tracePt t="15278" x="6810375" y="3276600"/>
          <p14:tracePt t="15283" x="6846888" y="3276600"/>
          <p14:tracePt t="15290" x="6884988" y="3276600"/>
          <p14:tracePt t="15295" x="6921500" y="3276600"/>
          <p14:tracePt t="15305" x="6967538" y="3276600"/>
          <p14:tracePt t="15308" x="7005638" y="3276600"/>
          <p14:tracePt t="15319" x="7042150" y="3267075"/>
          <p14:tracePt t="15324" x="7080250" y="3267075"/>
          <p14:tracePt t="15335" x="7116763" y="3267075"/>
          <p14:tracePt t="15340" x="7143750" y="3267075"/>
          <p14:tracePt t="15348" x="7181850" y="3248025"/>
          <p14:tracePt t="15357" x="7208838" y="3248025"/>
          <p14:tracePt t="15363" x="7246938" y="3248025"/>
          <p14:tracePt t="15373" x="7283450" y="3248025"/>
          <p14:tracePt t="15389" x="7329488" y="3248025"/>
          <p14:tracePt t="15402" x="7385050" y="3248025"/>
          <p14:tracePt t="15414" x="7404100" y="3248025"/>
          <p14:tracePt t="15419" x="7413625" y="3248025"/>
          <p14:tracePt t="15428" x="7432675" y="3248025"/>
          <p14:tracePt t="15434" x="7459663" y="3248025"/>
          <p14:tracePt t="15443" x="7478713" y="3248025"/>
          <p14:tracePt t="15449" x="7497763" y="3248025"/>
          <p14:tracePt t="15457" x="7524750" y="3248025"/>
          <p14:tracePt t="15468" x="7553325" y="3257550"/>
          <p14:tracePt t="15483" x="7570788" y="3257550"/>
          <p14:tracePt t="15494" x="7589838" y="3257550"/>
          <p14:tracePt t="15498" x="7589838" y="3267075"/>
          <p14:tracePt t="15509" x="7599363" y="3267075"/>
          <p14:tracePt t="15512" x="7608888" y="3276600"/>
          <p14:tracePt t="15529" x="7618413" y="3276600"/>
          <p14:tracePt t="15537" x="7626350" y="3276600"/>
          <p14:tracePt t="15545" x="7635875" y="3276600"/>
          <p14:tracePt t="15552" x="7645400" y="3294063"/>
          <p14:tracePt t="15560" x="7654925" y="3303588"/>
          <p14:tracePt t="15576" x="7664450" y="3303588"/>
          <p14:tracePt t="15590" x="7673975" y="3303588"/>
          <p14:tracePt t="15719" x="7681913" y="3313113"/>
          <p14:tracePt t="15740" x="7681913" y="3322638"/>
          <p14:tracePt t="15776" x="7691438" y="3332163"/>
          <p14:tracePt t="15781" x="7691438" y="3340100"/>
          <p14:tracePt t="15795" x="7700963" y="3340100"/>
          <p14:tracePt t="15820" x="7700963" y="3359150"/>
          <p14:tracePt t="15834" x="7710488" y="3359150"/>
          <p14:tracePt t="15900" x="7720013" y="3368675"/>
          <p14:tracePt t="15921" x="7729538" y="3378200"/>
          <p14:tracePt t="15943" x="7729538" y="3387725"/>
          <p14:tracePt t="16033" x="7739063" y="3397250"/>
          <p14:tracePt t="16048" x="7747000" y="3397250"/>
          <p14:tracePt t="16074" x="7747000" y="3405188"/>
          <p14:tracePt t="16103" x="7766050" y="3405188"/>
          <p14:tracePt t="16125" x="7775575" y="3405188"/>
          <p14:tracePt t="16172" x="7775575" y="3414713"/>
          <p14:tracePt t="16252" x="7775575" y="3424238"/>
          <p14:tracePt t="16261" x="7775575" y="3479800"/>
          <p14:tracePt t="16612" x="7859713" y="3479800"/>
          <p14:tracePt t="16618" x="7932738" y="3517900"/>
          <p14:tracePt t="16629" x="8099425" y="3544888"/>
          <p14:tracePt t="16641" x="8174038" y="3554413"/>
          <p14:tracePt t="16644" x="8229600" y="3573463"/>
          <p14:tracePt t="16654" x="8294688" y="3573463"/>
          <p14:tracePt t="16660" x="8350250" y="3573463"/>
          <p14:tracePt t="16669" x="8396288" y="3573463"/>
          <p14:tracePt t="16674" x="8443913" y="3573463"/>
          <p14:tracePt t="16683" x="8499475" y="3573463"/>
          <p14:tracePt t="16691" x="8535988" y="3573463"/>
          <p14:tracePt t="16699" x="8582025" y="3573463"/>
          <p14:tracePt t="16707" x="8629650" y="3573463"/>
          <p14:tracePt t="16712" x="8685213" y="3573463"/>
          <p14:tracePt t="16724" x="8767763" y="3573463"/>
          <p14:tracePt t="16734" x="8805863" y="3563938"/>
          <p14:tracePt t="16738" x="8842375" y="3554413"/>
          <p14:tracePt t="16752" x="8897938" y="3544888"/>
          <p14:tracePt t="16763" x="8926513" y="3535363"/>
          <p14:tracePt t="16769" x="8953500" y="3535363"/>
          <p14:tracePt t="16777" x="8991600" y="3508375"/>
          <p14:tracePt t="16785" x="9018588" y="3508375"/>
          <p14:tracePt t="16792" x="9055100" y="3479800"/>
          <p14:tracePt t="16801" x="9093200" y="3470275"/>
          <p14:tracePt t="16808" x="9112250" y="3460750"/>
          <p14:tracePt t="16817" x="9185275" y="3433763"/>
          <p14:tracePt t="16828" x="9223375" y="3405188"/>
          <p14:tracePt t="16832" x="9250363" y="3397250"/>
          <p14:tracePt t="16843" x="9288463" y="3387725"/>
          <p14:tracePt t="16848" x="9315450" y="3368675"/>
          <p14:tracePt t="16858" x="9353550" y="3359150"/>
          <p14:tracePt t="16865" x="9409113" y="3349625"/>
          <p14:tracePt t="16873" x="9445625" y="3332163"/>
          <p14:tracePt t="16879" x="9482138" y="3322638"/>
          <p14:tracePt t="16886" x="9529763" y="3313113"/>
          <p14:tracePt t="16896" x="9602788" y="3294063"/>
          <p14:tracePt t="16902" x="9658350" y="3284538"/>
          <p14:tracePt t="16911" x="9798050" y="3284538"/>
          <p14:tracePt t="16923" x="9891713" y="3248025"/>
          <p14:tracePt t="16928" x="9983788" y="3248025"/>
          <p14:tracePt t="16937" x="10094913" y="3219450"/>
          <p14:tracePt t="16941" x="10169525" y="3219450"/>
          <p14:tracePt t="16952" x="10261600" y="3201988"/>
          <p14:tracePt t="16958" x="10336213" y="3182938"/>
          <p14:tracePt t="16966" x="10401300" y="3182938"/>
          <p14:tracePt t="16973" x="10475913" y="3182938"/>
          <p14:tracePt t="16981" x="10541000" y="3182938"/>
          <p14:tracePt t="16989" x="10587038" y="3182938"/>
          <p14:tracePt t="16996" x="10642600" y="3182938"/>
          <p14:tracePt t="17006" x="10744200" y="3182938"/>
          <p14:tracePt t="17021" x="10864850" y="3201988"/>
          <p14:tracePt t="17032" x="10910888" y="3201988"/>
          <p14:tracePt t="17035" x="10966450" y="3219450"/>
          <p14:tracePt t="17047" x="11004550" y="3228975"/>
          <p14:tracePt t="17051" x="11050588" y="3257550"/>
          <p14:tracePt t="17061" x="11079163" y="3284538"/>
          <p14:tracePt t="17066" x="11096625" y="3284538"/>
          <p14:tracePt t="17074" x="11125200" y="3303588"/>
          <p14:tracePt t="17082" x="11134725" y="3313113"/>
          <p14:tracePt t="17091" x="11152188" y="3322638"/>
          <p14:tracePt t="17099" x="11180763" y="3340100"/>
          <p14:tracePt t="17115" x="11190288" y="3340100"/>
          <p14:tracePt t="17126" x="11199813" y="3368675"/>
          <p14:tracePt t="17168" x="11207750" y="3368675"/>
          <p14:tracePt t="17177" x="11217275" y="3378200"/>
          <p14:tracePt t="17184" x="11217275" y="3387725"/>
          <p14:tracePt t="17193" x="11217275" y="3405188"/>
          <p14:tracePt t="17209" x="11217275" y="3414713"/>
          <p14:tracePt t="17220" x="11217275" y="3424238"/>
          <p14:tracePt t="17235" x="11207750" y="3433763"/>
          <p14:tracePt t="17240" x="11161713" y="3452813"/>
          <p14:tracePt t="17251" x="11125200" y="3470275"/>
          <p14:tracePt t="17253" x="11060113" y="3498850"/>
          <p14:tracePt t="17264" x="10966450" y="3508375"/>
          <p14:tracePt t="17273" x="10799763" y="3563938"/>
          <p14:tracePt t="17278" x="10623550" y="3600450"/>
          <p14:tracePt t="17288" x="10261600" y="3638550"/>
          <p14:tracePt t="17304" x="9983788" y="3711575"/>
          <p14:tracePt t="17314" x="9853613" y="3711575"/>
          <p14:tracePt t="17319" x="9761538" y="3721100"/>
          <p14:tracePt t="17329" x="9667875" y="3721100"/>
          <p14:tracePt t="17335" x="9575800" y="3721100"/>
          <p14:tracePt t="17343" x="9464675" y="3721100"/>
          <p14:tracePt t="17351" x="9371013" y="3721100"/>
          <p14:tracePt t="17358" x="9278938" y="3721100"/>
          <p14:tracePt t="17366" x="9167813" y="3740150"/>
          <p14:tracePt t="17372" x="9074150" y="3740150"/>
          <p14:tracePt t="17381" x="8916988" y="3730625"/>
          <p14:tracePt t="17387" x="8777288" y="3711575"/>
          <p14:tracePt t="17393" x="8582025" y="3694113"/>
          <p14:tracePt t="17398" x="8396288" y="3694113"/>
          <p14:tracePt t="17413" x="8062913" y="3656013"/>
          <p14:tracePt t="17424" x="7951788" y="3646488"/>
          <p14:tracePt t="17428" x="7812088" y="3609975"/>
          <p14:tracePt t="17438" x="7654925" y="3590925"/>
          <p14:tracePt t="17445" x="7515225" y="3573463"/>
          <p14:tracePt t="17452" x="7358063" y="3573463"/>
          <p14:tracePt t="17460" x="7227888" y="3573463"/>
          <p14:tracePt t="17467" x="7116763" y="3573463"/>
          <p14:tracePt t="17476" x="6977063" y="3573463"/>
          <p14:tracePt t="17482" x="6829425" y="3573463"/>
          <p14:tracePt t="17490" x="6484938" y="3581400"/>
          <p14:tracePt t="17503" x="6356350" y="3600450"/>
          <p14:tracePt t="17507" x="6216650" y="3600450"/>
          <p14:tracePt t="17517" x="6076950" y="3573463"/>
          <p14:tracePt t="17523" x="5965825" y="3573463"/>
          <p14:tracePt t="17532" x="5873750" y="3573463"/>
          <p14:tracePt t="17540" x="5827713" y="3573463"/>
          <p14:tracePt t="17546" x="5762625" y="3573463"/>
          <p14:tracePt t="17553" x="5707063" y="3563938"/>
          <p14:tracePt t="17561" x="5659438" y="3544888"/>
          <p14:tracePt t="17571" x="5632450" y="3544888"/>
          <p14:tracePt t="17575" x="5613400" y="3535363"/>
          <p14:tracePt t="17588" x="5567363" y="3525838"/>
          <p14:tracePt t="17599" x="5557838" y="3525838"/>
          <p14:tracePt t="17601" x="5548313" y="3525838"/>
          <p14:tracePt t="17711" x="5538788" y="3535363"/>
          <p14:tracePt t="17721" x="5538788" y="3554413"/>
          <p14:tracePt t="17727" x="5538788" y="3590925"/>
          <p14:tracePt t="17735" x="5538788" y="3619500"/>
          <p14:tracePt t="17743" x="5538788" y="3656013"/>
          <p14:tracePt t="17775" x="5632450" y="3805238"/>
          <p14:tracePt t="17786" x="5649913" y="3822700"/>
          <p14:tracePt t="17790" x="5678488" y="3879850"/>
          <p14:tracePt t="17800" x="5707063" y="3906838"/>
          <p14:tracePt t="17806" x="5715000" y="3925888"/>
          <p14:tracePt t="17815" x="5743575" y="3952875"/>
          <p14:tracePt t="17822" x="5753100" y="3962400"/>
          <p14:tracePt t="17831" x="5770563" y="3981450"/>
          <p14:tracePt t="17838" x="5799138" y="4017963"/>
          <p14:tracePt t="17843" x="5808663" y="4027488"/>
          <p14:tracePt t="17854" x="5827713" y="4046538"/>
          <p14:tracePt t="17857" x="5835650" y="4056063"/>
          <p14:tracePt t="17870" x="5854700" y="4092575"/>
          <p14:tracePt t="17885" x="5873750" y="4111625"/>
          <p14:tracePt t="17895" x="5883275" y="4129088"/>
          <p14:tracePt t="17897" x="5910263" y="4148138"/>
          <p14:tracePt t="17910" x="5910263" y="4157663"/>
          <p14:tracePt t="17916" x="5919788" y="4184650"/>
          <p14:tracePt t="17924" x="5929313" y="4194175"/>
          <p14:tracePt t="17931" x="5938838" y="4213225"/>
          <p14:tracePt t="17938" x="5946775" y="4222750"/>
          <p14:tracePt t="17948" x="5956300" y="4232275"/>
          <p14:tracePt t="17954" x="5956300" y="4241800"/>
          <p14:tracePt t="17962" x="5975350" y="4259263"/>
          <p14:tracePt t="17974" x="5975350" y="4278313"/>
          <p14:tracePt t="17989" x="5984875" y="4287838"/>
          <p14:tracePt t="18026" x="5994400" y="4297363"/>
          <p14:tracePt t="18048" x="5994400" y="4305300"/>
          <p14:tracePt t="18098" x="6003925" y="4314825"/>
          <p14:tracePt t="18127" x="6003925" y="4324350"/>
          <p14:tracePt t="18301" x="6011863" y="4333875"/>
          <p14:tracePt t="18338" x="6011863" y="4343400"/>
          <p14:tracePt t="18355" x="6021388" y="4343400"/>
          <p14:tracePt t="18369" x="6030913" y="4343400"/>
          <p14:tracePt t="18402" x="6030913" y="4352925"/>
          <p14:tracePt t="18424" x="6049963" y="4360863"/>
          <p14:tracePt t="18449" x="6059488" y="4360863"/>
          <p14:tracePt t="18504" x="6076950" y="4360863"/>
          <p14:tracePt t="18541" x="6086475" y="4360863"/>
          <p14:tracePt t="18548" x="6096000" y="4360863"/>
          <p14:tracePt t="18559" x="6115050" y="4360863"/>
          <p14:tracePt t="18569" x="6124575" y="4360863"/>
          <p14:tracePt t="18573" x="6132513" y="4360863"/>
          <p14:tracePt t="18584" x="6151563" y="4360863"/>
          <p14:tracePt t="18588" x="6161088" y="4360863"/>
          <p14:tracePt t="18598" x="6170613" y="4360863"/>
          <p14:tracePt t="18602" x="6180138" y="4360863"/>
          <p14:tracePt t="18613" x="6188075" y="4360863"/>
          <p14:tracePt t="18620" x="6197600" y="4370388"/>
          <p14:tracePt t="18627" x="6207125" y="4370388"/>
          <p14:tracePt t="18636" x="6216650" y="4370388"/>
          <p14:tracePt t="18643" x="6235700" y="4389438"/>
          <p14:tracePt t="18653" x="6253163" y="4389438"/>
          <p14:tracePt t="18663" x="6272213" y="4389438"/>
          <p14:tracePt t="18667" x="6291263" y="4389438"/>
          <p14:tracePt t="18684" x="6308725" y="4389438"/>
          <p14:tracePt t="18700" x="6318250" y="4389438"/>
          <p14:tracePt t="18707" x="6327775" y="4389438"/>
          <p14:tracePt t="18714" x="6346825" y="4389438"/>
          <p14:tracePt t="18730" x="6356350" y="4389438"/>
          <p14:tracePt t="18736" x="6364288" y="4389438"/>
          <p14:tracePt t="18744" x="6373813" y="4398963"/>
          <p14:tracePt t="18760" x="6383338" y="4398963"/>
          <p14:tracePt t="18772" x="6392863" y="4398963"/>
          <p14:tracePt t="18776" x="6402388" y="4398963"/>
          <p14:tracePt t="18794" x="6411913" y="4398963"/>
          <p14:tracePt t="18801" x="6421438" y="4398963"/>
          <p14:tracePt t="18824" x="6448425" y="4398963"/>
          <p14:tracePt t="18831" x="6467475" y="4398963"/>
          <p14:tracePt t="18841" x="6494463" y="4370388"/>
          <p14:tracePt t="18855" x="6559550" y="4352925"/>
          <p14:tracePt t="18867" x="6578600" y="4343400"/>
          <p14:tracePt t="18870" x="6624638" y="4324350"/>
          <p14:tracePt t="18881" x="6708775" y="4278313"/>
          <p14:tracePt t="18887" x="6764338" y="4249738"/>
          <p14:tracePt t="18896" x="6856413" y="4203700"/>
          <p14:tracePt t="18902" x="6977063" y="4167188"/>
          <p14:tracePt t="18910" x="7116763" y="4102100"/>
          <p14:tracePt t="18918" x="7264400" y="4027488"/>
          <p14:tracePt t="18925" x="7423150" y="3952875"/>
          <p14:tracePt t="18933" x="7729538" y="3851275"/>
          <p14:tracePt t="18948" x="7886700" y="3795713"/>
          <p14:tracePt t="18951" x="8026400" y="3740150"/>
          <p14:tracePt t="18961" x="8164513" y="3694113"/>
          <p14:tracePt t="18966" x="8285163" y="3656013"/>
          <p14:tracePt t="18976" x="8378825" y="3619500"/>
          <p14:tracePt t="18979" x="8499475" y="3590925"/>
          <p14:tracePt t="18990" x="8555038" y="3563938"/>
          <p14:tracePt t="18998" x="8591550" y="3554413"/>
          <p14:tracePt t="19004" x="8629650" y="3535363"/>
          <p14:tracePt t="19012" x="8666163" y="3535363"/>
          <p14:tracePt t="19019" x="8675688" y="3525838"/>
          <p14:tracePt t="19029" x="8694738" y="3525838"/>
          <p14:tracePt t="19040" x="8702675" y="3525838"/>
          <p14:tracePt t="19075" x="8721725" y="3525838"/>
          <p14:tracePt t="19149" x="8731250" y="3525838"/>
          <p14:tracePt t="19187" x="8740775" y="3525838"/>
          <p14:tracePt t="19203" x="8740775" y="3535363"/>
          <p14:tracePt t="19208" x="8740775" y="3544888"/>
          <p14:tracePt t="19216" x="8750300" y="3544888"/>
          <p14:tracePt t="19233" x="8758238" y="3544888"/>
          <p14:tracePt t="19248" x="8758238" y="3554413"/>
          <p14:tracePt t="19265" x="8758238" y="3563938"/>
          <p14:tracePt t="19288" x="8758238" y="3573463"/>
          <p14:tracePt t="19296" x="8758238" y="3581400"/>
          <p14:tracePt t="19313" x="8767763" y="3609975"/>
          <p14:tracePt t="19344" x="8767763" y="3619500"/>
          <p14:tracePt t="19353" x="8767763" y="3629025"/>
          <p14:tracePt t="19373" x="8767763" y="3638550"/>
          <p14:tracePt t="19396" x="8767763" y="3646488"/>
          <p14:tracePt t="19406" x="8767763" y="3656013"/>
          <p14:tracePt t="19418" x="8767763" y="3665538"/>
          <p14:tracePt t="19432" x="8767763" y="3684588"/>
          <p14:tracePt t="19454" x="8767763" y="3702050"/>
          <p14:tracePt t="19467" x="8767763" y="3711575"/>
          <p14:tracePt t="19484" x="8767763" y="3721100"/>
          <p14:tracePt t="19491" x="8767763" y="3730625"/>
          <p14:tracePt t="19500" x="8767763" y="3740150"/>
          <p14:tracePt t="19516" x="8767763" y="3749675"/>
          <p14:tracePt t="19527" x="8777288" y="3776663"/>
          <p14:tracePt t="19542" x="8777288" y="3786188"/>
          <p14:tracePt t="19547" x="8777288" y="3795713"/>
          <p14:tracePt t="19570" x="8777288" y="3805238"/>
          <p14:tracePt t="19585" x="8786813" y="3814763"/>
          <p14:tracePt t="19600" x="8796338" y="3814763"/>
          <p14:tracePt t="19623" x="8815388" y="3841750"/>
          <p14:tracePt t="19639" x="8842375" y="3851275"/>
          <p14:tracePt t="19640" x="8861425" y="3879850"/>
          <p14:tracePt t="19650" x="8870950" y="3879850"/>
          <p14:tracePt t="19660" x="8888413" y="3897313"/>
          <p14:tracePt t="19666" x="8897938" y="3897313"/>
          <p14:tracePt t="19671" x="8916988" y="3916363"/>
          <p14:tracePt t="19679" x="8934450" y="3916363"/>
          <p14:tracePt t="19687" x="8934450" y="3925888"/>
          <p14:tracePt t="19693" x="8953500" y="3935413"/>
          <p14:tracePt t="19703" x="8982075" y="3952875"/>
          <p14:tracePt t="19720" x="8991600" y="3962400"/>
          <p14:tracePt t="19729" x="8999538" y="3962400"/>
          <p14:tracePt t="19745" x="9028113" y="3981450"/>
          <p14:tracePt t="19759" x="9037638" y="3981450"/>
          <p14:tracePt t="19765" x="9047163" y="3981450"/>
          <p14:tracePt t="19774" x="9047163" y="3990975"/>
          <p14:tracePt t="19783" x="9064625" y="3990975"/>
          <p14:tracePt t="19788" x="9064625" y="4000500"/>
          <p14:tracePt t="19797" x="9093200" y="4000500"/>
          <p14:tracePt t="19813" x="9102725" y="4000500"/>
          <p14:tracePt t="19814" x="9120188" y="4008438"/>
          <p14:tracePt t="19824" x="9148763" y="4017963"/>
          <p14:tracePt t="19828" x="9167813" y="4017963"/>
          <p14:tracePt t="19840" x="9204325" y="4017963"/>
          <p14:tracePt t="19845" x="9240838" y="4037013"/>
          <p14:tracePt t="19853" x="9250363" y="4046538"/>
          <p14:tracePt t="19859" x="9278938" y="4046538"/>
          <p14:tracePt t="19868" x="9305925" y="4056063"/>
          <p14:tracePt t="19877" x="9324975" y="4064000"/>
          <p14:tracePt t="19883" x="9353550" y="4064000"/>
          <p14:tracePt t="19894" x="9371013" y="4073525"/>
          <p14:tracePt t="19904" x="9390063" y="4083050"/>
          <p14:tracePt t="19905" x="9417050" y="4083050"/>
          <p14:tracePt t="19919" x="9436100" y="4083050"/>
          <p14:tracePt t="19934" x="9455150" y="4102100"/>
          <p14:tracePt t="19940" x="9464675" y="4102100"/>
          <p14:tracePt t="19951" x="9472613" y="4102100"/>
          <p14:tracePt t="19953" x="9482138" y="4102100"/>
          <p14:tracePt t="19962" x="9520238" y="4102100"/>
          <p14:tracePt t="19977" x="9537700" y="4102100"/>
          <p14:tracePt t="19988" x="9593263" y="4092575"/>
          <p14:tracePt t="20002" x="9640888" y="4083050"/>
          <p14:tracePt t="20013" x="9658350" y="4073525"/>
          <p14:tracePt t="20017" x="9686925" y="4046538"/>
          <p14:tracePt t="20027" x="9705975" y="4037013"/>
          <p14:tracePt t="20033" x="9742488" y="4027488"/>
          <p14:tracePt t="20042" x="9779000" y="4000500"/>
          <p14:tracePt t="20050" x="9817100" y="3971925"/>
          <p14:tracePt t="20058" x="9844088" y="3952875"/>
          <p14:tracePt t="20065" x="9872663" y="3925888"/>
          <p14:tracePt t="20071" x="9909175" y="3897313"/>
          <p14:tracePt t="20081" x="9964738" y="3851275"/>
          <p14:tracePt t="20095" x="10002838" y="3832225"/>
          <p14:tracePt t="20097" x="10029825" y="3805238"/>
          <p14:tracePt t="20107" x="10048875" y="3795713"/>
          <p14:tracePt t="20111" x="10075863" y="3767138"/>
          <p14:tracePt t="20122" x="10094913" y="3759200"/>
          <p14:tracePt t="20127" x="10123488" y="3730625"/>
          <p14:tracePt t="20137" x="10160000" y="3730625"/>
          <p14:tracePt t="20142" x="10160000" y="3721100"/>
          <p14:tracePt t="20152" x="10179050" y="3702050"/>
          <p14:tracePt t="20159" x="10196513" y="3702050"/>
          <p14:tracePt t="20166" x="10206038" y="3694113"/>
          <p14:tracePt t="20175" x="10215563" y="3684588"/>
          <p14:tracePt t="20191" x="10225088" y="3675063"/>
          <p14:tracePt t="20731" x="10206038" y="3656013"/>
          <p14:tracePt t="20742" x="10113963" y="3600450"/>
          <p14:tracePt t="20753" x="10094913" y="3573463"/>
          <p14:tracePt t="20757" x="10039350" y="3554413"/>
          <p14:tracePt t="20768" x="10002838" y="3535363"/>
          <p14:tracePt t="20773" x="9964738" y="3517900"/>
          <p14:tracePt t="20782" x="9937750" y="3498850"/>
          <p14:tracePt t="20788" x="9918700" y="3479800"/>
          <p14:tracePt t="20796" x="9891713" y="3470275"/>
          <p14:tracePt t="20803" x="9853613" y="3443288"/>
          <p14:tracePt t="20812" x="9844088" y="3414713"/>
          <p14:tracePt t="20819" x="9807575" y="3397250"/>
          <p14:tracePt t="20827" x="9779000" y="3368675"/>
          <p14:tracePt t="20835" x="9732963" y="3322638"/>
          <p14:tracePt t="20847" x="9696450" y="3284538"/>
          <p14:tracePt t="20851" x="9677400" y="3276600"/>
          <p14:tracePt t="20863" x="9640888" y="3248025"/>
          <p14:tracePt t="20867" x="9612313" y="3219450"/>
          <p14:tracePt t="20876" x="9593263" y="3211513"/>
          <p14:tracePt t="20883" x="9585325" y="3201988"/>
          <p14:tracePt t="20892" x="9547225" y="3182938"/>
          <p14:tracePt t="20898" x="9529763" y="3173413"/>
          <p14:tracePt t="20905" x="9501188" y="3146425"/>
          <p14:tracePt t="20911" x="9491663" y="3146425"/>
          <p14:tracePt t="20921" x="9472613" y="3127375"/>
          <p14:tracePt t="20928" x="9409113" y="3090863"/>
          <p14:tracePt t="20944" x="9361488" y="3062288"/>
          <p14:tracePt t="20956" x="9324975" y="3043238"/>
          <p14:tracePt t="20962" x="9305925" y="3025775"/>
          <p14:tracePt t="20971" x="9269413" y="3016250"/>
          <p14:tracePt t="20976" x="9232900" y="3006725"/>
          <p14:tracePt t="20986" x="9194800" y="2987675"/>
          <p14:tracePt t="20992" x="9167813" y="2978150"/>
          <p14:tracePt t="20999" x="9120188" y="2970213"/>
          <p14:tracePt t="21008" x="9093200" y="2960688"/>
          <p14:tracePt t="21013" x="9064625" y="2941638"/>
          <p14:tracePt t="21025" x="8991600" y="2922588"/>
          <p14:tracePt t="21040" x="8926513" y="2895600"/>
          <p14:tracePt t="21050" x="8888413" y="2886075"/>
          <p14:tracePt t="21055" x="8870950" y="2876550"/>
          <p14:tracePt t="21064" x="8832850" y="2857500"/>
          <p14:tracePt t="21071" x="8777288" y="2849563"/>
          <p14:tracePt t="21079" x="8758238" y="2840038"/>
          <p14:tracePt t="21086" x="8702675" y="2820988"/>
          <p14:tracePt t="21096" x="8685213" y="2820988"/>
          <p14:tracePt t="21102" x="8647113" y="2820988"/>
          <p14:tracePt t="21108" x="8610600" y="2811463"/>
          <p14:tracePt t="21120" x="8555038" y="2801938"/>
          <p14:tracePt t="21133" x="8499475" y="2784475"/>
          <p14:tracePt t="21145" x="8461375" y="2774950"/>
          <p14:tracePt t="21148" x="8424863" y="2774950"/>
          <p14:tracePt t="21160" x="8369300" y="2765425"/>
          <p14:tracePt t="21166" x="8323263" y="2765425"/>
          <p14:tracePt t="21173" x="8277225" y="2746375"/>
          <p14:tracePt t="21182" x="8220075" y="2746375"/>
          <p14:tracePt t="21188" x="8174038" y="2746375"/>
          <p14:tracePt t="21197" x="8137525" y="2746375"/>
          <p14:tracePt t="21203" x="8091488" y="2746375"/>
          <p14:tracePt t="21213" x="8016875" y="2746375"/>
          <p14:tracePt t="21224" x="7997825" y="2746375"/>
          <p14:tracePt t="21228" x="7961313" y="2736850"/>
          <p14:tracePt t="21239" x="7932738" y="2736850"/>
          <p14:tracePt t="21244" x="7886700" y="2728913"/>
          <p14:tracePt t="21253" x="7831138" y="2728913"/>
          <p14:tracePt t="21258" x="7794625" y="2709863"/>
          <p14:tracePt t="21269" x="7729538" y="2709863"/>
          <p14:tracePt t="21276" x="7664450" y="2709863"/>
          <p14:tracePt t="21281" x="7589838" y="2719388"/>
          <p14:tracePt t="21290" x="7524750" y="2719388"/>
          <p14:tracePt t="21297" x="7469188" y="2719388"/>
          <p14:tracePt t="21305" x="7423150" y="2719388"/>
          <p14:tracePt t="21313" x="7385050" y="2719388"/>
          <p14:tracePt t="21322" x="7302500" y="2709863"/>
          <p14:tracePt t="21340" x="7237413" y="2700338"/>
          <p14:tracePt t="21348" x="7191375" y="2700338"/>
          <p14:tracePt t="21350" x="7153275" y="2690813"/>
          <p14:tracePt t="21362" x="7088188" y="2673350"/>
          <p14:tracePt t="21368" x="7051675" y="2673350"/>
          <p14:tracePt t="21377" x="6996113" y="2663825"/>
          <p14:tracePt t="21384" x="6950075" y="2663825"/>
          <p14:tracePt t="21391" x="6894513" y="2663825"/>
          <p14:tracePt t="21400" x="6846888" y="2663825"/>
          <p14:tracePt t="21406" x="6810375" y="2635250"/>
          <p14:tracePt t="21413" x="6773863" y="2635250"/>
          <p14:tracePt t="21416" x="6726238" y="2635250"/>
          <p14:tracePt t="21432" x="6634163" y="2616200"/>
          <p14:tracePt t="21442" x="6615113" y="2616200"/>
          <p14:tracePt t="21447" x="6559550" y="2598738"/>
          <p14:tracePt t="21456" x="6513513" y="2589213"/>
          <p14:tracePt t="21462" x="6457950" y="2589213"/>
          <p14:tracePt t="21471" x="6411913" y="2570163"/>
          <p14:tracePt t="21478" x="6337300" y="2570163"/>
          <p14:tracePt t="21487" x="6318250" y="2560638"/>
          <p14:tracePt t="21494" x="6262688" y="2560638"/>
          <p14:tracePt t="21500" x="6197600" y="2552700"/>
          <p14:tracePt t="21511" x="6115050" y="2533650"/>
          <p14:tracePt t="21521" x="6076950" y="2533650"/>
          <p14:tracePt t="21527" x="6021388" y="2524125"/>
          <p14:tracePt t="21536" x="5984875" y="2524125"/>
          <p14:tracePt t="21542" x="5946775" y="2524125"/>
          <p14:tracePt t="21550" x="5919788" y="2524125"/>
          <p14:tracePt t="21556" x="5864225" y="2524125"/>
          <p14:tracePt t="21565" x="5808663" y="2552700"/>
          <p14:tracePt t="21573" x="5743575" y="2552700"/>
          <p14:tracePt t="21580" x="5668963" y="2579688"/>
          <p14:tracePt t="21588" x="5576888" y="2616200"/>
          <p14:tracePt t="21595" x="5502275" y="2625725"/>
          <p14:tracePt t="21605" x="5345113" y="2690813"/>
          <p14:tracePt t="21620" x="5214938" y="2765425"/>
          <p14:tracePt t="21630" x="5140325" y="2811463"/>
          <p14:tracePt t="21636" x="5084763" y="2840038"/>
          <p14:tracePt t="21645" x="5010150" y="2867025"/>
          <p14:tracePt t="21649" x="4945063" y="2914650"/>
          <p14:tracePt t="21660" x="4889500" y="2941638"/>
          <p14:tracePt t="21667" x="4833938" y="2987675"/>
          <p14:tracePt t="21674" x="4797425" y="3006725"/>
          <p14:tracePt t="21681" x="4741863" y="3035300"/>
          <p14:tracePt t="21690" x="4686300" y="3062288"/>
          <p14:tracePt t="21698" x="4611688" y="3117850"/>
          <p14:tracePt t="21715" x="4546600" y="3163888"/>
          <p14:tracePt t="21724" x="4510088" y="3192463"/>
          <p14:tracePt t="21730" x="4481513" y="3238500"/>
          <p14:tracePt t="21739" x="4462463" y="3276600"/>
          <p14:tracePt t="21746" x="4435475" y="3303588"/>
          <p14:tracePt t="21754" x="4425950" y="3349625"/>
          <p14:tracePt t="21760" x="4397375" y="3387725"/>
          <p14:tracePt t="21770" x="4389438" y="3424238"/>
          <p14:tracePt t="21777" x="4370388" y="3460750"/>
          <p14:tracePt t="21783" x="4360863" y="3498850"/>
          <p14:tracePt t="21794" x="4351338" y="3573463"/>
          <p14:tracePt t="21804" x="4341813" y="3600450"/>
          <p14:tracePt t="21809" x="4324350" y="3619500"/>
          <p14:tracePt t="21820" x="4314825" y="3638550"/>
          <p14:tracePt t="21824" x="4314825" y="3665538"/>
          <p14:tracePt t="21834" x="4314825" y="3702050"/>
          <p14:tracePt t="21838" x="4305300" y="3711575"/>
          <p14:tracePt t="21848" x="4295775" y="3730625"/>
          <p14:tracePt t="21855" x="4295775" y="3749675"/>
          <p14:tracePt t="21863" x="4295775" y="3776663"/>
          <p14:tracePt t="21873" x="4295775" y="3805238"/>
          <p14:tracePt t="21878" x="4295775" y="3860800"/>
          <p14:tracePt t="21889" x="4295775" y="3906838"/>
          <p14:tracePt t="21899" x="4314825" y="3925888"/>
          <p14:tracePt t="21904" x="4314825" y="3962400"/>
          <p14:tracePt t="21913" x="4324350" y="3981450"/>
          <p14:tracePt t="21919" x="4332288" y="4017963"/>
          <p14:tracePt t="21929" x="4341813" y="4056063"/>
          <p14:tracePt t="21933" x="4370388" y="4129088"/>
          <p14:tracePt t="21943" x="4389438" y="4167188"/>
          <p14:tracePt t="21951" x="4397375" y="4213225"/>
          <p14:tracePt t="21957" x="4406900" y="4249738"/>
          <p14:tracePt t="21965" x="4425950" y="4278313"/>
          <p14:tracePt t="21971" x="4435475" y="4324350"/>
          <p14:tracePt t="21982" x="4462463" y="4389438"/>
          <p14:tracePt t="21993" x="4471988" y="4425950"/>
          <p14:tracePt t="21998" x="4481513" y="4445000"/>
          <p14:tracePt t="22009" x="4500563" y="4500563"/>
          <p14:tracePt t="22012" x="4510088" y="4510088"/>
          <p14:tracePt t="22023" x="4518025" y="4529138"/>
          <p14:tracePt t="22029" x="4527550" y="4546600"/>
          <p14:tracePt t="22037" x="4537075" y="4556125"/>
          <p14:tracePt t="22045" x="4546600" y="4584700"/>
          <p14:tracePt t="22054" x="4556125" y="4594225"/>
          <p14:tracePt t="22057" x="4556125" y="4602163"/>
          <p14:tracePt t="22066" x="4565650" y="4602163"/>
          <p14:tracePt t="22076" x="4583113" y="4621213"/>
          <p14:tracePt t="22089" x="4611688" y="4640263"/>
          <p14:tracePt t="22091" x="4630738" y="4640263"/>
          <p14:tracePt t="22103" x="4657725" y="4667250"/>
          <p14:tracePt t="22106" x="4676775" y="4667250"/>
          <p14:tracePt t="22117" x="4703763" y="4676775"/>
          <p14:tracePt t="22121" x="4722813" y="4686300"/>
          <p14:tracePt t="22131" x="4741863" y="4705350"/>
          <p14:tracePt t="22137" x="4751388" y="4714875"/>
          <p14:tracePt t="22145" x="4778375" y="4722813"/>
          <p14:tracePt t="22154" x="4787900" y="4732338"/>
          <p14:tracePt t="22161" x="4806950" y="4741863"/>
          <p14:tracePt t="22169" x="4814888" y="4741863"/>
          <p14:tracePt t="22186" x="4862513" y="4760913"/>
          <p14:tracePt t="22201" x="4899025" y="4760913"/>
          <p14:tracePt t="22211" x="4908550" y="4760913"/>
          <p14:tracePt t="22217" x="4927600" y="4760913"/>
          <p14:tracePt t="22225" x="4945063" y="4760913"/>
          <p14:tracePt t="22232" x="4983163" y="4760913"/>
          <p14:tracePt t="22239" x="4991100" y="4751388"/>
          <p14:tracePt t="22247" x="5029200" y="4751388"/>
          <p14:tracePt t="22255" x="5048250" y="4741863"/>
          <p14:tracePt t="22263" x="5075238" y="4732338"/>
          <p14:tracePt t="22281" x="5111750" y="4732338"/>
          <p14:tracePt t="22291" x="5121275" y="4732338"/>
          <p14:tracePt t="22297" x="5130800" y="4732338"/>
          <p14:tracePt t="22305" x="5149850" y="4714875"/>
          <p14:tracePt t="22309" x="5159375" y="4714875"/>
          <p14:tracePt t="22319" x="5176838" y="4714875"/>
          <p14:tracePt t="22335" x="5195888" y="4714875"/>
          <p14:tracePt t="22343" x="5224463" y="4714875"/>
          <p14:tracePt t="22348" x="5232400" y="4714875"/>
          <p14:tracePt t="22358" x="5260975" y="4714875"/>
          <p14:tracePt t="22385" x="5280025" y="4714875"/>
          <p14:tracePt t="22400" x="5297488" y="4714875"/>
          <p14:tracePt t="22406" x="5307013" y="4705350"/>
          <p14:tracePt t="22414" x="5326063" y="4705350"/>
          <p14:tracePt t="22423" x="5335588" y="4705350"/>
          <p14:tracePt t="22428" x="5353050" y="4705350"/>
          <p14:tracePt t="22437" x="5362575" y="4705350"/>
          <p14:tracePt t="22443" x="5372100" y="4705350"/>
          <p14:tracePt t="22450" x="5391150" y="4705350"/>
          <p14:tracePt t="22469" x="5400675" y="4705350"/>
          <p14:tracePt t="22479" x="5408613" y="4705350"/>
          <p14:tracePt t="22494" x="5418138" y="4695825"/>
          <p14:tracePt t="22500" x="5427663" y="4695825"/>
          <p14:tracePt t="22515" x="5437188" y="4695825"/>
          <p14:tracePt t="22523" x="5446713" y="4686300"/>
          <p14:tracePt t="22532" x="5456238" y="4686300"/>
          <p14:tracePt t="22537" x="5465763" y="4676775"/>
          <p14:tracePt t="22547" x="5483225" y="4659313"/>
          <p14:tracePt t="22560" x="5502275" y="4640263"/>
          <p14:tracePt t="22562" x="5521325" y="4611688"/>
          <p14:tracePt t="22573" x="5521325" y="4594225"/>
          <p14:tracePt t="22578" x="5548313" y="4565650"/>
          <p14:tracePt t="22589" x="5548313" y="4556125"/>
          <p14:tracePt t="22594" x="5548313" y="4546600"/>
          <p14:tracePt t="22604" x="5557838" y="4529138"/>
          <p14:tracePt t="22609" x="5567363" y="4500563"/>
          <p14:tracePt t="22618" x="5567363" y="4491038"/>
          <p14:tracePt t="22626" x="5567363" y="4481513"/>
          <p14:tracePt t="22632" x="5567363" y="4464050"/>
          <p14:tracePt t="22642" x="5567363" y="4418013"/>
          <p14:tracePt t="22655" x="5567363" y="4398963"/>
          <p14:tracePt t="22674" x="5567363" y="4389438"/>
          <p14:tracePt t="22683" x="5567363" y="4379913"/>
          <p14:tracePt t="22687" x="5567363" y="4370388"/>
          <p14:tracePt t="22703" x="5557838" y="4360863"/>
          <p14:tracePt t="22721" x="5557838" y="4343400"/>
          <p14:tracePt t="22725" x="5557838" y="4333875"/>
          <p14:tracePt t="22740" x="5538788" y="4314825"/>
          <p14:tracePt t="22767" x="5538788" y="4305300"/>
          <p14:tracePt t="22777" x="5538788" y="4297363"/>
          <p14:tracePt t="22783" x="5529263" y="4278313"/>
          <p14:tracePt t="22893" x="5529263" y="4287838"/>
          <p14:tracePt t="22901" x="5548313" y="4297363"/>
          <p14:tracePt t="22909" x="5586413" y="4305300"/>
          <p14:tracePt t="22914" x="5622925" y="4333875"/>
          <p14:tracePt t="22925" x="5724525" y="4352925"/>
          <p14:tracePt t="22940" x="5845175" y="4370388"/>
          <p14:tracePt t="22951" x="5900738" y="4379913"/>
          <p14:tracePt t="22955" x="5965825" y="4398963"/>
          <p14:tracePt t="22966" x="6021388" y="4398963"/>
          <p14:tracePt t="22971" x="6059488" y="4408488"/>
          <p14:tracePt t="22980" x="6096000" y="4418013"/>
          <p14:tracePt t="22986" x="6161088" y="4418013"/>
          <p14:tracePt t="22995" x="6207125" y="4418013"/>
          <p14:tracePt t="23002" x="6262688" y="4435475"/>
          <p14:tracePt t="23009" x="6308725" y="4435475"/>
          <p14:tracePt t="23019" x="6429375" y="4445000"/>
          <p14:tracePt t="23034" x="6532563" y="4445000"/>
          <p14:tracePt t="23046" x="6578600" y="4445000"/>
          <p14:tracePt t="23050" x="6624638" y="4445000"/>
          <p14:tracePt t="23059" x="6662738" y="4445000"/>
          <p14:tracePt t="23063" x="6718300" y="4464050"/>
          <p14:tracePt t="23074" x="6754813" y="4464050"/>
          <p14:tracePt t="23080" x="6800850" y="4473575"/>
          <p14:tracePt t="23088" x="6846888" y="4473575"/>
          <p14:tracePt t="23096" x="6902450" y="4473575"/>
          <p14:tracePt t="23104" x="6950075" y="4473575"/>
          <p14:tracePt t="23111" x="6977063" y="4473575"/>
          <p14:tracePt t="23118" x="7023100" y="4473575"/>
          <p14:tracePt t="23129" x="7080250" y="4481513"/>
          <p14:tracePt t="23139" x="7107238" y="4491038"/>
          <p14:tracePt t="23142" x="7153275" y="4491038"/>
          <p14:tracePt t="23154" x="7227888" y="4519613"/>
          <p14:tracePt t="23489" x="7246938" y="4519613"/>
          <p14:tracePt t="23495" x="7264400" y="4538663"/>
          <p14:tracePt t="23506" x="7312025" y="4546600"/>
          <p14:tracePt t="23519" x="7329488" y="4556125"/>
          <p14:tracePt t="23533" x="7358063" y="4565650"/>
          <p14:tracePt t="23536" x="7367588" y="4565650"/>
          <p14:tracePt t="23546" x="7377113" y="4565650"/>
          <p14:tracePt t="23565" x="7385050" y="4565650"/>
          <p14:tracePt t="23698" x="7394575" y="4565650"/>
          <p14:tracePt t="23843" x="7394575" y="4556125"/>
          <p14:tracePt t="23866" x="7394575" y="4546600"/>
          <p14:tracePt t="23872" x="7394575" y="4538663"/>
          <p14:tracePt t="23880" x="7385050" y="4529138"/>
          <p14:tracePt t="23888" x="7385050" y="4519613"/>
          <p14:tracePt t="23895" x="7358063" y="4500563"/>
          <p14:tracePt t="23913" x="7312025" y="4464050"/>
          <p14:tracePt t="23923" x="7292975" y="4454525"/>
          <p14:tracePt t="23926" x="7264400" y="4425950"/>
          <p14:tracePt t="23938" x="7246938" y="4425950"/>
          <p14:tracePt t="23943" x="7218363" y="4398963"/>
          <p14:tracePt t="23957" x="7200900" y="4379913"/>
          <p14:tracePt t="23967" x="7172325" y="4370388"/>
          <p14:tracePt t="23974" x="7153275" y="4352925"/>
          <p14:tracePt t="23981" x="7143750" y="4343400"/>
          <p14:tracePt t="23991" x="7126288" y="4333875"/>
          <p14:tracePt t="23995" x="7097713" y="4324350"/>
          <p14:tracePt t="24006" x="7042150" y="4297363"/>
          <p14:tracePt t="24017" x="7015163" y="4287838"/>
          <p14:tracePt t="24020" x="6996113" y="4278313"/>
          <p14:tracePt t="24032" x="6959600" y="4268788"/>
          <p14:tracePt t="24037" x="6950075" y="4259263"/>
          <p14:tracePt t="24047" x="6931025" y="4249738"/>
          <p14:tracePt t="24053" x="6902450" y="4249738"/>
          <p14:tracePt t="24063" x="6894513" y="4241800"/>
          <p14:tracePt t="24066" x="6884988" y="4232275"/>
          <p14:tracePt t="24075" x="6865938" y="4232275"/>
          <p14:tracePt t="24084" x="6846888" y="4213225"/>
          <p14:tracePt t="24100" x="6819900" y="4203700"/>
          <p14:tracePt t="24116" x="6800850" y="4203700"/>
          <p14:tracePt t="24126" x="6800850" y="4194175"/>
          <p14:tracePt t="24209" x="6800850" y="4203700"/>
          <p14:tracePt t="24221" x="6800850" y="4213225"/>
          <p14:tracePt t="24228" x="6800850" y="4222750"/>
          <p14:tracePt t="24239" x="6800850" y="4232275"/>
          <p14:tracePt t="24257" x="6800850" y="4241800"/>
          <p14:tracePt t="24264" x="6800850" y="4249738"/>
          <p14:tracePt t="24272" x="6800850" y="4259263"/>
          <p14:tracePt t="24278" x="6810375" y="4268788"/>
          <p14:tracePt t="24288" x="6810375" y="4278313"/>
          <p14:tracePt t="24319" x="6846888" y="4314825"/>
          <p14:tracePt t="24330" x="6856413" y="4333875"/>
          <p14:tracePt t="24336" x="6894513" y="4352925"/>
          <p14:tracePt t="24345" x="6931025" y="4370388"/>
          <p14:tracePt t="24353" x="6967538" y="4389438"/>
          <p14:tracePt t="24359" x="6986588" y="4408488"/>
          <p14:tracePt t="24366" x="7042150" y="4425950"/>
          <p14:tracePt t="24374" x="7061200" y="4435475"/>
          <p14:tracePt t="24383" x="7126288" y="4464050"/>
          <p14:tracePt t="24399" x="7172325" y="4481513"/>
          <p14:tracePt t="24409" x="7191375" y="4481513"/>
          <p14:tracePt t="24413" x="7200900" y="4491038"/>
          <p14:tracePt t="24424" x="7208838" y="4491038"/>
          <p14:tracePt t="24428" x="7218363" y="4500563"/>
          <p14:tracePt t="24447" x="7227888" y="4500563"/>
          <p14:tracePt t="24461" x="7246938" y="4510088"/>
          <p14:tracePt t="24478" x="7264400" y="4519613"/>
          <p14:tracePt t="24492" x="7283450" y="4519613"/>
          <p14:tracePt t="24503" x="7292975" y="4519613"/>
          <p14:tracePt t="24518" x="7302500" y="4519613"/>
          <p14:tracePt t="24524" x="7312025" y="4519613"/>
          <p14:tracePt t="24554" x="7321550" y="4519613"/>
          <p14:tracePt t="24570" x="7329488" y="4519613"/>
          <p14:tracePt t="24598" x="7339013" y="4529138"/>
          <p14:tracePt t="24627" x="7348538" y="4529138"/>
          <p14:tracePt t="24684" x="7358063" y="4538663"/>
          <p14:tracePt t="24692" x="7367588" y="4538663"/>
          <p14:tracePt t="24884" x="7367588" y="4546600"/>
          <p14:tracePt t="25345" x="7377113" y="4546600"/>
          <p14:tracePt t="25381" x="7385050" y="4546600"/>
          <p14:tracePt t="25424" x="7385050" y="4556125"/>
          <p14:tracePt t="25450" x="7404100" y="4556125"/>
          <p14:tracePt t="25461" x="7413625" y="4565650"/>
          <p14:tracePt t="25465" x="7423150" y="4575175"/>
          <p14:tracePt t="25475" x="7440613" y="4575175"/>
          <p14:tracePt t="25481" x="7469188" y="4594225"/>
          <p14:tracePt t="25490" x="7488238" y="4602163"/>
          <p14:tracePt t="25495" x="7497763" y="4602163"/>
          <p14:tracePt t="25504" x="7534275" y="4611688"/>
          <p14:tracePt t="25512" x="7553325" y="4611688"/>
          <p14:tracePt t="25519" x="7599363" y="4621213"/>
          <p14:tracePt t="25528" x="7626350" y="4649788"/>
          <p14:tracePt t="25534" x="7681913" y="4659313"/>
          <p14:tracePt t="25545" x="7747000" y="4686300"/>
          <p14:tracePt t="25556" x="7802563" y="4695825"/>
          <p14:tracePt t="25557" x="7840663" y="4722813"/>
          <p14:tracePt t="25570" x="7877175" y="4751388"/>
          <p14:tracePt t="25575" x="7915275" y="4760913"/>
          <p14:tracePt t="25584" x="7988300" y="4787900"/>
          <p14:tracePt t="25591" x="8026400" y="4797425"/>
          <p14:tracePt t="25600" x="8062913" y="4816475"/>
          <p14:tracePt t="25607" x="8099425" y="4826000"/>
          <p14:tracePt t="25613" x="8128000" y="4826000"/>
          <p14:tracePt t="25620" x="8156575" y="4826000"/>
          <p14:tracePt t="25628" x="8164513" y="4826000"/>
          <p14:tracePt t="25639" x="8183563" y="4826000"/>
          <p14:tracePt t="25654" x="8193088" y="4826000"/>
          <p14:tracePt t="25679" x="8220075" y="4816475"/>
          <p14:tracePt t="35596" x="8202613" y="4594225"/>
          <p14:tracePt t="35605" x="8174038" y="4305300"/>
          <p14:tracePt t="35610" x="8164513" y="4111625"/>
          <p14:tracePt t="35619" x="8164513" y="3870325"/>
          <p14:tracePt t="35627" x="8183563" y="3684588"/>
          <p14:tracePt t="35633" x="8183563" y="3460750"/>
          <p14:tracePt t="35643" x="8220075" y="3349625"/>
          <p14:tracePt t="35649" x="8220075" y="3257550"/>
          <p14:tracePt t="35658" x="8285163" y="3062288"/>
          <p14:tracePt t="35674" x="8461375" y="2820988"/>
          <p14:tracePt t="35685" x="8591550" y="2673350"/>
          <p14:tracePt t="35690" x="8842375" y="2505075"/>
          <p14:tracePt t="35699" x="8999538" y="2413000"/>
          <p14:tracePt t="35706" x="9167813" y="2319338"/>
          <p14:tracePt t="35713" x="9305925" y="2263775"/>
          <p14:tracePt t="35720" x="9510713" y="2246313"/>
          <p14:tracePt t="35728" x="9686925" y="2227263"/>
          <p14:tracePt t="35738" x="9891713" y="2236788"/>
          <p14:tracePt t="35743" x="10020300" y="2236788"/>
          <p14:tracePt t="35754" x="10169525" y="2255838"/>
          <p14:tracePt t="35764" x="10206038" y="2263775"/>
          <p14:tracePt t="35769" x="10225088" y="2273300"/>
          <p14:tracePt t="35779" x="10261600" y="2292350"/>
          <p14:tracePt t="35782" x="10271125" y="2301875"/>
          <p14:tracePt t="35793" x="10290175" y="2319338"/>
          <p14:tracePt t="35799" x="10326688" y="2357438"/>
          <p14:tracePt t="35808" x="10364788" y="2459038"/>
          <p14:tracePt t="35814" x="10391775" y="2514600"/>
          <p14:tracePt t="35822" x="10420350" y="2570163"/>
          <p14:tracePt t="35831" x="10447338" y="2663825"/>
          <p14:tracePt t="35838" x="10493375" y="2736850"/>
          <p14:tracePt t="35848" x="10558463" y="2932113"/>
          <p14:tracePt t="35858" x="10577513" y="3006725"/>
          <p14:tracePt t="35861" x="10587038" y="3052763"/>
          <p14:tracePt t="35873" x="10587038" y="3146425"/>
          <p14:tracePt t="35878" x="10567988" y="3219450"/>
          <p14:tracePt t="35887" x="10548938" y="3294063"/>
          <p14:tracePt t="35894" x="10531475" y="3332163"/>
          <p14:tracePt t="35904" x="10485438" y="3387725"/>
          <p14:tracePt t="35909" x="10447338" y="3424238"/>
          <p14:tracePt t="35916" x="10391775" y="3470275"/>
          <p14:tracePt t="35924" x="10355263" y="3508375"/>
          <p14:tracePt t="35931" x="10317163" y="3535363"/>
          <p14:tracePt t="35943" x="10252075" y="3581400"/>
          <p14:tracePt t="35952" x="10215563" y="3590925"/>
          <p14:tracePt t="35958" x="10179050" y="3619500"/>
          <p14:tracePt t="35968" x="10150475" y="3629025"/>
          <p14:tracePt t="35973" x="10123488" y="3646488"/>
          <p14:tracePt t="35982" x="10094913" y="3656013"/>
          <p14:tracePt t="35985" x="10058400" y="3684588"/>
          <p14:tracePt t="35997" x="10048875" y="3684588"/>
          <p14:tracePt t="36004" x="10039350" y="3694113"/>
          <p14:tracePt t="36011" x="10029825" y="3694113"/>
          <p14:tracePt t="36836" x="10020300" y="3694113"/>
          <p14:tracePt t="36845" x="10020300" y="3684588"/>
          <p14:tracePt t="36851" x="10020300" y="3675063"/>
          <p14:tracePt t="36860" x="10010775" y="3665538"/>
          <p14:tracePt t="36875" x="10010775" y="3646488"/>
          <p14:tracePt t="36884" x="10010775" y="3638550"/>
          <p14:tracePt t="36900" x="10010775" y="3629025"/>
          <p14:tracePt t="36910" x="10010775" y="3619500"/>
          <p14:tracePt t="36916" x="10010775" y="3609975"/>
          <p14:tracePt t="36925" x="10010775" y="3600450"/>
          <p14:tracePt t="36940" x="10010775" y="3590925"/>
          <p14:tracePt t="36945" x="10010775" y="3573463"/>
          <p14:tracePt t="36954" x="10020300" y="3563938"/>
          <p14:tracePt t="36961" x="10020300" y="3544888"/>
          <p14:tracePt t="36968" x="10020300" y="3535363"/>
          <p14:tracePt t="36978" x="10020300" y="3489325"/>
          <p14:tracePt t="36992" x="10020300" y="3433763"/>
          <p14:tracePt t="37004" x="10020300" y="3414713"/>
          <p14:tracePt t="37010" x="10010775" y="3387725"/>
          <p14:tracePt t="37019" x="9993313" y="3349625"/>
          <p14:tracePt t="37026" x="9974263" y="3313113"/>
          <p14:tracePt t="37034" x="9947275" y="3267075"/>
          <p14:tracePt t="37040" x="9899650" y="3201988"/>
          <p14:tracePt t="37048" x="9872663" y="3163888"/>
          <p14:tracePt t="37056" x="9853613" y="3127375"/>
          <p14:tracePt t="37062" x="9779000" y="3052763"/>
          <p14:tracePt t="37071" x="9713913" y="2997200"/>
          <p14:tracePt t="37078" x="9631363" y="2876550"/>
          <p14:tracePt t="37089" x="9464675" y="2746375"/>
          <p14:tracePt t="37104" x="9204325" y="2589213"/>
          <p14:tracePt t="37113" x="9064625" y="2514600"/>
          <p14:tracePt t="37118" x="8943975" y="2459038"/>
          <p14:tracePt t="37129" x="8823325" y="2413000"/>
          <p14:tracePt t="37135" x="8656638" y="2338388"/>
          <p14:tracePt t="37142" x="8470900" y="2263775"/>
          <p14:tracePt t="37151" x="8294688" y="2190750"/>
          <p14:tracePt t="37157" x="8147050" y="2125663"/>
          <p14:tracePt t="37166" x="8007350" y="2070100"/>
          <p14:tracePt t="37171" x="7915275" y="2022475"/>
          <p14:tracePt t="37178" x="7812088" y="1966913"/>
          <p14:tracePt t="37182" x="7710488" y="1901825"/>
          <p14:tracePt t="37196" x="7561263" y="1855788"/>
          <p14:tracePt t="37208" x="7488238" y="1846263"/>
          <p14:tracePt t="37213" x="7394575" y="1846263"/>
          <p14:tracePt t="37222" x="7348538" y="1828800"/>
          <p14:tracePt t="37229" x="7312025" y="1828800"/>
          <p14:tracePt t="37236" x="7273925" y="1828800"/>
          <p14:tracePt t="37244" x="7208838" y="1836738"/>
          <p14:tracePt t="37250" x="7172325" y="1836738"/>
          <p14:tracePt t="37258" x="7135813" y="1846263"/>
          <p14:tracePt t="37266" x="7116763" y="1855788"/>
          <p14:tracePt t="37276" x="7032625" y="1901825"/>
          <p14:tracePt t="37288" x="7015163" y="1920875"/>
          <p14:tracePt t="37293" x="6986588" y="1949450"/>
          <p14:tracePt t="37303" x="6950075" y="1966913"/>
          <p14:tracePt t="37307" x="6931025" y="1995488"/>
          <p14:tracePt t="37318" x="6911975" y="2014538"/>
          <p14:tracePt t="37321" x="6902450" y="2041525"/>
          <p14:tracePt t="37331" x="6884988" y="2060575"/>
          <p14:tracePt t="37338" x="6884988" y="2087563"/>
          <p14:tracePt t="37345" x="6865938" y="2106613"/>
          <p14:tracePt t="37354" x="6856413" y="2135188"/>
          <p14:tracePt t="37360" x="6856413" y="2152650"/>
          <p14:tracePt t="37371" x="6856413" y="2227263"/>
          <p14:tracePt t="37385" x="6856413" y="2282825"/>
          <p14:tracePt t="37396" x="6856413" y="2319338"/>
          <p14:tracePt t="37401" x="6856413" y="2338388"/>
          <p14:tracePt t="37411" x="6856413" y="2357438"/>
          <p14:tracePt t="37417" x="6856413" y="2384425"/>
          <p14:tracePt t="37426" x="6875463" y="2403475"/>
          <p14:tracePt t="37434" x="6875463" y="2422525"/>
          <p14:tracePt t="37440" x="6875463" y="2432050"/>
          <p14:tracePt t="37449" x="6884988" y="2439988"/>
          <p14:tracePt t="37454" x="6894513" y="2449513"/>
          <p14:tracePt t="37463" x="6894513" y="2468563"/>
          <p14:tracePt t="37476" x="6902450" y="2487613"/>
          <p14:tracePt t="37479" x="6911975" y="2505075"/>
          <p14:tracePt t="37491" x="6921500" y="2514600"/>
          <p14:tracePt t="37496" x="6931025" y="2524125"/>
          <p14:tracePt t="37505" x="6950075" y="2543175"/>
          <p14:tracePt t="37512" x="6977063" y="2570163"/>
          <p14:tracePt t="37519" x="6986588" y="2579688"/>
          <p14:tracePt t="37527" x="7005638" y="2598738"/>
          <p14:tracePt t="37534" x="7015163" y="2608263"/>
          <p14:tracePt t="37542" x="7032625" y="2625725"/>
          <p14:tracePt t="37550" x="7061200" y="2644775"/>
          <p14:tracePt t="37559" x="7107238" y="2663825"/>
          <p14:tracePt t="37572" x="7126288" y="2673350"/>
          <p14:tracePt t="37576" x="7162800" y="2690813"/>
          <p14:tracePt t="37585" x="7181850" y="2690813"/>
          <p14:tracePt t="37589" x="7218363" y="2700338"/>
          <p14:tracePt t="37600" x="7273925" y="2709863"/>
          <p14:tracePt t="37605" x="7312025" y="2709863"/>
          <p14:tracePt t="37614" x="7329488" y="2709863"/>
          <p14:tracePt t="37621" x="7367588" y="2709863"/>
          <p14:tracePt t="37628" x="7404100" y="2728913"/>
          <p14:tracePt t="37636" x="7423150" y="2728913"/>
          <p14:tracePt t="37643" x="7440613" y="2728913"/>
          <p14:tracePt t="37653" x="7505700" y="2736850"/>
          <p14:tracePt t="37664" x="7543800" y="2736850"/>
          <p14:tracePt t="37668" x="7561263" y="2736850"/>
          <p14:tracePt t="37679" x="7580313" y="2719388"/>
          <p14:tracePt t="37684" x="7608888" y="2719388"/>
          <p14:tracePt t="37693" x="7654925" y="2719388"/>
          <p14:tracePt t="37699" x="7691438" y="2719388"/>
          <p14:tracePt t="37708" x="7739063" y="2719388"/>
          <p14:tracePt t="37716" x="7775575" y="2719388"/>
          <p14:tracePt t="37722" x="7794625" y="2719388"/>
          <p14:tracePt t="37730" x="7850188" y="2719388"/>
          <p14:tracePt t="37738" x="7867650" y="2728913"/>
          <p14:tracePt t="37748" x="7942263" y="2736850"/>
          <p14:tracePt t="37763" x="8016875" y="2736850"/>
          <p14:tracePt t="37773" x="8062913" y="2736850"/>
          <p14:tracePt t="37778" x="8099425" y="2736850"/>
          <p14:tracePt t="37788" x="8147050" y="2736850"/>
          <p14:tracePt t="37793" x="8202613" y="2736850"/>
          <p14:tracePt t="37802" x="8267700" y="2736850"/>
          <p14:tracePt t="37809" x="8340725" y="2755900"/>
          <p14:tracePt t="37818" x="8415338" y="2765425"/>
          <p14:tracePt t="37826" x="8461375" y="2765425"/>
          <p14:tracePt t="37832" x="8545513" y="2784475"/>
          <p14:tracePt t="37841" x="8656638" y="2820988"/>
          <p14:tracePt t="37857" x="8758238" y="2857500"/>
          <p14:tracePt t="37868" x="8815388" y="2876550"/>
          <p14:tracePt t="37872" x="8851900" y="2895600"/>
          <p14:tracePt t="37882" x="8888413" y="2922588"/>
          <p14:tracePt t="37887" x="8926513" y="2951163"/>
          <p14:tracePt t="37897" x="8963025" y="2978150"/>
          <p14:tracePt t="37905" x="8999538" y="2997200"/>
          <p14:tracePt t="37911" x="9028113" y="3035300"/>
          <p14:tracePt t="37918" x="9047163" y="3062288"/>
          <p14:tracePt t="37926" x="9074150" y="3081338"/>
          <p14:tracePt t="37934" x="9112250" y="3127375"/>
          <p14:tracePt t="37950" x="9139238" y="3182938"/>
          <p14:tracePt t="37961" x="9148763" y="3192463"/>
          <p14:tracePt t="37966" x="9148763" y="3211513"/>
          <p14:tracePt t="37976" x="9175750" y="3228975"/>
          <p14:tracePt t="38317" x="9175750" y="3257550"/>
          <p14:tracePt t="38327" x="9185275" y="3313113"/>
          <p14:tracePt t="38343" x="9194800" y="3368675"/>
          <p14:tracePt t="38353" x="9194800" y="3397250"/>
          <p14:tracePt t="38357" x="9194800" y="3424238"/>
          <p14:tracePt t="38368" x="9194800" y="3460750"/>
          <p14:tracePt t="38375" x="9194800" y="3489325"/>
          <p14:tracePt t="38383" x="9213850" y="3508375"/>
          <p14:tracePt t="38390" x="9213850" y="3525838"/>
          <p14:tracePt t="38399" x="9213850" y="3554413"/>
          <p14:tracePt t="38406" x="9213850" y="3573463"/>
          <p14:tracePt t="38411" x="9213850" y="3590925"/>
          <p14:tracePt t="38421" x="9213850" y="3619500"/>
          <p14:tracePt t="38427" x="9213850" y="3638550"/>
          <p14:tracePt t="38437" x="9213850" y="3656013"/>
          <p14:tracePt t="38452" x="9213850" y="3684588"/>
          <p14:tracePt t="38462" x="9213850" y="3694113"/>
          <p14:tracePt t="38467" x="9213850" y="3702050"/>
          <p14:tracePt t="38477" x="9213850" y="3721100"/>
          <p14:tracePt t="38482" x="9213850" y="3749675"/>
          <p14:tracePt t="38498" x="9213850" y="3767138"/>
          <p14:tracePt t="38514" x="9194800" y="3786188"/>
          <p14:tracePt t="38530" x="9194800" y="3814763"/>
          <p14:tracePt t="38542" x="9194800" y="3822700"/>
          <p14:tracePt t="38548" x="9194800" y="3832225"/>
          <p14:tracePt t="38560" x="9194800" y="3841750"/>
          <p14:tracePt t="38573" x="9185275" y="3851275"/>
          <p14:tracePt t="38586" x="9185275" y="3860800"/>
          <p14:tracePt t="38594" x="9185275" y="3870325"/>
          <p14:tracePt t="38615" x="9185275" y="3879850"/>
          <p14:tracePt t="38623" x="9185275" y="3887788"/>
          <p14:tracePt t="38639" x="9185275" y="3906838"/>
          <p14:tracePt t="38670" x="9185275" y="3916363"/>
          <p14:tracePt t="38680" x="9185275" y="3925888"/>
          <p14:tracePt t="38704" x="9185275" y="3935413"/>
          <p14:tracePt t="38734" x="9185275" y="3943350"/>
          <p14:tracePt t="38845" x="9185275" y="3971925"/>
          <p14:tracePt t="38855" x="9194800" y="3971925"/>
          <p14:tracePt t="38859" x="9194800" y="3990975"/>
          <p14:tracePt t="38868" x="9223375" y="4000500"/>
          <p14:tracePt t="38875" x="9240838" y="4008438"/>
          <p14:tracePt t="38883" x="9269413" y="4037013"/>
          <p14:tracePt t="38890" x="9296400" y="4056063"/>
          <p14:tracePt t="38898" x="9305925" y="4083050"/>
          <p14:tracePt t="38907" x="9324975" y="4102100"/>
          <p14:tracePt t="38912" x="9353550" y="4129088"/>
          <p14:tracePt t="38923" x="9380538" y="4157663"/>
          <p14:tracePt t="38934" x="9417050" y="4194175"/>
          <p14:tracePt t="38938" x="9417050" y="4203700"/>
          <p14:tracePt t="38950" x="9445625" y="4241800"/>
          <p14:tracePt t="38953" x="9455150" y="4249738"/>
          <p14:tracePt t="38963" x="9464675" y="4268788"/>
          <p14:tracePt t="38967" x="9472613" y="4278313"/>
          <p14:tracePt t="38978" x="9482138" y="4314825"/>
          <p14:tracePt t="38983" x="9491663" y="4314825"/>
          <p14:tracePt t="38991" x="9501188" y="4333875"/>
          <p14:tracePt t="39000" x="9510713" y="4343400"/>
          <p14:tracePt t="39007" x="9520238" y="4352925"/>
          <p14:tracePt t="39018" x="9529763" y="4370388"/>
          <p14:tracePt t="39032" x="9556750" y="4398963"/>
          <p14:tracePt t="39042" x="9556750" y="4408488"/>
          <p14:tracePt t="39048" x="9566275" y="4418013"/>
          <p14:tracePt t="39057" x="9575800" y="4418013"/>
          <p14:tracePt t="39063" x="9575800" y="4435475"/>
          <p14:tracePt t="39072" x="9585325" y="4435475"/>
          <p14:tracePt t="39080" x="9585325" y="4445000"/>
          <p14:tracePt t="39086" x="9593263" y="4454525"/>
          <p14:tracePt t="39110" x="9612313" y="4481513"/>
          <p14:tracePt t="39127" x="9612313" y="4491038"/>
          <p14:tracePt t="39222" x="9612313" y="4500563"/>
          <p14:tracePt t="39231" x="9602788" y="4510088"/>
          <p14:tracePt t="39238" x="9585325" y="4510088"/>
          <p14:tracePt t="39246" x="9575800" y="4519613"/>
          <p14:tracePt t="39249" x="9566275" y="4519613"/>
          <p14:tracePt t="39262" x="9529763" y="4519613"/>
          <p14:tracePt t="39269" x="9510713" y="4519613"/>
          <p14:tracePt t="39275" x="9472613" y="4519613"/>
          <p14:tracePt t="39285" x="9399588" y="4519613"/>
          <p14:tracePt t="39300" x="9361488" y="4519613"/>
          <p14:tracePt t="39311" x="9334500" y="4510088"/>
          <p14:tracePt t="39315" x="9324975" y="4500563"/>
          <p14:tracePt t="39326" x="9305925" y="4500563"/>
          <p14:tracePt t="39332" x="9296400" y="4500563"/>
          <p14:tracePt t="39341" x="9278938" y="4481513"/>
          <p14:tracePt t="39345" x="9250363" y="4473575"/>
          <p14:tracePt t="39355" x="9232900" y="4464050"/>
          <p14:tracePt t="39361" x="9223375" y="4454525"/>
          <p14:tracePt t="39369" x="9185275" y="4445000"/>
          <p14:tracePt t="39376" x="9175750" y="4435475"/>
          <p14:tracePt t="39383" x="9158288" y="4408488"/>
          <p14:tracePt t="39393" x="9129713" y="4398963"/>
          <p14:tracePt t="39405" x="9102725" y="4389438"/>
          <p14:tracePt t="39420" x="9083675" y="4379913"/>
          <p14:tracePt t="39435" x="9074150" y="4370388"/>
          <p14:tracePt t="39440" x="9064625" y="4370388"/>
          <p14:tracePt t="39457" x="9055100" y="4360863"/>
          <p14:tracePt t="39463" x="9047163" y="4352925"/>
          <p14:tracePt t="39488" x="9018588" y="4343400"/>
          <p14:tracePt t="39504" x="9018588" y="4333875"/>
          <p14:tracePt t="39519" x="9009063" y="4333875"/>
          <p14:tracePt t="39557" x="8999538" y="4324350"/>
          <p14:tracePt t="39572" x="8991600" y="4324350"/>
          <p14:tracePt t="39581" x="8991600" y="4314825"/>
          <p14:tracePt t="39609" x="8982075" y="4314825"/>
          <p14:tracePt t="39652" x="8972550" y="4314825"/>
          <p14:tracePt t="39840" x="8963025" y="4314825"/>
          <p14:tracePt t="39880" x="8963025" y="4324350"/>
          <p14:tracePt t="39886" x="8953500" y="4324350"/>
          <p14:tracePt t="39949" x="8953500" y="4333875"/>
          <p14:tracePt t="39959" x="8943975" y="4343400"/>
          <p14:tracePt t="39985" x="8934450" y="4343400"/>
          <p14:tracePt t="40000" x="8934450" y="4352925"/>
          <p14:tracePt t="40052" x="8934450" y="4360863"/>
          <p14:tracePt t="40131" x="8934450" y="4370388"/>
          <p14:tracePt t="40189" x="8934450" y="4379913"/>
          <p14:tracePt t="40243" x="8982075" y="4398963"/>
          <p14:tracePt t="40257" x="9055100" y="4418013"/>
          <p14:tracePt t="40272" x="9102725" y="4418013"/>
          <p14:tracePt t="40275" x="9158288" y="4425950"/>
          <p14:tracePt t="40283" x="9175750" y="4425950"/>
          <p14:tracePt t="40290" x="9223375" y="4425950"/>
          <p14:tracePt t="40298" x="9278938" y="4425950"/>
          <p14:tracePt t="40304" x="9315450" y="4425950"/>
          <p14:tracePt t="40312" x="9361488" y="4425950"/>
          <p14:tracePt t="40319" x="9399588" y="4425950"/>
          <p14:tracePt t="40327" x="9464675" y="4425950"/>
          <p14:tracePt t="40338" x="9537700" y="4398963"/>
          <p14:tracePt t="40352" x="9612313" y="4360863"/>
          <p14:tracePt t="40362" x="9650413" y="4333875"/>
          <p14:tracePt t="40369" x="9677400" y="4314825"/>
          <p14:tracePt t="40378" x="9713913" y="4278313"/>
          <p14:tracePt t="40383" x="9752013" y="4241800"/>
          <p14:tracePt t="40393" x="9779000" y="4184650"/>
          <p14:tracePt t="40398" x="9844088" y="4102100"/>
          <p14:tracePt t="40407" x="9872663" y="4064000"/>
          <p14:tracePt t="40415" x="9899650" y="3990975"/>
          <p14:tracePt t="40422" x="9928225" y="3935413"/>
          <p14:tracePt t="40433" x="9937750" y="3832225"/>
          <p14:tracePt t="40445" x="9937750" y="3767138"/>
          <p14:tracePt t="40457" x="9909175" y="3711575"/>
          <p14:tracePt t="40459" x="9891713" y="3684588"/>
          <p14:tracePt t="40472" x="9872663" y="3665538"/>
          <p14:tracePt t="40477" x="9826625" y="3609975"/>
          <p14:tracePt t="40486" x="9771063" y="3581400"/>
          <p14:tracePt t="40491" x="9732963" y="3525838"/>
          <p14:tracePt t="40501" x="9650413" y="3479800"/>
          <p14:tracePt t="40508" x="9593263" y="3414713"/>
          <p14:tracePt t="40515" x="9556750" y="3387725"/>
          <p14:tracePt t="40524" x="9464675" y="3359150"/>
          <p14:tracePt t="40529" x="9371013" y="3313113"/>
          <p14:tracePt t="40540" x="9148763" y="3228975"/>
          <p14:tracePt t="40555" x="8963025" y="3182938"/>
          <p14:tracePt t="40566" x="8823325" y="3163888"/>
          <p14:tracePt t="40570" x="8758238" y="3163888"/>
          <p14:tracePt t="40581" x="8637588" y="3173413"/>
          <p14:tracePt t="40586" x="8545513" y="3182938"/>
          <p14:tracePt t="40594" x="8461375" y="3182938"/>
          <p14:tracePt t="40602" x="8359775" y="3201988"/>
          <p14:tracePt t="40609" x="8294688" y="3219450"/>
          <p14:tracePt t="40618" x="8220075" y="3248025"/>
          <p14:tracePt t="40623" x="8164513" y="3276600"/>
          <p14:tracePt t="40635" x="8081963" y="3359150"/>
          <p14:tracePt t="40646" x="8026400" y="3414713"/>
          <p14:tracePt t="40651" x="7978775" y="3470275"/>
          <p14:tracePt t="40661" x="7961313" y="3525838"/>
          <p14:tracePt t="40664" x="7942263" y="3563938"/>
          <p14:tracePt t="40676" x="7942263" y="3581400"/>
          <p14:tracePt t="40679" x="7942263" y="3600450"/>
          <p14:tracePt t="40690" x="7942263" y="3619500"/>
          <p14:tracePt t="40695" x="7942263" y="3646488"/>
          <p14:tracePt t="40704" x="7942263" y="3665538"/>
          <p14:tracePt t="40711" x="7942263" y="3675063"/>
          <p14:tracePt t="40719" x="7951788" y="3702050"/>
          <p14:tracePt t="40728" x="7978775" y="3759200"/>
          <p14:tracePt t="40740" x="7978775" y="3767138"/>
          <p14:tracePt t="40746" x="7997825" y="3795713"/>
          <p14:tracePt t="40754" x="8007350" y="3822700"/>
          <p14:tracePt t="40760" x="8035925" y="3870325"/>
          <p14:tracePt t="40770" x="8043863" y="3897313"/>
          <p14:tracePt t="40775" x="8072438" y="3952875"/>
          <p14:tracePt t="40783" x="8118475" y="4027488"/>
          <p14:tracePt t="40789" x="8118475" y="4064000"/>
          <p14:tracePt t="40798" x="8147050" y="4102100"/>
          <p14:tracePt t="40807" x="8174038" y="4121150"/>
          <p14:tracePt t="40814" x="8193088" y="4157663"/>
          <p14:tracePt t="40820" x="8277225" y="4259263"/>
          <p14:tracePt t="40834" x="8304213" y="4278313"/>
          <p14:tracePt t="40840" x="8340725" y="4324350"/>
          <p14:tracePt t="40849" x="8359775" y="4360863"/>
          <p14:tracePt t="40852" x="8415338" y="4379913"/>
          <p14:tracePt t="40864" x="8443913" y="4408488"/>
          <p14:tracePt t="40869" x="8480425" y="4435475"/>
          <p14:tracePt t="40878" x="8516938" y="4445000"/>
          <p14:tracePt t="40884" x="8535988" y="4454525"/>
          <p14:tracePt t="40893" x="8591550" y="4481513"/>
          <p14:tracePt t="40901" x="8629650" y="4481513"/>
          <p14:tracePt t="40906" x="8675688" y="4481513"/>
          <p14:tracePt t="40918" x="8777288" y="4491038"/>
          <p14:tracePt t="40928" x="8832850" y="4491038"/>
          <p14:tracePt t="40930" x="8861425" y="4491038"/>
          <p14:tracePt t="40944" x="8916988" y="4464050"/>
          <p14:tracePt t="40949" x="8943975" y="4464050"/>
          <p14:tracePt t="40958" x="8963025" y="4454525"/>
          <p14:tracePt t="40963" x="8982075" y="4445000"/>
          <p14:tracePt t="40972" x="9009063" y="4435475"/>
          <p14:tracePt t="40979" x="9028113" y="4418013"/>
          <p14:tracePt t="40987" x="9055100" y="4408488"/>
          <p14:tracePt t="40994" x="9064625" y="4398963"/>
          <p14:tracePt t="41003" x="9074150" y="4398963"/>
          <p14:tracePt t="41011" x="9093200" y="4352925"/>
          <p14:tracePt t="41022" x="9129713" y="4333875"/>
          <p14:tracePt t="41027" x="9158288" y="4241800"/>
          <p14:tracePt t="41039" x="9185275" y="4203700"/>
          <p14:tracePt t="41042" x="9204325" y="4138613"/>
          <p14:tracePt t="41053" x="9213850" y="4064000"/>
          <p14:tracePt t="41056" x="9240838" y="4008438"/>
          <p14:tracePt t="41066" x="9240838" y="3962400"/>
          <p14:tracePt t="41072" x="9250363" y="3925888"/>
          <p14:tracePt t="41081" x="9269413" y="3887788"/>
          <p14:tracePt t="41088" x="9269413" y="3870325"/>
          <p14:tracePt t="41096" x="9278938" y="3832225"/>
          <p14:tracePt t="41105" x="9288463" y="3767138"/>
          <p14:tracePt t="41120" x="9315450" y="3721100"/>
          <p14:tracePt t="41132" x="9324975" y="3702050"/>
          <p14:tracePt t="41136" x="9334500" y="3684588"/>
          <p14:tracePt t="41147" x="9353550" y="3656013"/>
          <p14:tracePt t="41162" x="9353550" y="3646488"/>
          <p14:tracePt t="41167" x="9353550" y="3638550"/>
          <p14:tracePt t="41184" x="9353550" y="3629025"/>
          <p14:tracePt t="41190" x="9353550" y="3619500"/>
          <p14:tracePt t="41198" x="9344025" y="3609975"/>
          <p14:tracePt t="41214" x="9344025" y="3600450"/>
          <p14:tracePt t="41241" x="9334500" y="3590925"/>
          <p14:tracePt t="41245" x="9305925" y="3581400"/>
          <p14:tracePt t="41255" x="9288463" y="3544888"/>
          <p14:tracePt t="41261" x="9250363" y="3517900"/>
          <p14:tracePt t="41269" x="9175750" y="3489325"/>
          <p14:tracePt t="41278" x="9102725" y="3460750"/>
          <p14:tracePt t="41285" x="9028113" y="3424238"/>
          <p14:tracePt t="41295" x="8907463" y="3414713"/>
          <p14:tracePt t="41299" x="8815388" y="3397250"/>
          <p14:tracePt t="41309" x="8712200" y="3368675"/>
          <p14:tracePt t="41320" x="8666163" y="3368675"/>
          <p14:tracePt t="41325" x="8629650" y="3359150"/>
          <p14:tracePt t="41336" x="8610600" y="3359150"/>
          <p14:tracePt t="41341" x="8555038" y="3340100"/>
          <p14:tracePt t="41349" x="8535988" y="3340100"/>
          <p14:tracePt t="41356" x="8499475" y="3340100"/>
          <p14:tracePt t="41364" x="8461375" y="3340100"/>
          <p14:tracePt t="41371" x="8424863" y="3340100"/>
          <p14:tracePt t="41377" x="8378825" y="3340100"/>
          <p14:tracePt t="41390" x="8304213" y="3359150"/>
          <p14:tracePt t="41404" x="8239125" y="3387725"/>
          <p14:tracePt t="41415" x="8220075" y="3397250"/>
          <p14:tracePt t="41417" x="8220075" y="3405188"/>
          <p14:tracePt t="41430" x="8212138" y="3405188"/>
          <p14:tracePt t="41434" x="8193088" y="3424238"/>
          <p14:tracePt t="41445" x="8174038" y="3452813"/>
          <p14:tracePt t="41451" x="8164513" y="3452813"/>
          <p14:tracePt t="41458" x="8156575" y="3479800"/>
          <p14:tracePt t="41465" x="8147050" y="3479800"/>
          <p14:tracePt t="41472" x="8137525" y="3508375"/>
          <p14:tracePt t="41482" x="8108950" y="3525838"/>
          <p14:tracePt t="41489" x="8108950" y="3535363"/>
          <p14:tracePt t="41498" x="8091488" y="3554413"/>
          <p14:tracePt t="41509" x="8091488" y="3563938"/>
          <p14:tracePt t="41523" x="8081963" y="3590925"/>
          <p14:tracePt t="41529" x="8072438" y="3590925"/>
          <p14:tracePt t="41538" x="8072438" y="3600450"/>
          <p14:tracePt t="41545" x="8062913" y="3609975"/>
          <p14:tracePt t="41553" x="8062913" y="3619500"/>
          <p14:tracePt t="41560" x="8062913" y="3629025"/>
          <p14:tracePt t="41576" x="8053388" y="3638550"/>
          <p14:tracePt t="41581" x="8053388" y="3646488"/>
          <p14:tracePt t="41589" x="8043863" y="3665538"/>
          <p14:tracePt t="41603" x="8043863" y="3684588"/>
          <p14:tracePt t="41632" x="8043863" y="3711575"/>
          <p14:tracePt t="41661" x="8043863" y="3730625"/>
          <p14:tracePt t="41686" x="8043863" y="3749675"/>
          <p14:tracePt t="41702" x="8035925" y="3759200"/>
          <p14:tracePt t="41717" x="8035925" y="3767138"/>
          <p14:tracePt t="41741" x="8026400" y="3776663"/>
          <p14:tracePt t="41756" x="8026400" y="3786188"/>
          <p14:tracePt t="41781" x="8026400" y="3795713"/>
          <p14:tracePt t="41794" x="8026400" y="3805238"/>
          <p14:tracePt t="41821" x="8026400" y="3814763"/>
          <p14:tracePt t="41850" x="8026400" y="3822700"/>
          <p14:tracePt t="41872" x="8026400" y="3832225"/>
          <p14:tracePt t="41888" x="8026400" y="3841750"/>
          <p14:tracePt t="41915" x="8026400" y="3851275"/>
          <p14:tracePt t="41968" x="8026400" y="3860800"/>
          <p14:tracePt t="41995" x="8026400" y="3870325"/>
          <p14:tracePt t="42015" x="8026400" y="3879850"/>
          <p14:tracePt t="42031" x="8026400" y="3887788"/>
          <p14:tracePt t="42038" x="8026400" y="3897313"/>
          <p14:tracePt t="42048" x="8026400" y="3906838"/>
          <p14:tracePt t="42053" x="8035925" y="3906838"/>
          <p14:tracePt t="42061" x="8035925" y="3916363"/>
          <p14:tracePt t="42068" x="8035925" y="3925888"/>
          <p14:tracePt t="42079" x="8043863" y="3943350"/>
          <p14:tracePt t="42090" x="8053388" y="3952875"/>
          <p14:tracePt t="42093" x="8053388" y="3962400"/>
          <p14:tracePt t="42108" x="8053388" y="3981450"/>
          <p14:tracePt t="42203" x="8043863" y="3952875"/>
          <p14:tracePt t="42212" x="8007350" y="3916363"/>
          <p14:tracePt t="42219" x="7988300" y="3879850"/>
          <p14:tracePt t="42227" x="7970838" y="3851275"/>
          <p14:tracePt t="42235" x="7942263" y="3832225"/>
          <p14:tracePt t="42241" x="7915275" y="3795713"/>
          <p14:tracePt t="42250" x="7877175" y="3767138"/>
          <p14:tracePt t="42257" x="7821613" y="3711575"/>
          <p14:tracePt t="42266" x="7673975" y="3619500"/>
          <p14:tracePt t="42277" x="7589838" y="3554413"/>
          <p14:tracePt t="42281" x="7534275" y="3525838"/>
          <p14:tracePt t="42292" x="7469188" y="3460750"/>
          <p14:tracePt t="42297" x="7413625" y="3424238"/>
          <p14:tracePt t="42308" x="7394575" y="3397250"/>
          <p14:tracePt t="42313" x="7339013" y="3340100"/>
          <p14:tracePt t="42322" x="7292975" y="3303588"/>
          <p14:tracePt t="42328" x="7264400" y="3228975"/>
          <p14:tracePt t="42336" x="7246938" y="3201988"/>
          <p14:tracePt t="42344" x="7218363" y="3182938"/>
          <p14:tracePt t="42352" x="7191375" y="3146425"/>
          <p14:tracePt t="42361" x="7135813" y="3081338"/>
          <p14:tracePt t="42376" x="7051675" y="2970213"/>
          <p14:tracePt t="42386" x="7005638" y="2941638"/>
          <p14:tracePt t="42390" x="6967538" y="2867025"/>
          <p14:tracePt t="42401" x="6921500" y="2794000"/>
          <p14:tracePt t="42406" x="6894513" y="2736850"/>
          <p14:tracePt t="42416" x="6829425" y="2681288"/>
          <p14:tracePt t="42423" x="6810375" y="2654300"/>
          <p14:tracePt t="42431" x="6783388" y="2598738"/>
          <p14:tracePt t="42441" x="6699250" y="2497138"/>
          <p14:tracePt t="42445" x="6680200" y="2478088"/>
          <p14:tracePt t="42455" x="6588125" y="2393950"/>
          <p14:tracePt t="42470" x="6494463" y="2338388"/>
          <p14:tracePt t="42482" x="6457950" y="2311400"/>
          <p14:tracePt t="42486" x="6421438" y="2292350"/>
          <p14:tracePt t="42497" x="6364288" y="2263775"/>
          <p14:tracePt t="42499" x="6308725" y="2236788"/>
          <p14:tracePt t="42510" x="6253163" y="2208213"/>
          <p14:tracePt t="42518" x="6207125" y="2208213"/>
          <p14:tracePt t="42525" x="6151563" y="2190750"/>
          <p14:tracePt t="42531" x="6105525" y="2198688"/>
          <p14:tracePt t="42540" x="6059488" y="2198688"/>
          <p14:tracePt t="42549" x="5946775" y="2217738"/>
          <p14:tracePt t="42564" x="5845175" y="2263775"/>
          <p14:tracePt t="42575" x="5789613" y="2273300"/>
          <p14:tracePt t="42579" x="5734050" y="2301875"/>
          <p14:tracePt t="42591" x="5688013" y="2319338"/>
          <p14:tracePt t="42593" x="5649913" y="2328863"/>
          <p14:tracePt t="42604" x="5632450" y="2328863"/>
          <p14:tracePt t="42610" x="5557838" y="2328863"/>
          <p14:tracePt t="42618" x="5548313" y="2328863"/>
          <p14:tracePt t="42626" x="5529263" y="2347913"/>
          <p14:tracePt t="42633" x="5521325" y="2347913"/>
          <p14:tracePt t="42640" x="5511800" y="2347913"/>
          <p14:tracePt t="42648" x="5511800" y="2357438"/>
          <p14:tracePt t="42659" x="5437188" y="2449513"/>
          <p14:tracePt t="42672" x="5418138" y="2552700"/>
          <p14:tracePt t="42683" x="5408613" y="2579688"/>
          <p14:tracePt t="42688" x="5408613" y="2598738"/>
          <p14:tracePt t="42698" x="5408613" y="2635250"/>
          <p14:tracePt t="42705" x="5408613" y="2663825"/>
          <p14:tracePt t="42714" x="5408613" y="2700338"/>
          <p14:tracePt t="42720" x="5408613" y="2709863"/>
          <p14:tracePt t="42728" x="5408613" y="2728913"/>
          <p14:tracePt t="42735" x="5408613" y="2746375"/>
          <p14:tracePt t="42742" x="5408613" y="2765425"/>
          <p14:tracePt t="42752" x="5408613" y="2811463"/>
          <p14:tracePt t="42768" x="5408613" y="2886075"/>
          <p14:tracePt t="42778" x="5408613" y="2922588"/>
          <p14:tracePt t="42783" x="5437188" y="2960688"/>
          <p14:tracePt t="42792" x="5437188" y="3006725"/>
          <p14:tracePt t="42798" x="5465763" y="3062288"/>
          <p14:tracePt t="42807" x="5473700" y="3108325"/>
          <p14:tracePt t="42814" x="5502275" y="3182938"/>
          <p14:tracePt t="42824" x="5529263" y="3238500"/>
          <p14:tracePt t="42830" x="5567363" y="3313113"/>
          <p14:tracePt t="42836" x="5586413" y="3349625"/>
          <p14:tracePt t="42846" x="5603875" y="3378200"/>
          <p14:tracePt t="42850" x="5613400" y="3397250"/>
          <p14:tracePt t="42863" x="5668963" y="3479800"/>
          <p14:tracePt t="42872" x="5678488" y="3498850"/>
          <p14:tracePt t="42873" x="5688013" y="3498850"/>
          <p14:tracePt t="42889" x="5707063" y="3525838"/>
          <p14:tracePt t="42891" x="5734050" y="3544888"/>
          <p14:tracePt t="42902" x="5770563" y="3573463"/>
          <p14:tracePt t="42907" x="5808663" y="3581400"/>
          <p14:tracePt t="42917" x="5845175" y="3590925"/>
          <p14:tracePt t="42924" x="5891213" y="3609975"/>
          <p14:tracePt t="42932" x="5965825" y="3609975"/>
          <p14:tracePt t="42940" x="6011863" y="3609975"/>
          <p14:tracePt t="42945" x="6059488" y="3600450"/>
          <p14:tracePt t="42955" x="6151563" y="3600450"/>
          <p14:tracePt t="42971" x="6253163" y="3590925"/>
          <p14:tracePt t="42983" x="6272213" y="3581400"/>
          <p14:tracePt t="42984" x="6327775" y="3563938"/>
          <p14:tracePt t="42996" x="6373813" y="3554413"/>
          <p14:tracePt t="43003" x="6411913" y="3554413"/>
          <p14:tracePt t="43009" x="6477000" y="3544888"/>
          <p14:tracePt t="43017" x="6532563" y="3525838"/>
          <p14:tracePt t="43026" x="6597650" y="3525838"/>
          <p14:tracePt t="43032" x="6670675" y="3525838"/>
          <p14:tracePt t="43040" x="6718300" y="3535363"/>
          <p14:tracePt t="43048" x="6846888" y="3544888"/>
          <p14:tracePt t="43065" x="6884988" y="3554413"/>
          <p14:tracePt t="43076" x="6894513" y="3554413"/>
          <p14:tracePt t="43079" x="6902450" y="3554413"/>
          <p14:tracePt t="43095" x="6911975" y="3554413"/>
          <p14:tracePt t="43112" x="6921500" y="3554413"/>
          <p14:tracePt t="43119" x="6931025" y="3554413"/>
          <p14:tracePt t="43134" x="6940550" y="3554413"/>
          <p14:tracePt t="43143" x="6950075" y="3554413"/>
          <p14:tracePt t="43156" x="6959600" y="3554413"/>
          <p14:tracePt t="43176" x="6977063" y="3554413"/>
          <p14:tracePt t="43200" x="6986588" y="3554413"/>
          <p14:tracePt t="43214" x="6996113" y="3554413"/>
          <p14:tracePt t="43221" x="7005638" y="3554413"/>
          <p14:tracePt t="43228" x="7023100" y="3554413"/>
          <p14:tracePt t="43239" x="7080250" y="3554413"/>
          <p14:tracePt t="43250" x="7097713" y="3554413"/>
          <p14:tracePt t="43254" x="7126288" y="3563938"/>
          <p14:tracePt t="43265" x="7143750" y="3573463"/>
          <p14:tracePt t="43266" x="7181850" y="3573463"/>
          <p14:tracePt t="43280" x="7218363" y="3573463"/>
          <p14:tracePt t="43284" x="7237413" y="3581400"/>
          <p14:tracePt t="43293" x="7264400" y="3590925"/>
          <p14:tracePt t="43298" x="7302500" y="3590925"/>
          <p14:tracePt t="43308" x="7321550" y="3590925"/>
          <p14:tracePt t="43315" x="7367588" y="3609975"/>
          <p14:tracePt t="43323" x="7423150" y="3609975"/>
          <p14:tracePt t="43333" x="7534275" y="3609975"/>
          <p14:tracePt t="43346" x="7654925" y="3600450"/>
          <p14:tracePt t="43359" x="7747000" y="3590925"/>
          <p14:tracePt t="43362" x="7850188" y="3573463"/>
          <p14:tracePt t="43373" x="7961313" y="3573463"/>
          <p14:tracePt t="43377" x="8043863" y="3573463"/>
          <p14:tracePt t="43389" x="8118475" y="3573463"/>
          <p14:tracePt t="43393" x="8183563" y="3573463"/>
          <p14:tracePt t="43402" x="8258175" y="3554413"/>
          <p14:tracePt t="43410" x="8313738" y="3544888"/>
          <p14:tracePt t="43416" x="8359775" y="3544888"/>
          <p14:tracePt t="43426" x="8480425" y="3544888"/>
          <p14:tracePt t="43441" x="8545513" y="3544888"/>
          <p14:tracePt t="43453" x="8601075" y="3544888"/>
          <p14:tracePt t="43457" x="8620125" y="3563938"/>
          <p14:tracePt t="43467" x="8647113" y="3563938"/>
          <p14:tracePt t="43471" x="8666163" y="3563938"/>
          <p14:tracePt t="43482" x="8675688" y="3563938"/>
          <p14:tracePt t="43497" x="8685213" y="3563938"/>
          <p14:tracePt t="43510" x="8694738" y="3563938"/>
          <p14:tracePt t="43525" x="8694738" y="3573463"/>
          <p14:tracePt t="43535" x="8702675" y="3573463"/>
          <p14:tracePt t="43551" x="8712200" y="3573463"/>
          <p14:tracePt t="43566" x="8721725" y="3581400"/>
          <p14:tracePt t="43591" x="8731250" y="3581400"/>
          <p14:tracePt t="43620" x="8740775" y="3581400"/>
          <p14:tracePt t="43661" x="8750300" y="3581400"/>
          <p14:tracePt t="43739" x="8758238" y="3581400"/>
          <p14:tracePt t="43753" x="8767763" y="3581400"/>
          <p14:tracePt t="43779" x="8786813" y="3581400"/>
          <p14:tracePt t="43794" x="8796338" y="3581400"/>
          <p14:tracePt t="43809" x="8805863" y="3581400"/>
          <p14:tracePt t="43820" x="8823325" y="3573463"/>
          <p14:tracePt t="43833" x="8832850" y="3573463"/>
          <p14:tracePt t="43845" x="8842375" y="3563938"/>
          <p14:tracePt t="43859" x="8870950" y="3544888"/>
          <p14:tracePt t="43881" x="8870950" y="3535363"/>
          <p14:tracePt t="43890" x="8878888" y="3525838"/>
          <p14:tracePt t="43913" x="8888413" y="3517900"/>
          <p14:tracePt t="43924" x="8907463" y="3498850"/>
          <p14:tracePt t="43930" x="8907463" y="3489325"/>
          <p14:tracePt t="43939" x="8916988" y="3470275"/>
          <p14:tracePt t="43943" x="8926513" y="3443288"/>
          <p14:tracePt t="43953" x="8943975" y="3424238"/>
          <p14:tracePt t="43960" x="8943975" y="3387725"/>
          <p14:tracePt t="43968" x="8943975" y="3349625"/>
          <p14:tracePt t="43975" x="8953500" y="3303588"/>
          <p14:tracePt t="43983" x="8953500" y="3248025"/>
          <p14:tracePt t="43992" x="8953500" y="3201988"/>
          <p14:tracePt t="43998" x="8953500" y="3127375"/>
          <p14:tracePt t="44007" x="8907463" y="3052763"/>
          <p14:tracePt t="44019" x="8897938" y="3035300"/>
          <p14:tracePt t="44022" x="8870950" y="2978150"/>
          <p14:tracePt t="44033" x="8842375" y="2922588"/>
          <p14:tracePt t="44038" x="8832850" y="2886075"/>
          <p14:tracePt t="44048" x="8796338" y="2830513"/>
          <p14:tracePt t="44052" x="8767763" y="2794000"/>
          <p14:tracePt t="44062" x="8731250" y="2736850"/>
          <p14:tracePt t="44071" x="8702675" y="2681288"/>
          <p14:tracePt t="44076" x="8675688" y="2663825"/>
          <p14:tracePt t="44084" x="8637588" y="2608263"/>
          <p14:tracePt t="44090" x="8555038" y="2543175"/>
          <p14:tracePt t="44101" x="8332788" y="2366963"/>
          <p14:tracePt t="44114" x="8108950" y="2227263"/>
          <p14:tracePt t="44127" x="7970838" y="2162175"/>
          <p14:tracePt t="44131" x="7821613" y="2106613"/>
          <p14:tracePt t="44142" x="7729538" y="2060575"/>
          <p14:tracePt t="44148" x="7626350" y="2022475"/>
          <p14:tracePt t="44157" x="7553325" y="1995488"/>
          <p14:tracePt t="44164" x="7478713" y="1966913"/>
          <p14:tracePt t="44172" x="7404100" y="1939925"/>
          <p14:tracePt t="44178" x="7329488" y="1920875"/>
          <p14:tracePt t="44185" x="7191375" y="1901825"/>
          <p14:tracePt t="44196" x="6940550" y="1874838"/>
          <p14:tracePt t="44208" x="6829425" y="1874838"/>
          <p14:tracePt t="44208" x="6735763" y="1893888"/>
          <p14:tracePt t="44221" x="6643688" y="1920875"/>
          <p14:tracePt t="44225" x="6523038" y="1976438"/>
          <p14:tracePt t="44237" x="6421438" y="2005013"/>
          <p14:tracePt t="44242" x="6327775" y="2041525"/>
          <p14:tracePt t="44251" x="6235700" y="2070100"/>
          <p14:tracePt t="44257" x="6161088" y="2087563"/>
          <p14:tracePt t="44265" x="6086475" y="2116138"/>
          <p14:tracePt t="44273" x="6021388" y="2162175"/>
          <p14:tracePt t="44280" x="5975350" y="2171700"/>
          <p14:tracePt t="44289" x="5919788" y="2198688"/>
          <p14:tracePt t="44295" x="5883275" y="2227263"/>
          <p14:tracePt t="44304" x="5818188" y="2273300"/>
          <p14:tracePt t="44320" x="5789613" y="2311400"/>
          <p14:tracePt t="44332" x="5762625" y="2338388"/>
          <p14:tracePt t="44335" x="5724525" y="2366963"/>
          <p14:tracePt t="44345" x="5707063" y="2403475"/>
          <p14:tracePt t="44353" x="5678488" y="2439988"/>
          <p14:tracePt t="44360" x="5668963" y="2468563"/>
          <p14:tracePt t="44367" x="5641975" y="2514600"/>
          <p14:tracePt t="44375" x="5622925" y="2543175"/>
          <p14:tracePt t="44382" x="5613400" y="2560638"/>
          <p14:tracePt t="44390" x="5603875" y="2598738"/>
          <p14:tracePt t="44400" x="5557838" y="2663825"/>
          <p14:tracePt t="44411" x="5538788" y="2681288"/>
          <p14:tracePt t="44415" x="5521325" y="2719388"/>
          <p14:tracePt t="44425" x="5473700" y="2830513"/>
          <p14:tracePt t="44430" x="5465763" y="2849563"/>
          <p14:tracePt t="44441" x="5427663" y="2941638"/>
          <p14:tracePt t="44447" x="5400675" y="2997200"/>
          <p14:tracePt t="44454" x="5391150" y="3090863"/>
          <p14:tracePt t="44460" x="5372100" y="3163888"/>
          <p14:tracePt t="44468" x="5372100" y="3192463"/>
          <p14:tracePt t="44476" x="5362575" y="3248025"/>
          <p14:tracePt t="44482" x="5353050" y="3284538"/>
          <p14:tracePt t="44492" x="5353050" y="3387725"/>
          <p14:tracePt t="44508" x="5353050" y="3489325"/>
          <p14:tracePt t="44519" x="5353050" y="3525838"/>
          <p14:tracePt t="44524" x="5353050" y="3573463"/>
          <p14:tracePt t="44534" x="5362575" y="3629025"/>
          <p14:tracePt t="44541" x="5362575" y="3675063"/>
          <p14:tracePt t="44548" x="5362575" y="3711575"/>
          <p14:tracePt t="44555" x="5362575" y="3749675"/>
          <p14:tracePt t="44563" x="5381625" y="3795713"/>
          <p14:tracePt t="44570" x="5391150" y="3822700"/>
          <p14:tracePt t="44577" x="5391150" y="3841750"/>
          <p14:tracePt t="44585" x="5391150" y="3879850"/>
          <p14:tracePt t="44591" x="5400675" y="3897313"/>
          <p14:tracePt t="44598" x="5400675" y="3935413"/>
          <p14:tracePt t="44604" x="5408613" y="3943350"/>
          <p14:tracePt t="44613" x="5408613" y="3981450"/>
          <p14:tracePt t="44618" x="5418138" y="3990975"/>
          <p14:tracePt t="44627" x="5418138" y="4008438"/>
          <p14:tracePt t="44631" x="5427663" y="4017963"/>
          <p14:tracePt t="44642" x="5427663" y="4037013"/>
          <p14:tracePt t="44657" x="5427663" y="4046538"/>
          <p14:tracePt t="44666" x="5427663" y="4056063"/>
          <p14:tracePt t="44673" x="5437188" y="4056063"/>
          <p14:tracePt t="44679" x="5437188" y="4064000"/>
          <p14:tracePt t="44686" x="5437188" y="4073525"/>
          <p14:tracePt t="44712" x="5446713" y="4102100"/>
          <p14:tracePt t="44729" x="5446713" y="4111625"/>
          <p14:tracePt t="44743" x="5446713" y="4121150"/>
          <p14:tracePt t="44757" x="5456238" y="4121150"/>
          <p14:tracePt t="44766" x="5456238" y="4129088"/>
          <p14:tracePt t="44775" x="5456238" y="4138613"/>
          <p14:tracePt t="44790" x="5465763" y="4138613"/>
          <p14:tracePt t="44817" x="5465763" y="4148138"/>
          <p14:tracePt t="44837" x="5473700" y="4157663"/>
          <p14:tracePt t="44846" x="5473700" y="4167188"/>
          <p14:tracePt t="44853" x="5483225" y="4167188"/>
          <p14:tracePt t="44884" x="5483225" y="4176713"/>
          <p14:tracePt t="44901" x="5511800" y="4194175"/>
          <p14:tracePt t="44925" x="5521325" y="4194175"/>
          <p14:tracePt t="44931" x="5521325" y="4203700"/>
          <p14:tracePt t="44969" x="5529263" y="4213225"/>
          <p14:tracePt t="44980" x="5538788" y="4222750"/>
          <p14:tracePt t="45005" x="5548313" y="4232275"/>
          <p14:tracePt t="45010" x="5557838" y="4241800"/>
          <p14:tracePt t="45027" x="5567363" y="4241800"/>
          <p14:tracePt t="45034" x="5576888" y="4249738"/>
          <p14:tracePt t="45042" x="5586413" y="4259263"/>
          <p14:tracePt t="45049" x="5594350" y="4259263"/>
          <p14:tracePt t="45057" x="5603875" y="4278313"/>
          <p14:tracePt t="45064" x="5613400" y="4278313"/>
          <p14:tracePt t="45074" x="5632450" y="4305300"/>
          <p14:tracePt t="45086" x="5641975" y="4314825"/>
          <p14:tracePt t="45089" x="5668963" y="4324350"/>
          <p14:tracePt t="45099" x="5678488" y="4343400"/>
          <p14:tracePt t="45106" x="5688013" y="4343400"/>
          <p14:tracePt t="45115" x="5697538" y="4360863"/>
          <p14:tracePt t="45120" x="5707063" y="4360863"/>
          <p14:tracePt t="45128" x="5724525" y="4389438"/>
          <p14:tracePt t="45137" x="5734050" y="4389438"/>
          <p14:tracePt t="45143" x="5743575" y="4398963"/>
          <p14:tracePt t="45152" x="5770563" y="4408488"/>
          <p14:tracePt t="45156" x="5780088" y="4418013"/>
          <p14:tracePt t="45165" x="5808663" y="4435475"/>
          <p14:tracePt t="45184" x="5835650" y="4454525"/>
          <p14:tracePt t="45193" x="5864225" y="4464050"/>
          <p14:tracePt t="45200" x="5900738" y="4491038"/>
          <p14:tracePt t="45208" x="5919788" y="4491038"/>
          <p14:tracePt t="45215" x="5946775" y="4519613"/>
          <p14:tracePt t="45223" x="5965825" y="4529138"/>
          <p14:tracePt t="45230" x="5994400" y="4556125"/>
          <p14:tracePt t="45238" x="6011863" y="4565650"/>
          <p14:tracePt t="45247" x="6040438" y="4575175"/>
          <p14:tracePt t="45251" x="6059488" y="4602163"/>
          <p14:tracePt t="45262" x="6096000" y="4621213"/>
          <p14:tracePt t="45277" x="6132513" y="4649788"/>
          <p14:tracePt t="45288" x="6161088" y="4667250"/>
          <p14:tracePt t="45291" x="6170613" y="4676775"/>
          <p14:tracePt t="45302" x="6188075" y="4695825"/>
          <p14:tracePt t="45309" x="6188075" y="4705350"/>
          <p14:tracePt t="45317" x="6207125" y="4714875"/>
          <p14:tracePt t="45323" x="6235700" y="4741863"/>
          <p14:tracePt t="45332" x="6262688" y="4760913"/>
          <p14:tracePt t="45347" x="6272213" y="4770438"/>
          <p14:tracePt t="45356" x="6291263" y="4787900"/>
          <p14:tracePt t="45367" x="6300788" y="4787900"/>
          <p14:tracePt t="45371" x="6308725" y="4797425"/>
          <p14:tracePt t="45381" x="6308725" y="4806950"/>
          <p14:tracePt t="45386" x="6318250" y="4806950"/>
          <p14:tracePt t="45398" x="6327775" y="4806950"/>
          <p14:tracePt t="45403" x="6327775" y="4816475"/>
          <p14:tracePt t="45418" x="6337300" y="4816475"/>
          <p14:tracePt t="45425" x="6346825" y="4826000"/>
          <p14:tracePt t="45450" x="6364288" y="4826000"/>
          <p14:tracePt t="45482" x="6373813" y="4826000"/>
          <p14:tracePt t="45506" x="6383338" y="4826000"/>
          <p14:tracePt t="45614" x="6392863" y="4826000"/>
          <p14:tracePt t="45654" x="6402388" y="4826000"/>
          <p14:tracePt t="45665" x="6402388" y="4816475"/>
          <p14:tracePt t="45680" x="6411913" y="4816475"/>
          <p14:tracePt t="45694" x="6411913" y="4806950"/>
          <p14:tracePt t="45709" x="6429375" y="4797425"/>
          <p14:tracePt t="45734" x="6438900" y="4787900"/>
          <p14:tracePt t="45746" x="6438900" y="4779963"/>
          <p14:tracePt t="45789" x="6448425" y="4779963"/>
          <p14:tracePt t="45888" x="6448425" y="4770438"/>
          <p14:tracePt t="45933" x="6457950" y="4770438"/>
          <p14:tracePt t="45948" x="6457950" y="4760913"/>
          <p14:tracePt t="45992" x="6467475" y="4760913"/>
          <p14:tracePt t="47585" x="6503988" y="4760913"/>
          <p14:tracePt t="47595" x="6542088" y="4770438"/>
          <p14:tracePt t="47601" x="6588125" y="4779963"/>
          <p14:tracePt t="47609" x="6624638" y="4787900"/>
          <p14:tracePt t="47619" x="6653213" y="4787900"/>
          <p14:tracePt t="47623" x="6680200" y="4806950"/>
          <p14:tracePt t="47634" x="6754813" y="4826000"/>
          <p14:tracePt t="47649" x="6819900" y="4826000"/>
          <p14:tracePt t="47660" x="6838950" y="4835525"/>
          <p14:tracePt t="47666" x="6846888" y="4835525"/>
          <p14:tracePt t="47675" x="6865938" y="4835525"/>
          <p14:tracePt t="47679" x="6875463" y="4835525"/>
          <p14:tracePt t="47689" x="6894513" y="4835525"/>
          <p14:tracePt t="47696" x="6902450" y="4835525"/>
          <p14:tracePt t="47702" x="6911975" y="4835525"/>
          <p14:tracePt t="47712" x="6940550" y="4835525"/>
          <p14:tracePt t="47720" x="6950075" y="4835525"/>
          <p14:tracePt t="47728" x="6959600" y="4835525"/>
          <p14:tracePt t="47740" x="6967538" y="4826000"/>
          <p14:tracePt t="47743" x="6986588" y="4806950"/>
          <p14:tracePt t="47759" x="7015163" y="4770438"/>
          <p14:tracePt t="47760" x="7032625" y="4741863"/>
          <p14:tracePt t="47769" x="7061200" y="4705350"/>
          <p14:tracePt t="47774" x="7088188" y="4659313"/>
          <p14:tracePt t="47785" x="7107238" y="4630738"/>
          <p14:tracePt t="47789" x="7135813" y="4556125"/>
          <p14:tracePt t="47798" x="7162800" y="4510088"/>
          <p14:tracePt t="47809" x="7237413" y="4389438"/>
          <p14:tracePt t="47811" x="7283450" y="4268788"/>
          <p14:tracePt t="47824" x="7394575" y="4008438"/>
          <p14:tracePt t="47838" x="7505700" y="3805238"/>
          <p14:tracePt t="47848" x="7543800" y="3711575"/>
          <p14:tracePt t="47853" x="7561263" y="3656013"/>
          <p14:tracePt t="47863" x="7635875" y="3554413"/>
          <p14:tracePt t="47869" x="7664450" y="3460750"/>
          <p14:tracePt t="47878" x="7729538" y="3359150"/>
          <p14:tracePt t="47885" x="7785100" y="3257550"/>
          <p14:tracePt t="47893" x="7831138" y="3136900"/>
          <p14:tracePt t="47901" x="7859713" y="3062288"/>
          <p14:tracePt t="47906" x="7896225" y="2951163"/>
          <p14:tracePt t="47917" x="7970838" y="2794000"/>
          <p14:tracePt t="47928" x="7988300" y="2736850"/>
          <p14:tracePt t="47932" x="7997825" y="2690813"/>
          <p14:tracePt t="47944" x="7997825" y="2644775"/>
          <p14:tracePt t="47948" x="8016875" y="2589213"/>
          <p14:tracePt t="47957" x="8016875" y="2552700"/>
          <p14:tracePt t="47963" x="8016875" y="2543175"/>
          <p14:tracePt t="47971" x="8007350" y="2497138"/>
          <p14:tracePt t="47979" x="8007350" y="2478088"/>
          <p14:tracePt t="47987" x="7997825" y="2459038"/>
          <p14:tracePt t="47995" x="7988300" y="2432050"/>
          <p14:tracePt t="48002" x="7988300" y="2422525"/>
          <p14:tracePt t="48012" x="7932738" y="2376488"/>
          <p14:tracePt t="48022" x="7886700" y="2319338"/>
          <p14:tracePt t="48026" x="7850188" y="2301875"/>
          <p14:tracePt t="48037" x="7766050" y="2236788"/>
          <p14:tracePt t="48042" x="7681913" y="2208213"/>
          <p14:tracePt t="48053" x="7589838" y="2171700"/>
          <p14:tracePt t="48058" x="7497763" y="2143125"/>
          <p14:tracePt t="48067" x="7394575" y="2106613"/>
          <p14:tracePt t="48074" x="7302500" y="2106613"/>
          <p14:tracePt t="48080" x="7191375" y="2078038"/>
          <p14:tracePt t="48088" x="7070725" y="2060575"/>
          <p14:tracePt t="48096" x="6977063" y="2041525"/>
          <p14:tracePt t="48105" x="6791325" y="1995488"/>
          <p14:tracePt t="48118" x="6624638" y="1985963"/>
          <p14:tracePt t="48131" x="6578600" y="1985963"/>
          <p14:tracePt t="48136" x="6513513" y="1985963"/>
          <p14:tracePt t="48146" x="6421438" y="1985963"/>
          <p14:tracePt t="48153" x="6346825" y="1985963"/>
          <p14:tracePt t="48163" x="6272213" y="2005013"/>
          <p14:tracePt t="48166" x="6207125" y="2014538"/>
          <p14:tracePt t="48175" x="6151563" y="2032000"/>
          <p14:tracePt t="48181" x="6132513" y="2041525"/>
          <p14:tracePt t="48190" x="6096000" y="2051050"/>
          <p14:tracePt t="48199" x="6059488" y="2078038"/>
          <p14:tracePt t="48211" x="6040438" y="2087563"/>
          <p14:tracePt t="48216" x="6030913" y="2097088"/>
          <p14:tracePt t="48226" x="6003925" y="2116138"/>
          <p14:tracePt t="48228" x="5965825" y="2152650"/>
          <p14:tracePt t="48240" x="5946775" y="2190750"/>
          <p14:tracePt t="48244" x="5900738" y="2246313"/>
          <p14:tracePt t="48254" x="5873750" y="2282825"/>
          <p14:tracePt t="48260" x="5845175" y="2357438"/>
          <p14:tracePt t="48269" x="5818188" y="2413000"/>
          <p14:tracePt t="48277" x="5780088" y="2449513"/>
          <p14:tracePt t="48284" x="5753100" y="2505075"/>
          <p14:tracePt t="48294" x="5707063" y="2579688"/>
          <p14:tracePt t="48305" x="5688013" y="2635250"/>
          <p14:tracePt t="48309" x="5678488" y="2654300"/>
          <p14:tracePt t="48320" x="5668963" y="2681288"/>
          <p14:tracePt t="48326" x="5668963" y="2719388"/>
          <p14:tracePt t="48336" x="5659438" y="2736850"/>
          <p14:tracePt t="48341" x="5659438" y="2774950"/>
          <p14:tracePt t="48349" x="5659438" y="2820988"/>
          <p14:tracePt t="48357" x="5659438" y="2914650"/>
          <p14:tracePt t="48363" x="5659438" y="2941638"/>
          <p14:tracePt t="48370" x="5659438" y="2997200"/>
          <p14:tracePt t="48377" x="5659438" y="3035300"/>
          <p14:tracePt t="48389" x="5668963" y="3108325"/>
          <p14:tracePt t="48399" x="5668963" y="3136900"/>
          <p14:tracePt t="48402" x="5668963" y="3163888"/>
          <p14:tracePt t="48414" x="5688013" y="3182938"/>
          <p14:tracePt t="48419" x="5688013" y="3201988"/>
          <p14:tracePt t="48429" x="5697538" y="3228975"/>
          <p14:tracePt t="48434" x="5707063" y="3238500"/>
          <p14:tracePt t="48445" x="5715000" y="3257550"/>
          <p14:tracePt t="48450" x="5715000" y="3267075"/>
          <p14:tracePt t="48458" x="5734050" y="3284538"/>
          <p14:tracePt t="48468" x="5753100" y="3313113"/>
          <p14:tracePt t="48473" x="5770563" y="3340100"/>
          <p14:tracePt t="48482" x="5818188" y="3397250"/>
          <p14:tracePt t="48496" x="5891213" y="3443288"/>
          <p14:tracePt t="48509" x="5910263" y="3470275"/>
          <p14:tracePt t="48512" x="5946775" y="3498850"/>
          <p14:tracePt t="48524" x="5965825" y="3517900"/>
          <p14:tracePt t="48527" x="5994400" y="3544888"/>
          <p14:tracePt t="48538" x="6011863" y="3563938"/>
          <p14:tracePt t="48545" x="6040438" y="3581400"/>
          <p14:tracePt t="48553" x="6049963" y="3590925"/>
          <p14:tracePt t="48560" x="6067425" y="3600450"/>
          <p14:tracePt t="48567" x="6105525" y="3609975"/>
          <p14:tracePt t="48576" x="6132513" y="3619500"/>
          <p14:tracePt t="48592" x="6197600" y="3629025"/>
          <p14:tracePt t="48605" x="6207125" y="3629025"/>
          <p14:tracePt t="48608" x="6226175" y="3646488"/>
          <p14:tracePt t="48617" x="6245225" y="3646488"/>
          <p14:tracePt t="48623" x="6253163" y="3646488"/>
          <p14:tracePt t="48632" x="6281738" y="3656013"/>
          <p14:tracePt t="48639" x="6300788" y="3656013"/>
          <p14:tracePt t="48646" x="6308725" y="3656013"/>
          <p14:tracePt t="48654" x="6318250" y="3656013"/>
          <p14:tracePt t="48662" x="6337300" y="3656013"/>
          <p14:tracePt t="48670" x="6346825" y="3656013"/>
          <p14:tracePt t="48686" x="6364288" y="3656013"/>
          <p14:tracePt t="48712" x="6373813" y="3656013"/>
          <p14:tracePt t="48717" x="6383338" y="3656013"/>
          <p14:tracePt t="48732" x="6392863" y="3656013"/>
          <p14:tracePt t="48741" x="6402388" y="3646488"/>
          <p14:tracePt t="48765" x="6411913" y="3638550"/>
          <p14:tracePt t="48770" x="6421438" y="3638550"/>
          <p14:tracePt t="48778" x="6448425" y="3629025"/>
          <p14:tracePt t="48794" x="6457950" y="3619500"/>
          <p14:tracePt t="48806" x="6467475" y="3609975"/>
          <p14:tracePt t="48821" x="6477000" y="3609975"/>
          <p14:tracePt t="48835" x="6484938" y="3609975"/>
          <p14:tracePt t="48850" x="6494463" y="3609975"/>
          <p14:tracePt t="48859" x="6503988" y="3609975"/>
          <p14:tracePt t="48875" x="6532563" y="3609975"/>
          <p14:tracePt t="48890" x="6550025" y="3609975"/>
          <p14:tracePt t="48901" x="6569075" y="3619500"/>
          <p14:tracePt t="48913" x="6597650" y="3629025"/>
          <p14:tracePt t="48921" x="6605588" y="3638550"/>
          <p14:tracePt t="48929" x="6624638" y="3646488"/>
          <p14:tracePt t="48936" x="6634163" y="3656013"/>
          <p14:tracePt t="48944" x="6643688" y="3665538"/>
          <p14:tracePt t="48952" x="6653213" y="3665538"/>
          <p14:tracePt t="48959" x="6662738" y="3675063"/>
          <p14:tracePt t="48968" x="6680200" y="3694113"/>
          <p14:tracePt t="48981" x="6726238" y="3749675"/>
          <p14:tracePt t="48999" x="6754813" y="3767138"/>
          <p14:tracePt t="49009" x="6754813" y="3776663"/>
          <p14:tracePt t="49014" x="6773863" y="3786188"/>
          <p14:tracePt t="49024" x="6791325" y="3814763"/>
          <p14:tracePt t="49031" x="6800850" y="3822700"/>
          <p14:tracePt t="49038" x="6819900" y="3832225"/>
          <p14:tracePt t="49046" x="6838950" y="3851275"/>
          <p14:tracePt t="49060" x="6856413" y="3870325"/>
          <p14:tracePt t="49078" x="6875463" y="3879850"/>
          <p14:tracePt t="49089" x="6875463" y="3897313"/>
          <p14:tracePt t="49092" x="6902450" y="3897313"/>
          <p14:tracePt t="49103" x="6911975" y="3906838"/>
          <p14:tracePt t="49110" x="6921500" y="3916363"/>
          <p14:tracePt t="49123" x="6931025" y="3925888"/>
          <p14:tracePt t="49139" x="6950075" y="3935413"/>
          <p14:tracePt t="49153" x="6959600" y="3943350"/>
          <p14:tracePt t="49171" x="6967538" y="3952875"/>
          <p14:tracePt t="49183" x="6977063" y="3962400"/>
          <p14:tracePt t="49202" x="6986588" y="3962400"/>
          <p14:tracePt t="49250" x="6996113" y="3962400"/>
          <p14:tracePt t="49306" x="7005638" y="3935413"/>
          <p14:tracePt t="49312" x="7015163" y="3916363"/>
          <p14:tracePt t="49321" x="7015163" y="3879850"/>
          <p14:tracePt t="49328" x="7015163" y="3860800"/>
          <p14:tracePt t="49336" x="7015163" y="3832225"/>
          <p14:tracePt t="49344" x="7005638" y="3814763"/>
          <p14:tracePt t="49351" x="6996113" y="3776663"/>
          <p14:tracePt t="49360" x="6967538" y="3730625"/>
          <p14:tracePt t="49371" x="6959600" y="3702050"/>
          <p14:tracePt t="49374" x="6931025" y="3638550"/>
          <p14:tracePt t="49386" x="6902450" y="3609975"/>
          <p14:tracePt t="49391" x="6865938" y="3554413"/>
          <p14:tracePt t="49400" x="6838950" y="3517900"/>
          <p14:tracePt t="49405" x="6819900" y="3479800"/>
          <p14:tracePt t="49415" x="6783388" y="3460750"/>
          <p14:tracePt t="49422" x="6754813" y="3405188"/>
          <p14:tracePt t="49430" x="6718300" y="3378200"/>
          <p14:tracePt t="49438" x="6689725" y="3340100"/>
          <p14:tracePt t="49444" x="6653213" y="3303588"/>
          <p14:tracePt t="49454" x="6624638" y="3228975"/>
          <p14:tracePt t="49466" x="6588125" y="3173413"/>
          <p14:tracePt t="49469" x="6588125" y="3155950"/>
          <p14:tracePt t="49481" x="6569075" y="3127375"/>
          <p14:tracePt t="49485" x="6559550" y="3108325"/>
          <p14:tracePt t="49495" x="6559550" y="3090863"/>
          <p14:tracePt t="49500" x="6559550" y="3062288"/>
          <p14:tracePt t="49511" x="6559550" y="3052763"/>
          <p14:tracePt t="49516" x="6559550" y="3035300"/>
          <p14:tracePt t="49524" x="6559550" y="3025775"/>
          <p14:tracePt t="49532" x="6569075" y="2997200"/>
          <p14:tracePt t="49537" x="6578600" y="2987675"/>
          <p14:tracePt t="49548" x="6605588" y="2960688"/>
          <p14:tracePt t="49553" x="6615113" y="2951163"/>
          <p14:tracePt t="49561" x="6670675" y="2905125"/>
          <p14:tracePt t="49580" x="6745288" y="2867025"/>
          <p14:tracePt t="49589" x="6783388" y="2830513"/>
          <p14:tracePt t="49594" x="6819900" y="2820988"/>
          <p14:tracePt t="49604" x="6884988" y="2801938"/>
          <p14:tracePt t="49610" x="6986588" y="2774950"/>
          <p14:tracePt t="49620" x="7080250" y="2736850"/>
          <p14:tracePt t="49626" x="7200900" y="2709863"/>
          <p14:tracePt t="49632" x="7312025" y="2673350"/>
          <p14:tracePt t="49643" x="7432675" y="2654300"/>
          <p14:tracePt t="49646" x="7524750" y="2654300"/>
          <p14:tracePt t="49658" x="7785100" y="2654300"/>
          <p14:tracePt t="49669" x="7923213" y="2663825"/>
          <p14:tracePt t="49673" x="8062913" y="2681288"/>
          <p14:tracePt t="49684" x="8156575" y="2700338"/>
          <p14:tracePt t="49688" x="8248650" y="2728913"/>
          <p14:tracePt t="49698" x="8340725" y="2746375"/>
          <p14:tracePt t="49704" x="8396288" y="2755900"/>
          <p14:tracePt t="49712" x="8453438" y="2784475"/>
          <p14:tracePt t="49721" x="8509000" y="2801938"/>
          <p14:tracePt t="49728" x="8526463" y="2811463"/>
          <p14:tracePt t="49742" x="8591550" y="2857500"/>
          <p14:tracePt t="49748" x="8637588" y="2922588"/>
          <p14:tracePt t="49763" x="8666163" y="2960688"/>
          <p14:tracePt t="49768" x="8675688" y="2997200"/>
          <p14:tracePt t="49779" x="8685213" y="3016250"/>
          <p14:tracePt t="49784" x="8685213" y="3035300"/>
          <p14:tracePt t="49794" x="8685213" y="3071813"/>
          <p14:tracePt t="49798" x="8685213" y="3108325"/>
          <p14:tracePt t="49806" x="8675688" y="3136900"/>
          <p14:tracePt t="49813" x="8675688" y="3146425"/>
          <p14:tracePt t="49823" x="8637588" y="3173413"/>
          <p14:tracePt t="49831" x="8610600" y="3201988"/>
          <p14:tracePt t="49837" x="8591550" y="3219450"/>
          <p14:tracePt t="49846" x="8415338" y="3313113"/>
          <p14:tracePt t="49858" x="8323263" y="3349625"/>
          <p14:tracePt t="49863" x="8229600" y="3378200"/>
          <p14:tracePt t="49872" x="8108950" y="3397250"/>
          <p14:tracePt t="49875" x="8043863" y="3405188"/>
          <p14:tracePt t="49887" x="7970838" y="3424238"/>
          <p14:tracePt t="49894" x="7915275" y="3433763"/>
          <p14:tracePt t="49904" x="7877175" y="3452813"/>
          <p14:tracePt t="49906" x="7859713" y="3460750"/>
          <p14:tracePt t="49915" x="7831138" y="3460750"/>
          <p14:tracePt t="49923" x="7821613" y="3460750"/>
          <p14:tracePt t="49931" x="7812088" y="3460750"/>
          <p14:tracePt t="50039" x="7821613" y="3470275"/>
          <p14:tracePt t="50049" x="7831138" y="3479800"/>
          <p14:tracePt t="50347" x="8016875" y="3646488"/>
          <p14:tracePt t="50359" x="8099425" y="3730625"/>
          <p14:tracePt t="50363" x="8202613" y="3832225"/>
          <p14:tracePt t="50372" x="8267700" y="3887788"/>
          <p14:tracePt t="50379" x="8323263" y="3935413"/>
          <p14:tracePt t="50387" x="8405813" y="4017963"/>
          <p14:tracePt t="50393" x="8499475" y="4046538"/>
          <p14:tracePt t="50403" x="8555038" y="4092575"/>
          <p14:tracePt t="50408" x="8656638" y="4138613"/>
          <p14:tracePt t="50416" x="8731250" y="4184650"/>
          <p14:tracePt t="50426" x="8907463" y="4249738"/>
          <p14:tracePt t="50443" x="9055100" y="4305300"/>
          <p14:tracePt t="50456" x="9185275" y="4352925"/>
          <p14:tracePt t="50467" x="9240838" y="4360863"/>
          <p14:tracePt t="50474" x="9259888" y="4360863"/>
          <p14:tracePt t="50481" x="9296400" y="4360863"/>
          <p14:tracePt t="50489" x="9315450" y="4360863"/>
          <p14:tracePt t="50496" x="9324975" y="4360863"/>
          <p14:tracePt t="50503" x="9344025" y="4360863"/>
          <p14:tracePt t="50512" x="9353550" y="4360863"/>
          <p14:tracePt t="50521" x="9380538" y="4352925"/>
          <p14:tracePt t="50525" x="9390063" y="4352925"/>
          <p14:tracePt t="50536" x="9417050" y="4343400"/>
          <p14:tracePt t="50546" x="9436100" y="4333875"/>
          <p14:tracePt t="50550" x="9445625" y="4333875"/>
          <p14:tracePt t="50562" x="9455150" y="4324350"/>
          <p14:tracePt t="50566" x="9464675" y="4314825"/>
          <p14:tracePt t="50575" x="9472613" y="4314825"/>
          <p14:tracePt t="50590" x="9501188" y="4314825"/>
          <p14:tracePt t="50902" x="9621838" y="4333875"/>
          <p14:tracePt t="50912" x="9817100" y="4418013"/>
          <p14:tracePt t="50924" x="9891713" y="4445000"/>
          <p14:tracePt t="50929" x="9928225" y="4464050"/>
          <p14:tracePt t="50938" x="9983788" y="4481513"/>
          <p14:tracePt t="50945" x="9993313" y="4481513"/>
          <p14:tracePt t="50954" x="10010775" y="4500563"/>
          <p14:tracePt t="50957" x="10020300" y="4500563"/>
          <p14:tracePt t="50967" x="10029825" y="4500563"/>
          <p14:tracePt t="51047" x="10039350" y="4491038"/>
          <p14:tracePt t="51054" x="10048875" y="4473575"/>
          <p14:tracePt t="51062" x="10048875" y="4454525"/>
          <p14:tracePt t="51070" x="10048875" y="4425950"/>
          <p14:tracePt t="51077" x="10039350" y="4398963"/>
          <p14:tracePt t="51086" x="9974263" y="4305300"/>
          <p14:tracePt t="51091" x="9891713" y="4222750"/>
          <p14:tracePt t="51101" x="9667875" y="4008438"/>
          <p14:tracePt t="51113" x="9520238" y="3906838"/>
          <p14:tracePt t="51117" x="9380538" y="3814763"/>
          <p14:tracePt t="51127" x="9213850" y="3740150"/>
          <p14:tracePt t="51133" x="9074150" y="3665538"/>
          <p14:tracePt t="51142" x="8953500" y="3600450"/>
          <p14:tracePt t="51149" x="8786813" y="3544888"/>
          <p14:tracePt t="51156" x="8610600" y="3508375"/>
          <p14:tracePt t="51162" x="8424863" y="3470275"/>
          <p14:tracePt t="51170" x="8220075" y="3433763"/>
          <p14:tracePt t="51180" x="8072438" y="3433763"/>
          <p14:tracePt t="51186" x="7932738" y="3433763"/>
          <p14:tracePt t="51196" x="7599363" y="3433763"/>
          <p14:tracePt t="51207" x="7423150" y="3433763"/>
          <p14:tracePt t="51212" x="7283450" y="3443288"/>
          <p14:tracePt t="51222" x="7200900" y="3443288"/>
          <p14:tracePt t="51226" x="7080250" y="3460750"/>
          <p14:tracePt t="51236" x="7015163" y="3479800"/>
          <p14:tracePt t="51243" x="6894513" y="3489325"/>
          <p14:tracePt t="51250" x="6819900" y="3508375"/>
          <p14:tracePt t="51258" x="6745288" y="3535363"/>
          <p14:tracePt t="51265" x="6699250" y="3554413"/>
          <p14:tracePt t="51273" x="6643688" y="3563938"/>
          <p14:tracePt t="51278" x="6588125" y="3609975"/>
          <p14:tracePt t="51290" x="6513513" y="3656013"/>
          <p14:tracePt t="51301" x="6484938" y="3694113"/>
          <p14:tracePt t="51306" x="6429375" y="3730625"/>
          <p14:tracePt t="51316" x="6402388" y="3776663"/>
          <p14:tracePt t="51321" x="6383338" y="3814763"/>
          <p14:tracePt t="51331" x="6346825" y="3851275"/>
          <p14:tracePt t="51339" x="6327775" y="3870325"/>
          <p14:tracePt t="51353" x="6291263" y="3925888"/>
          <p14:tracePt t="51365" x="6281738" y="3935413"/>
          <p14:tracePt t="51373" x="6272213" y="3952875"/>
          <p14:tracePt t="51385" x="6262688" y="3981450"/>
          <p14:tracePt t="51398" x="6235700" y="4017963"/>
          <p14:tracePt t="51409" x="6235700" y="4046538"/>
          <p14:tracePt t="51416" x="6207125" y="4102100"/>
          <p14:tracePt t="51424" x="6197600" y="4148138"/>
          <p14:tracePt t="51429" x="6188075" y="4203700"/>
          <p14:tracePt t="51439" x="6151563" y="4278313"/>
          <p14:tracePt t="51446" x="6142038" y="4314825"/>
          <p14:tracePt t="51453" x="6132513" y="4360863"/>
          <p14:tracePt t="51462" x="6096000" y="4435475"/>
          <p14:tracePt t="51469" x="6076950" y="4473575"/>
          <p14:tracePt t="51479" x="6040438" y="4538663"/>
          <p14:tracePt t="51490" x="6011863" y="4556125"/>
          <p14:tracePt t="51494" x="6003925" y="4584700"/>
          <p14:tracePt t="51504" x="5994400" y="4602163"/>
          <p14:tracePt t="51519" x="5994400" y="4630738"/>
          <p14:tracePt t="51526" x="5984875" y="4630738"/>
          <p14:tracePt t="51548" x="5984875" y="4640263"/>
          <p14:tracePt t="51562" x="5975350" y="4649788"/>
          <p14:tracePt t="51587" x="5975350" y="4667250"/>
          <p14:tracePt t="51603" x="5975350" y="4676775"/>
          <p14:tracePt t="51619" x="5975350" y="4686300"/>
          <p14:tracePt t="51628" x="5975350" y="4695825"/>
          <p14:tracePt t="51657" x="5975350" y="4705350"/>
          <p14:tracePt t="51751" x="5984875" y="4705350"/>
          <p14:tracePt t="51761" x="5994400" y="4705350"/>
          <p14:tracePt t="51778" x="6021388" y="4705350"/>
          <p14:tracePt t="51787" x="6030913" y="4695825"/>
          <p14:tracePt t="51792" x="6049963" y="4695825"/>
          <p14:tracePt t="51807" x="6076950" y="4686300"/>
          <p14:tracePt t="51816" x="6096000" y="4667250"/>
          <p14:tracePt t="51823" x="6105525" y="4667250"/>
          <p14:tracePt t="51831" x="6124575" y="4659313"/>
          <p14:tracePt t="51840" x="6151563" y="4659313"/>
          <p14:tracePt t="51845" x="6170613" y="4649788"/>
          <p14:tracePt t="51856" x="6216650" y="4649788"/>
          <p14:tracePt t="51867" x="6235700" y="4640263"/>
          <p14:tracePt t="51870" x="6272213" y="4640263"/>
          <p14:tracePt t="51881" x="6308725" y="4640263"/>
          <p14:tracePt t="51888" x="6327775" y="4640263"/>
          <p14:tracePt t="51897" x="6356350" y="4640263"/>
          <p14:tracePt t="51901" x="6383338" y="4640263"/>
          <p14:tracePt t="51911" x="6411913" y="4640263"/>
          <p14:tracePt t="51918" x="6429375" y="4640263"/>
          <p14:tracePt t="51925" x="6438900" y="4640263"/>
          <p14:tracePt t="51932" x="6448425" y="4640263"/>
          <p14:tracePt t="51941" x="6467475" y="4640263"/>
          <p14:tracePt t="51951" x="6484938" y="4640263"/>
          <p14:tracePt t="51965" x="6503988" y="4630738"/>
          <p14:tracePt t="51981" x="6513513" y="4630738"/>
          <p14:tracePt t="51990" x="6523038" y="4630738"/>
          <p14:tracePt t="52011" x="6532563" y="4630738"/>
          <p14:tracePt t="52028" x="6542088" y="4630738"/>
          <p14:tracePt t="52044" x="6542088" y="4621213"/>
          <p14:tracePt t="52057" x="6559550" y="4621213"/>
          <p14:tracePt t="52070" x="6569075" y="4611688"/>
          <p14:tracePt t="52084" x="6578600" y="4611688"/>
          <p14:tracePt t="52090" x="6588125" y="4602163"/>
          <p14:tracePt t="52098" x="6588125" y="4594225"/>
          <p14:tracePt t="52105" x="6605588" y="4594225"/>
          <p14:tracePt t="52114" x="6605588" y="4584700"/>
          <p14:tracePt t="52122" x="6615113" y="4575175"/>
          <p14:tracePt t="52128" x="6624638" y="4565650"/>
          <p14:tracePt t="52136" x="6634163" y="4556125"/>
          <p14:tracePt t="52142" x="6643688" y="4556125"/>
          <p14:tracePt t="52154" x="6653213" y="4538663"/>
          <p14:tracePt t="52166" x="6662738" y="4529138"/>
          <p14:tracePt t="52179" x="6670675" y="4519613"/>
          <p14:tracePt t="52183" x="6680200" y="4491038"/>
          <p14:tracePt t="52194" x="6689725" y="4491038"/>
          <p14:tracePt t="52199" x="6699250" y="4473575"/>
          <p14:tracePt t="52207" x="6726238" y="4473575"/>
          <p14:tracePt t="52216" x="6735763" y="4454525"/>
          <p14:tracePt t="52231" x="6754813" y="4435475"/>
          <p14:tracePt t="52246" x="6773863" y="4425950"/>
          <p14:tracePt t="52263" x="6783388" y="4418013"/>
          <p14:tracePt t="52273" x="6791325" y="4418013"/>
          <p14:tracePt t="52287" x="6791325" y="4408488"/>
          <p14:tracePt t="52302" x="6800850" y="4408488"/>
          <p14:tracePt t="52308" x="6810375" y="4398963"/>
          <p14:tracePt t="52316" x="6819900" y="4398963"/>
          <p14:tracePt t="52325" x="6829425" y="4398963"/>
          <p14:tracePt t="52332" x="6856413" y="4398963"/>
          <p14:tracePt t="52342" x="6894513" y="4398963"/>
          <p14:tracePt t="52353" x="6902450" y="4398963"/>
          <p14:tracePt t="52357" x="6921500" y="4398963"/>
          <p14:tracePt t="52367" x="6931025" y="4398963"/>
          <p14:tracePt t="52371" x="6940550" y="4398963"/>
          <p14:tracePt t="52382" x="6950075" y="4398963"/>
          <p14:tracePt t="52388" x="6959600" y="4398963"/>
          <p14:tracePt t="52403" x="6967538" y="4398963"/>
          <p14:tracePt t="52426" x="6986588" y="4398963"/>
          <p14:tracePt t="52447" x="6996113" y="4398963"/>
          <p14:tracePt t="52453" x="7005638" y="4398963"/>
          <p14:tracePt t="52476" x="7015163" y="4398963"/>
          <p14:tracePt t="52491" x="7023100" y="4398963"/>
          <p14:tracePt t="52513" x="7032625" y="4398963"/>
          <p14:tracePt t="52530" x="7042150" y="4408488"/>
          <p14:tracePt t="52542" x="7051675" y="4418013"/>
          <p14:tracePt t="52546" x="7061200" y="4418013"/>
          <p14:tracePt t="52560" x="7088188" y="4418013"/>
          <p14:tracePt t="52570" x="7088188" y="4425950"/>
          <p14:tracePt t="52576" x="7107238" y="4435475"/>
          <p14:tracePt t="52585" x="7135813" y="4435475"/>
          <p14:tracePt t="52590" x="7153275" y="4454525"/>
          <p14:tracePt t="52601" x="7181850" y="4464050"/>
          <p14:tracePt t="52608" x="7191375" y="4464050"/>
          <p14:tracePt t="52615" x="7218363" y="4473575"/>
          <p14:tracePt t="52624" x="7246938" y="4481513"/>
          <p14:tracePt t="52636" x="7273925" y="4491038"/>
          <p14:tracePt t="52651" x="7292975" y="4510088"/>
          <p14:tracePt t="52656" x="7321550" y="4510088"/>
          <p14:tracePt t="52665" x="7321550" y="4519613"/>
          <p14:tracePt t="52671" x="7339013" y="4529138"/>
          <p14:tracePt t="52687" x="7358063" y="4529138"/>
          <p14:tracePt t="52708" x="7385050" y="4538663"/>
          <p14:tracePt t="52718" x="7385050" y="4546600"/>
          <p14:tracePt t="52733" x="7394575" y="4546600"/>
          <p14:tracePt t="52748" x="7404100" y="4546600"/>
          <p14:tracePt t="53150" x="7413625" y="4546600"/>
          <p14:tracePt t="53158" x="7423150" y="4546600"/>
          <p14:tracePt t="53188" x="7432675" y="4546600"/>
          <p14:tracePt t="53194" x="7440613" y="4546600"/>
          <p14:tracePt t="53205" x="7450138" y="4546600"/>
          <p14:tracePt t="53260" x="7459663" y="4546600"/>
          <p14:tracePt t="53298" x="7469188" y="4546600"/>
          <p14:tracePt t="53376" x="7478713" y="4546600"/>
          <p14:tracePt t="53391" x="7488238" y="4546600"/>
          <p14:tracePt t="53405" x="7505700" y="4546600"/>
          <p14:tracePt t="53419" x="7505700" y="4538663"/>
          <p14:tracePt t="53440" x="7515225" y="4538663"/>
          <p14:tracePt t="53572" x="7515225" y="4529138"/>
          <p14:tracePt t="53581" x="7515225" y="4519613"/>
          <p14:tracePt t="53608" x="7524750" y="4519613"/>
          <p14:tracePt t="53643" x="7524750" y="4510088"/>
          <p14:tracePt t="54632" x="7534275" y="4510088"/>
          <p14:tracePt t="54664" x="7543800" y="4510088"/>
          <p14:tracePt t="54725" x="7553325" y="4510088"/>
          <p14:tracePt t="54763" x="7561263" y="4510088"/>
          <p14:tracePt t="54776" x="7570788" y="4510088"/>
          <p14:tracePt t="54787" x="7580313" y="4510088"/>
          <p14:tracePt t="54798" x="7589838" y="4510088"/>
          <p14:tracePt t="54822" x="7599363" y="4510088"/>
          <p14:tracePt t="54837" x="7608888" y="4510088"/>
          <p14:tracePt t="54853" x="7618413" y="4510088"/>
          <p14:tracePt t="54868" x="7626350" y="4510088"/>
          <p14:tracePt t="54877" x="7626350" y="4500563"/>
          <p14:tracePt t="54883" x="7635875" y="4500563"/>
          <p14:tracePt t="54892" x="7645400" y="4500563"/>
          <p14:tracePt t="54902" x="7664450" y="4500563"/>
          <p14:tracePt t="54908" x="7673975" y="4500563"/>
          <p14:tracePt t="54913" x="7700963" y="4491038"/>
          <p14:tracePt t="54929" x="7710488" y="4491038"/>
          <p14:tracePt t="54933" x="7729538" y="4481513"/>
          <p14:tracePt t="54949" x="7747000" y="4481513"/>
          <p14:tracePt t="54965" x="7785100" y="4481513"/>
          <p14:tracePt t="54972" x="7785100" y="4473575"/>
          <p14:tracePt t="54979" x="7794625" y="4473575"/>
          <p14:tracePt t="54986" x="7802563" y="4473575"/>
          <p14:tracePt t="54994" x="7821613" y="4454525"/>
          <p14:tracePt t="55000" x="7831138" y="4454525"/>
          <p14:tracePt t="55011" x="7867650" y="4454525"/>
          <p14:tracePt t="55022" x="7886700" y="4454525"/>
          <p14:tracePt t="55026" x="7896225" y="4454525"/>
          <p14:tracePt t="55038" x="7905750" y="4454525"/>
          <p14:tracePt t="55040" x="7923213" y="4445000"/>
          <p14:tracePt t="55051" x="7932738" y="4445000"/>
          <p14:tracePt t="55055" x="7951788" y="4445000"/>
          <p14:tracePt t="55066" x="7978775" y="4435475"/>
          <p14:tracePt t="55073" x="7988300" y="4435475"/>
          <p14:tracePt t="55081" x="7997825" y="4435475"/>
          <p14:tracePt t="55088" x="8016875" y="4435475"/>
          <p14:tracePt t="55096" x="8026400" y="4435475"/>
          <p14:tracePt t="55104" x="8035925" y="4435475"/>
          <p14:tracePt t="55109" x="8053388" y="4425950"/>
          <p14:tracePt t="55119" x="8072438" y="4425950"/>
          <p14:tracePt t="55131" x="8081963" y="4425950"/>
          <p14:tracePt t="55146" x="8091488" y="4425950"/>
          <p14:tracePt t="55151" x="8099425" y="4425950"/>
          <p14:tracePt t="55167" x="8118475" y="4425950"/>
          <p14:tracePt t="55184" x="8128000" y="4425950"/>
          <p14:tracePt t="55189" x="8137525" y="4425950"/>
          <p14:tracePt t="55200" x="8147050" y="4425950"/>
          <p14:tracePt t="55214" x="8156575" y="4425950"/>
          <p14:tracePt t="55226" x="8164513" y="4425950"/>
          <p14:tracePt t="55246" x="8174038" y="4425950"/>
          <p14:tracePt t="55284" x="8183563" y="4425950"/>
          <p14:tracePt t="55307" x="8193088" y="4425950"/>
          <p14:tracePt t="55334" x="8202613" y="4425950"/>
          <p14:tracePt t="55372" x="8212138" y="4425950"/>
          <p14:tracePt t="55386" x="8220075" y="4425950"/>
          <p14:tracePt t="55402" x="8229600" y="4435475"/>
          <p14:tracePt t="55419" x="8239125" y="4445000"/>
          <p14:tracePt t="55466" x="8248650" y="4445000"/>
          <p14:tracePt t="55472" x="8258175" y="4445000"/>
          <p14:tracePt t="55508" x="8267700" y="4454525"/>
          <p14:tracePt t="55537" x="8267700" y="4464050"/>
          <p14:tracePt t="55574" x="8277225" y="4464050"/>
          <p14:tracePt t="55588" x="8285163" y="4464050"/>
          <p14:tracePt t="55617" x="8285163" y="4473575"/>
          <p14:tracePt t="55763" x="8285163" y="4481513"/>
          <p14:tracePt t="55795" x="8294688" y="4481513"/>
          <p14:tracePt t="55955" x="8304213" y="4481513"/>
          <p14:tracePt t="55995" x="8304213" y="4491038"/>
          <p14:tracePt t="56035" x="8313738" y="4500563"/>
          <p14:tracePt t="56064" x="8323263" y="4510088"/>
          <p14:tracePt t="56089" x="8350250" y="4519613"/>
          <p14:tracePt t="56111" x="8359775" y="4529138"/>
          <p14:tracePt t="56128" x="8369300" y="4538663"/>
          <p14:tracePt t="56144" x="8388350" y="4538663"/>
          <p14:tracePt t="56159" x="8396288" y="4556125"/>
          <p14:tracePt t="56168" x="8405813" y="4556125"/>
          <p14:tracePt t="56183" x="8424863" y="4556125"/>
          <p14:tracePt t="56204" x="8434388" y="4556125"/>
          <p14:tracePt t="56212" x="8443913" y="4565650"/>
          <p14:tracePt t="56236" x="8461375" y="4565650"/>
          <p14:tracePt t="56252" x="8470900" y="4575175"/>
          <p14:tracePt t="56268" x="8489950" y="4575175"/>
          <p14:tracePt t="56284" x="8509000" y="4575175"/>
          <p14:tracePt t="56300" x="8516938" y="4575175"/>
          <p14:tracePt t="56306" x="8526463" y="4575175"/>
          <p14:tracePt t="56321" x="8535988" y="4575175"/>
          <p14:tracePt t="56332" x="8545513" y="4575175"/>
          <p14:tracePt t="56348" x="8555038" y="4575175"/>
          <p14:tracePt t="56365" x="8564563" y="4575175"/>
          <p14:tracePt t="56378" x="8574088" y="4575175"/>
          <p14:tracePt t="56386" x="8591550" y="4575175"/>
          <p14:tracePt t="56401" x="8601075" y="4575175"/>
          <p14:tracePt t="56416" x="8610600" y="4565650"/>
          <p14:tracePt t="56457" x="8620125" y="4565650"/>
          <p14:tracePt t="56629" x="8629650" y="4565650"/>
          <p14:tracePt t="56736" x="8637588" y="4565650"/>
          <p14:tracePt t="56793" x="8647113" y="4565650"/>
          <p14:tracePt t="56981" x="8647113" y="4556125"/>
          <p14:tracePt t="56995" x="8637588" y="4556125"/>
          <p14:tracePt t="57010" x="8629650" y="4556125"/>
          <p14:tracePt t="57491" x="8647113" y="4575175"/>
          <p14:tracePt t="57497" x="8685213" y="4594225"/>
          <p14:tracePt t="57505" x="8750300" y="4649788"/>
          <p14:tracePt t="57518" x="8786813" y="4667250"/>
          <p14:tracePt t="57521" x="8823325" y="4695825"/>
          <p14:tracePt t="57533" x="8842375" y="4722813"/>
          <p14:tracePt t="57537" x="8870950" y="4741863"/>
          <p14:tracePt t="57547" x="8897938" y="4770438"/>
          <p14:tracePt t="57551" x="8916988" y="4787900"/>
          <p14:tracePt t="57562" x="8943975" y="4806950"/>
          <p14:tracePt t="57567" x="8982075" y="4826000"/>
          <p14:tracePt t="57576" x="8999538" y="4835525"/>
          <p14:tracePt t="57584" x="9028113" y="4852988"/>
          <p14:tracePt t="57592" x="9047163" y="4862513"/>
          <p14:tracePt t="57600" x="9083675" y="4862513"/>
          <p14:tracePt t="57605" x="9120188" y="4862513"/>
          <p14:tracePt t="57616" x="9158288" y="4862513"/>
          <p14:tracePt t="57626" x="9194800" y="4862513"/>
          <p14:tracePt t="57632" x="9232900" y="4862513"/>
          <p14:tracePt t="57642" x="9269413" y="4862513"/>
          <p14:tracePt t="57646" x="9305925" y="4843463"/>
          <p14:tracePt t="57656" x="9324975" y="4843463"/>
          <p14:tracePt t="57662" x="9353550" y="4835525"/>
          <p14:tracePt t="57670" x="9390063" y="4826000"/>
          <p14:tracePt t="57677" x="9409113" y="4826000"/>
          <p14:tracePt t="57685" x="9426575" y="4816475"/>
          <p14:tracePt t="57694" x="9464675" y="4797425"/>
          <p14:tracePt t="57701" x="9501188" y="4787900"/>
          <p14:tracePt t="57710" x="9593263" y="4760913"/>
          <p14:tracePt t="57721" x="9677400" y="4751388"/>
          <p14:tracePt t="57723" x="9732963" y="4732338"/>
          <p14:tracePt t="57736" x="9779000" y="4732338"/>
          <p14:tracePt t="57741" x="9834563" y="4722813"/>
          <p14:tracePt t="57751" x="9899650" y="4722813"/>
          <p14:tracePt t="57756" x="9937750" y="4722813"/>
          <p14:tracePt t="57766" x="10002838" y="4705350"/>
          <p14:tracePt t="57772" x="10058400" y="4695825"/>
          <p14:tracePt t="57779" x="10104438" y="4695825"/>
          <p14:tracePt t="57787" x="10160000" y="4686300"/>
          <p14:tracePt t="57794" x="10206038" y="4667250"/>
          <p14:tracePt t="57802" x="10326688" y="4667250"/>
          <p14:tracePt t="57817" x="10372725" y="4667250"/>
          <p14:tracePt t="57823" x="10410825" y="4659313"/>
          <p14:tracePt t="57829" x="10466388" y="4659313"/>
          <p14:tracePt t="57832" x="10512425" y="4659313"/>
          <p14:tracePt t="57844" x="10548938" y="4659313"/>
          <p14:tracePt t="57851" x="10567988" y="4659313"/>
          <p14:tracePt t="57860" x="10606088" y="4659313"/>
          <p14:tracePt t="57865" x="10633075" y="4659313"/>
          <p14:tracePt t="57874" x="10652125" y="4659313"/>
          <p14:tracePt t="57882" x="10661650" y="4659313"/>
          <p14:tracePt t="57888" x="10669588" y="4659313"/>
          <p14:tracePt t="57899" x="10698163" y="4667250"/>
          <p14:tracePt t="57913" x="10707688" y="4676775"/>
          <p14:tracePt t="57924" x="10717213" y="4676775"/>
          <p14:tracePt t="57930" x="10726738" y="4676775"/>
          <p14:tracePt t="57939" x="10734675" y="4676775"/>
          <p14:tracePt t="57943" x="10763250" y="4686300"/>
          <p14:tracePt t="57953" x="10772775" y="4686300"/>
          <p14:tracePt t="57961" x="10782300" y="4695825"/>
          <p14:tracePt t="57967" x="10790238" y="4695825"/>
          <p14:tracePt t="57977" x="10809288" y="4695825"/>
          <p14:tracePt t="57983" x="10818813" y="4705350"/>
          <p14:tracePt t="57991" x="10847388" y="4714875"/>
          <p14:tracePt t="58008" x="10874375" y="4741863"/>
          <p14:tracePt t="58018" x="10883900" y="4751388"/>
          <p14:tracePt t="58023" x="10910888" y="4760913"/>
          <p14:tracePt t="58034" x="10929938" y="4770438"/>
          <p14:tracePt t="58038" x="10939463" y="4779963"/>
          <p14:tracePt t="58047" x="10958513" y="4779963"/>
          <p14:tracePt t="58053" x="10966450" y="4787900"/>
          <p14:tracePt t="58062" x="10995025" y="4797425"/>
          <p14:tracePt t="58071" x="11014075" y="4797425"/>
          <p14:tracePt t="58077" x="11023600" y="4806950"/>
          <p14:tracePt t="58087" x="11041063" y="4806950"/>
          <p14:tracePt t="58092" x="11060113" y="4816475"/>
          <p14:tracePt t="58103" x="11096625" y="4816475"/>
          <p14:tracePt t="58112" x="11115675" y="4835525"/>
          <p14:tracePt t="58117" x="11144250" y="4826000"/>
          <p14:tracePt t="58127" x="11171238" y="4826000"/>
          <p14:tracePt t="58133" x="11180763" y="4826000"/>
          <p14:tracePt t="58142" x="11207750" y="4826000"/>
          <p14:tracePt t="58149" x="11245850" y="4816475"/>
          <p14:tracePt t="58157" x="11282363" y="4806950"/>
          <p14:tracePt t="58166" x="11291888" y="4806950"/>
          <p14:tracePt t="58171" x="11310938" y="4797425"/>
          <p14:tracePt t="58181" x="11356975" y="4779963"/>
          <p14:tracePt t="58196" x="11393488" y="4760913"/>
          <p14:tracePt t="58208" x="11422063" y="4751388"/>
          <p14:tracePt t="58213" x="11441113" y="4732338"/>
          <p14:tracePt t="58221" x="11468100" y="4722813"/>
          <p14:tracePt t="58227" x="11487150" y="4714875"/>
          <p14:tracePt t="58237" x="11496675" y="4705350"/>
          <p14:tracePt t="58242" x="11523663" y="4695825"/>
          <p14:tracePt t="58250" x="11533188" y="4695825"/>
          <p14:tracePt t="58258" x="11542713" y="4695825"/>
          <p14:tracePt t="58266" x="11552238" y="4686300"/>
          <p14:tracePt t="58275" x="11561763" y="4676775"/>
          <p14:tracePt t="58301" x="11569700" y="4676775"/>
          <p14:tracePt t="58424" x="11533188" y="4667250"/>
          <p14:tracePt t="58432" x="11504613" y="4649788"/>
          <p14:tracePt t="58439" x="11468100" y="4640263"/>
          <p14:tracePt t="58446" x="11449050" y="4630738"/>
          <p14:tracePt t="58454" x="11412538" y="4630738"/>
          <p14:tracePt t="58462" x="11376025" y="4630738"/>
          <p14:tracePt t="58468" x="11328400" y="4630738"/>
          <p14:tracePt t="58479" x="11226800" y="4630738"/>
          <p14:tracePt t="58494" x="11031538" y="4621213"/>
          <p14:tracePt t="58504" x="10893425" y="4594225"/>
          <p14:tracePt t="58511" x="10734675" y="4575175"/>
          <p14:tracePt t="58519" x="10642600" y="4556125"/>
          <p14:tracePt t="58525" x="10521950" y="4538663"/>
          <p14:tracePt t="58533" x="10410825" y="4529138"/>
          <p14:tracePt t="58542" x="10280650" y="4529138"/>
          <p14:tracePt t="58549" x="10160000" y="4491038"/>
          <p14:tracePt t="58557" x="10002838" y="4491038"/>
          <p14:tracePt t="58563" x="9872663" y="4491038"/>
          <p14:tracePt t="58573" x="9602788" y="4491038"/>
          <p14:tracePt t="58587" x="9315450" y="4491038"/>
          <p14:tracePt t="58599" x="9139238" y="4491038"/>
          <p14:tracePt t="58603" x="8953500" y="4491038"/>
          <p14:tracePt t="58616" x="8823325" y="4491038"/>
          <p14:tracePt t="58619" x="8685213" y="4519613"/>
          <p14:tracePt t="58628" x="8555038" y="4519613"/>
          <p14:tracePt t="58635" x="8434388" y="4519613"/>
          <p14:tracePt t="58642" x="8350250" y="4519613"/>
          <p14:tracePt t="58652" x="8229600" y="4529138"/>
          <p14:tracePt t="58656" x="8147050" y="4529138"/>
          <p14:tracePt t="58668" x="8053388" y="4546600"/>
          <p14:tracePt t="58679" x="8016875" y="4556125"/>
          <p14:tracePt t="58684" x="8007350" y="4556125"/>
          <p14:tracePt t="58696" x="7988300" y="4565650"/>
          <p14:tracePt t="58698" x="7970838" y="4565650"/>
          <p14:tracePt t="59034" x="7850188" y="4565650"/>
          <p14:tracePt t="59041" x="7729538" y="4546600"/>
          <p14:tracePt t="59049" x="7570788" y="4546600"/>
          <p14:tracePt t="59059" x="7237413" y="4510088"/>
          <p14:tracePt t="59073" x="6940550" y="4500563"/>
          <p14:tracePt t="59085" x="6810375" y="4500563"/>
          <p14:tracePt t="59088" x="6653213" y="4491038"/>
          <p14:tracePt t="59104" x="6477000" y="4473575"/>
          <p14:tracePt t="59108" x="6291263" y="4473575"/>
          <p14:tracePt t="59114" x="6096000" y="4473575"/>
          <p14:tracePt t="59120" x="5956300" y="4473575"/>
          <p14:tracePt t="59128" x="5845175" y="4500563"/>
          <p14:tracePt t="59136" x="5734050" y="4500563"/>
          <p14:tracePt t="59143" x="5641975" y="4510088"/>
          <p14:tracePt t="59151" x="5538788" y="4510088"/>
          <p14:tracePt t="59164" x="5492750" y="4510088"/>
          <p14:tracePt t="59169" x="5456238" y="4529138"/>
          <p14:tracePt t="59179" x="5418138" y="4529138"/>
          <p14:tracePt t="59183" x="5381625" y="4529138"/>
          <p14:tracePt t="59193" x="5345113" y="4529138"/>
          <p14:tracePt t="59199" x="5307013" y="4546600"/>
          <p14:tracePt t="59209" x="5260975" y="4546600"/>
          <p14:tracePt t="59217" x="5205413" y="4546600"/>
          <p14:tracePt t="59222" x="5168900" y="4575175"/>
          <p14:tracePt t="59230" x="5130800" y="4575175"/>
          <p14:tracePt t="59236" x="5111750" y="4602163"/>
          <p14:tracePt t="59245" x="5075238" y="4602163"/>
          <p14:tracePt t="59252" x="5065713" y="4611688"/>
          <p14:tracePt t="59262" x="5048250" y="4621213"/>
          <p14:tracePt t="59278" x="5029200" y="4640263"/>
          <p14:tracePt t="59289" x="5000625" y="4659313"/>
          <p14:tracePt t="59293" x="4991100" y="4686300"/>
          <p14:tracePt t="59303" x="4983163" y="4722813"/>
          <p14:tracePt t="59308" x="4973638" y="4732338"/>
          <p14:tracePt t="59317" x="4954588" y="4751388"/>
          <p14:tracePt t="59325" x="4954588" y="4787900"/>
          <p14:tracePt t="59332" x="4954588" y="4826000"/>
          <p14:tracePt t="59339" x="4954588" y="4835525"/>
          <p14:tracePt t="59346" x="4954588" y="4852988"/>
          <p14:tracePt t="59357" x="4973638" y="4881563"/>
          <p14:tracePt t="59367" x="4973638" y="4891088"/>
          <p14:tracePt t="59371" x="4983163" y="4918075"/>
          <p14:tracePt t="59383" x="4983163" y="4927600"/>
          <p14:tracePt t="59387" x="4991100" y="4946650"/>
          <p14:tracePt t="59397" x="5000625" y="4956175"/>
          <p14:tracePt t="59403" x="5000625" y="4973638"/>
          <p14:tracePt t="59411" x="5010150" y="4973638"/>
          <p14:tracePt t="59417" x="5010150" y="4992688"/>
          <p14:tracePt t="59426" x="5019675" y="5021263"/>
          <p14:tracePt t="59441" x="5029200" y="5021263"/>
          <p14:tracePt t="59451" x="5029200" y="5038725"/>
          <p14:tracePt t="59466" x="5048250" y="5048250"/>
          <p14:tracePt t="59481" x="5075238" y="5057775"/>
          <p14:tracePt t="59491" x="5084763" y="5057775"/>
          <p14:tracePt t="59495" x="5094288" y="5067300"/>
          <p14:tracePt t="59505" x="5103813" y="5076825"/>
          <p14:tracePt t="59512" x="5111750" y="5076825"/>
          <p14:tracePt t="59520" x="5121275" y="5076825"/>
          <p14:tracePt t="59529" x="5140325" y="5076825"/>
          <p14:tracePt t="59535" x="5168900" y="5084763"/>
          <p14:tracePt t="59545" x="5224463" y="5084763"/>
          <p14:tracePt t="59560" x="5297488" y="5084763"/>
          <p14:tracePt t="59570" x="5345113" y="5084763"/>
          <p14:tracePt t="59575" x="5381625" y="5084763"/>
          <p14:tracePt t="59585" x="5427663" y="5076825"/>
          <p14:tracePt t="59590" x="5465763" y="5057775"/>
          <p14:tracePt t="59602" x="5502275" y="5057775"/>
          <p14:tracePt t="59607" x="5538788" y="5048250"/>
          <p14:tracePt t="59614" x="5567363" y="5038725"/>
          <p14:tracePt t="59621" x="5586413" y="5038725"/>
          <p14:tracePt t="59629" x="5603875" y="5029200"/>
          <p14:tracePt t="59639" x="5641975" y="5011738"/>
          <p14:tracePt t="59652" x="5659438" y="5002213"/>
          <p14:tracePt t="59656" x="5668963" y="4992688"/>
          <p14:tracePt t="59665" x="5688013" y="4992688"/>
          <p14:tracePt t="59670" x="5715000" y="4973638"/>
          <p14:tracePt t="59680" x="5724525" y="4973638"/>
          <p14:tracePt t="59686" x="5743575" y="4956175"/>
          <p14:tracePt t="59694" x="5770563" y="4946650"/>
          <p14:tracePt t="59701" x="5780088" y="4937125"/>
          <p14:tracePt t="59710" x="5789613" y="4937125"/>
          <p14:tracePt t="59747" x="5808663" y="4937125"/>
          <p14:tracePt t="59751" x="5808663" y="4927600"/>
          <p14:tracePt t="59759" x="5818188" y="4927600"/>
          <p14:tracePt t="59763" x="5827713" y="4927600"/>
          <p14:tracePt t="59773" x="5845175" y="4918075"/>
          <p14:tracePt t="59781" x="5864225" y="4918075"/>
          <p14:tracePt t="59788" x="5873750" y="4918075"/>
          <p14:tracePt t="59795" x="5900738" y="4908550"/>
          <p14:tracePt t="59806" x="5910263" y="4908550"/>
          <p14:tracePt t="59808" x="5919788" y="4908550"/>
          <p14:tracePt t="59817" x="5929313" y="4908550"/>
          <p14:tracePt t="59963" x="5938838" y="4908550"/>
          <p14:tracePt t="59992" x="5946775" y="4908550"/>
          <p14:tracePt t="60032" x="5956300" y="4918075"/>
          <p14:tracePt t="60057" x="5965825" y="4918075"/>
          <p14:tracePt t="60151" x="5975350" y="4918075"/>
          <p14:tracePt t="60208" x="5984875" y="4918075"/>
          <p14:tracePt t="60222" x="5994400" y="4918075"/>
          <p14:tracePt t="60231" x="6003925" y="4918075"/>
          <p14:tracePt t="60236" x="6011863" y="4918075"/>
          <p14:tracePt t="60245" x="6021388" y="4918075"/>
          <p14:tracePt t="60251" x="6040438" y="4918075"/>
          <p14:tracePt t="60259" x="6049963" y="4918075"/>
          <p14:tracePt t="60266" x="6059488" y="4918075"/>
          <p14:tracePt t="60275" x="6076950" y="4918075"/>
          <p14:tracePt t="60282" x="6105525" y="4918075"/>
          <p14:tracePt t="60290" x="6115050" y="4918075"/>
          <p14:tracePt t="60297" x="6124575" y="4918075"/>
          <p14:tracePt t="60303" x="6142038" y="4918075"/>
          <p14:tracePt t="60314" x="6161088" y="4918075"/>
          <p14:tracePt t="60325" x="6180138" y="4918075"/>
          <p14:tracePt t="60329" x="6188075" y="4918075"/>
          <p14:tracePt t="60340" x="6207125" y="4918075"/>
          <p14:tracePt t="60345" x="6216650" y="4918075"/>
          <p14:tracePt t="60355" x="6245225" y="4918075"/>
          <p14:tracePt t="60360" x="6262688" y="4918075"/>
          <p14:tracePt t="60369" x="6272213" y="4918075"/>
          <p14:tracePt t="60375" x="6281738" y="4918075"/>
          <p14:tracePt t="60383" x="6300788" y="4918075"/>
          <p14:tracePt t="60394" x="6308725" y="4918075"/>
          <p14:tracePt t="60399" x="6318250" y="4918075"/>
          <p14:tracePt t="60408" x="6327775" y="4918075"/>
          <p14:tracePt t="60420" x="6337300" y="4918075"/>
          <p14:tracePt t="60425" x="6346825" y="4918075"/>
          <p14:tracePt t="60434" x="6356350" y="4918075"/>
          <p14:tracePt t="60437" x="6373813" y="4918075"/>
          <p14:tracePt t="60456" x="6383338" y="4918075"/>
          <p14:tracePt t="60463" x="6392863" y="4918075"/>
          <p14:tracePt t="60471" x="6402388" y="4918075"/>
          <p14:tracePt t="60477" x="6421438" y="4918075"/>
          <p14:tracePt t="60485" x="6429375" y="4918075"/>
          <p14:tracePt t="60500" x="6438900" y="4918075"/>
          <p14:tracePt t="60517" x="6448425" y="4918075"/>
          <p14:tracePt t="60532" x="6457950" y="4918075"/>
          <p14:tracePt t="60611" x="6467475" y="4918075"/>
          <p14:tracePt t="60627" x="6477000" y="4918075"/>
          <p14:tracePt t="60660" x="6477000" y="4908550"/>
          <p14:tracePt t="60674" x="6484938" y="4908550"/>
          <p14:tracePt t="60689" x="6494463" y="4908550"/>
          <p14:tracePt t="60878" x="6503988" y="4908550"/>
          <p14:tracePt t="62538" x="6523038" y="4908550"/>
          <p14:tracePt t="62541" x="6569075" y="4908550"/>
          <p14:tracePt t="62553" x="6597650" y="4908550"/>
          <p14:tracePt t="62557" x="6615113" y="4908550"/>
          <p14:tracePt t="62567" x="6653213" y="4908550"/>
          <p14:tracePt t="62573" x="6670675" y="4908550"/>
          <p14:tracePt t="62581" x="6699250" y="4908550"/>
          <p14:tracePt t="62588" x="6718300" y="4908550"/>
          <p14:tracePt t="62596" x="6735763" y="4918075"/>
          <p14:tracePt t="62604" x="6764338" y="4918075"/>
          <p14:tracePt t="62611" x="6773863" y="4918075"/>
          <p14:tracePt t="62622" x="6791325" y="4918075"/>
          <p14:tracePt t="62632" x="6810375" y="4918075"/>
          <p14:tracePt t="62635" x="6819900" y="4918075"/>
          <p14:tracePt t="62647" x="6829425" y="4918075"/>
          <p14:tracePt t="62652" x="6838950" y="4918075"/>
          <p14:tracePt t="62661" x="6846888" y="4918075"/>
          <p14:tracePt t="62667" x="6865938" y="4918075"/>
          <p14:tracePt t="62675" x="6875463" y="4918075"/>
          <p14:tracePt t="62682" x="6884988" y="4918075"/>
          <p14:tracePt t="62691" x="6894513" y="4918075"/>
          <p14:tracePt t="62698" x="6902450" y="4908550"/>
          <p14:tracePt t="62706" x="6921500" y="4908550"/>
          <p14:tracePt t="62716" x="6967538" y="4908550"/>
          <p14:tracePt t="62726" x="7005638" y="4900613"/>
          <p14:tracePt t="62728" x="7023100" y="4900613"/>
          <p14:tracePt t="62742" x="7061200" y="4891088"/>
          <p14:tracePt t="62747" x="7070725" y="4891088"/>
          <p14:tracePt t="62755" x="7107238" y="4891088"/>
          <p14:tracePt t="62763" x="7126288" y="4891088"/>
          <p14:tracePt t="62771" x="7135813" y="4891088"/>
          <p14:tracePt t="62777" x="7153275" y="4891088"/>
          <p14:tracePt t="62785" x="7162800" y="4891088"/>
          <p14:tracePt t="62799" x="7172325" y="4891088"/>
          <p14:tracePt t="62855" x="7191375" y="4891088"/>
          <p14:tracePt t="62871" x="7191375" y="4881563"/>
          <p14:tracePt t="62879" x="7200900" y="4881563"/>
          <p14:tracePt t="62887" x="7208838" y="4881563"/>
          <p14:tracePt t="62904" x="7218363" y="4881563"/>
          <p14:tracePt t="62918" x="7246938" y="4881563"/>
          <p14:tracePt t="62935" x="7256463" y="4881563"/>
          <p14:tracePt t="62944" x="7264400" y="4881563"/>
          <p14:tracePt t="62959" x="7283450" y="4881563"/>
          <p14:tracePt t="62966" x="7292975" y="4881563"/>
          <p14:tracePt t="62973" x="7302500" y="4881563"/>
          <p14:tracePt t="62979" x="7312025" y="4881563"/>
          <p14:tracePt t="62987" x="7321550" y="4881563"/>
          <p14:tracePt t="62996" x="7339013" y="4881563"/>
          <p14:tracePt t="63009" x="7348538" y="4891088"/>
          <p14:tracePt t="63013" x="7358063" y="4891088"/>
          <p14:tracePt t="63024" x="7358063" y="4900613"/>
          <p14:tracePt t="63028" x="7377113" y="4900613"/>
          <p14:tracePt t="63045" x="7404100" y="4900613"/>
          <p14:tracePt t="63053" x="7404100" y="4908550"/>
          <p14:tracePt t="63060" x="7432675" y="4918075"/>
          <p14:tracePt t="63068" x="7440613" y="4918075"/>
          <p14:tracePt t="63075" x="7459663" y="4927600"/>
          <p14:tracePt t="63082" x="7497763" y="4937125"/>
          <p14:tracePt t="63092" x="7645400" y="4964113"/>
          <p14:tracePt t="63103" x="7720013" y="5002213"/>
          <p14:tracePt t="63108" x="7775575" y="5002213"/>
          <p14:tracePt t="63118" x="7859713" y="5029200"/>
          <p14:tracePt t="63120" x="7915275" y="5038725"/>
          <p14:tracePt t="63132" x="7961313" y="5038725"/>
          <p14:tracePt t="63139" x="8007350" y="5038725"/>
          <p14:tracePt t="63147" x="8062913" y="5038725"/>
          <p14:tracePt t="63154" x="8108950" y="5038725"/>
          <p14:tracePt t="63162" x="8164513" y="5038725"/>
          <p14:tracePt t="63170" x="8202613" y="5021263"/>
          <p14:tracePt t="63176" x="8229600" y="5021263"/>
          <p14:tracePt t="63186" x="8294688" y="5011738"/>
          <p14:tracePt t="63197" x="8313738" y="5002213"/>
          <p14:tracePt t="63201" x="8323263" y="4992688"/>
          <p14:tracePt t="63212" x="8340725" y="4992688"/>
          <p14:tracePt t="63227" x="8350250" y="4992688"/>
          <p14:tracePt t="66303" x="8350250" y="4973638"/>
          <p14:tracePt t="66311" x="8350250" y="4964113"/>
          <p14:tracePt t="66318" x="8369300" y="4946650"/>
          <p14:tracePt t="66327" x="8378825" y="4908550"/>
          <p14:tracePt t="66338" x="8378825" y="4900613"/>
          <p14:tracePt t="66340" x="8378825" y="4881563"/>
          <p14:tracePt t="66353" x="8378825" y="4862513"/>
          <p14:tracePt t="66359" x="8388350" y="4826000"/>
          <p14:tracePt t="66368" x="8388350" y="4816475"/>
          <p14:tracePt t="66372" x="8396288" y="4779963"/>
          <p14:tracePt t="66383" x="8396288" y="4760913"/>
          <p14:tracePt t="66388" x="8396288" y="4741863"/>
          <p14:tracePt t="66396" x="8405813" y="4714875"/>
          <p14:tracePt t="66404" x="8405813" y="4705350"/>
          <p14:tracePt t="66411" x="8424863" y="4676775"/>
          <p14:tracePt t="66421" x="8424863" y="4649788"/>
          <p14:tracePt t="66427" x="8424863" y="4630738"/>
          <p14:tracePt t="66436" x="8424863" y="4584700"/>
          <p14:tracePt t="66449" x="8424863" y="4556125"/>
          <p14:tracePt t="66451" x="8424863" y="4519613"/>
          <p14:tracePt t="66462" x="8424863" y="4491038"/>
          <p14:tracePt t="66467" x="8415338" y="4464050"/>
          <p14:tracePt t="66476" x="8415338" y="4408488"/>
          <p14:tracePt t="66482" x="8415338" y="4370388"/>
          <p14:tracePt t="66492" x="8405813" y="4333875"/>
          <p14:tracePt t="66499" x="8405813" y="4314825"/>
          <p14:tracePt t="66505" x="8405813" y="4278313"/>
          <p14:tracePt t="66514" x="8405813" y="4259263"/>
          <p14:tracePt t="66520" x="8405813" y="4249738"/>
          <p14:tracePt t="66530" x="8388350" y="4222750"/>
          <p14:tracePt t="66542" x="8388350" y="4213225"/>
          <p14:tracePt t="66549" x="8388350" y="4184650"/>
          <p14:tracePt t="66561" x="8378825" y="4176713"/>
          <p14:tracePt t="66571" x="8378825" y="4167188"/>
          <p14:tracePt t="66585" x="8369300" y="4157663"/>
          <p14:tracePt t="66593" x="8369300" y="4148138"/>
          <p14:tracePt t="66614" x="8369300" y="4138613"/>
          <p14:tracePt t="66623" x="8369300" y="4129088"/>
          <p14:tracePt t="67914" x="8332788" y="4083050"/>
          <p14:tracePt t="67921" x="8267700" y="4027488"/>
          <p14:tracePt t="67928" x="8202613" y="3943350"/>
          <p14:tracePt t="67935" x="8147050" y="3879850"/>
          <p14:tracePt t="67946" x="7997825" y="3702050"/>
          <p14:tracePt t="67956" x="7932738" y="3638550"/>
          <p14:tracePt t="67961" x="7850188" y="3535363"/>
          <p14:tracePt t="67972" x="7812088" y="3498850"/>
          <p14:tracePt t="67977" x="7747000" y="3397250"/>
          <p14:tracePt t="67986" x="7681913" y="3340100"/>
          <p14:tracePt t="67991" x="7626350" y="3276600"/>
          <p14:tracePt t="68000" x="7580313" y="3201988"/>
          <p14:tracePt t="68009" x="7515225" y="3117850"/>
          <p14:tracePt t="68015" x="7469188" y="3062288"/>
          <p14:tracePt t="68022" x="7423150" y="2978150"/>
          <p14:tracePt t="68029" x="7377113" y="2922588"/>
          <p14:tracePt t="68040" x="7283450" y="2728913"/>
          <p14:tracePt t="68055" x="7200900" y="2570163"/>
          <p14:tracePt t="68065" x="7181850" y="2533650"/>
          <p14:tracePt t="68071" x="7135813" y="2478088"/>
          <p14:tracePt t="68081" x="7107238" y="2432050"/>
          <p14:tracePt t="68084" x="7097713" y="2393950"/>
          <p14:tracePt t="68094" x="7088188" y="2366963"/>
          <p14:tracePt t="68103" x="7061200" y="2347913"/>
          <p14:tracePt t="68109" x="7051675" y="2319338"/>
          <p14:tracePt t="69269" x="7042150" y="2311400"/>
          <p14:tracePt t="69278" x="7032625" y="2301875"/>
          <p14:tracePt t="69284" x="7015163" y="2292350"/>
          <p14:tracePt t="69291" x="7015163" y="2282825"/>
          <p14:tracePt t="69309" x="6986588" y="2273300"/>
          <p14:tracePt t="69320" x="6986588" y="2263775"/>
          <p14:tracePt t="69325" x="6977063" y="2263775"/>
          <p14:tracePt t="69357" x="6967538" y="2255838"/>
          <p14:tracePt t="69697" x="6950075" y="2143125"/>
          <p14:tracePt t="69700" x="6911975" y="1985963"/>
          <p14:tracePt t="69712" x="6838950" y="1865313"/>
          <p14:tracePt t="69717" x="6783388" y="1679575"/>
          <p14:tracePt t="69727" x="6708775" y="1493838"/>
          <p14:tracePt t="69732" x="6615113" y="1308100"/>
          <p14:tracePt t="69742" x="6523038" y="1104900"/>
          <p14:tracePt t="69749" x="6477000" y="946150"/>
          <p14:tracePt t="69756" x="6411913" y="658813"/>
          <p14:tracePt t="69764" x="6356350" y="473075"/>
          <p14:tracePt t="69770" x="6318250" y="26987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77425" y="-693152"/>
            <a:ext cx="7775769" cy="2387600"/>
          </a:xfrm>
        </p:spPr>
        <p:txBody>
          <a:bodyPr>
            <a:normAutofit/>
          </a:bodyPr>
          <a:lstStyle/>
          <a:p>
            <a:r>
              <a:rPr lang="fr-FR" dirty="0"/>
              <a:t>Stérilisation par la chaleur</a:t>
            </a:r>
            <a:br>
              <a:rPr lang="fr-FR" dirty="0"/>
            </a:br>
            <a:r>
              <a:rPr lang="fr-FR" sz="3600" dirty="0">
                <a:solidFill>
                  <a:schemeClr val="accent3">
                    <a:lumMod val="50000"/>
                  </a:schemeClr>
                </a:solidFill>
              </a:rPr>
              <a:t>Durée et nombre de germes :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3517" y="1857337"/>
            <a:ext cx="7714388" cy="4609409"/>
          </a:xfrm>
        </p:spPr>
        <p:txBody>
          <a:bodyPr>
            <a:normAutofit/>
          </a:bodyPr>
          <a:lstStyle/>
          <a:p>
            <a:pPr algn="l"/>
            <a:r>
              <a:rPr lang="fr-FR" b="1" u="sng" dirty="0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C) Le temps équivalent FT :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fr-FR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C’est le </a:t>
            </a:r>
            <a:r>
              <a:rPr lang="fr-FR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temps nécessaire </a:t>
            </a:r>
            <a:r>
              <a:rPr lang="fr-FR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pour obtenir </a:t>
            </a:r>
            <a:r>
              <a:rPr lang="fr-FR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 même effet </a:t>
            </a:r>
            <a:r>
              <a:rPr lang="fr-FR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qu’un temps défini à la température de référence.</a:t>
            </a:r>
            <a:r>
              <a:rPr lang="fr-FR" sz="2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 paramètre permet de </a:t>
            </a:r>
            <a:r>
              <a:rPr lang="fr-FR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comparer</a:t>
            </a:r>
            <a:r>
              <a:rPr lang="fr-FR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des traitements thermiques différents. </a:t>
            </a:r>
            <a:r>
              <a:rPr lang="fr-FR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+++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Cela veut dire que si l’appareil varie simplement de quelques degrés, on va doubler ou tripler le temps nécessaire pour avoir le même résultat de stérilisation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8" r="16882" b="1"/>
          <a:stretch/>
        </p:blipFill>
        <p:spPr>
          <a:xfrm rot="5400000">
            <a:off x="-87559" y="2599494"/>
            <a:ext cx="4286209" cy="4230802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306172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5925">
        <p159:morph option="byObject"/>
      </p:transition>
    </mc:Choice>
    <mc:Fallback xmlns="">
      <p:transition spd="slow" advTm="55925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371" x="4148138" y="2070100"/>
          <p14:tracePt t="2379" x="4221163" y="2097088"/>
          <p14:tracePt t="2386" x="4295775" y="2116138"/>
          <p14:tracePt t="2393" x="4351338" y="2125663"/>
          <p14:tracePt t="2400" x="4389438" y="2152650"/>
          <p14:tracePt t="2407" x="4435475" y="2152650"/>
          <p14:tracePt t="2415" x="4462463" y="2171700"/>
          <p14:tracePt t="2425" x="4527550" y="2171700"/>
          <p14:tracePt t="2437" x="4556125" y="2190750"/>
          <p14:tracePt t="2441" x="4592638" y="2190750"/>
          <p14:tracePt t="2451" x="4602163" y="2198688"/>
          <p14:tracePt t="2455" x="4621213" y="2198688"/>
          <p14:tracePt t="2465" x="4630738" y="2198688"/>
          <p14:tracePt t="2471" x="4638675" y="2198688"/>
          <p14:tracePt t="2481" x="4648200" y="2208213"/>
          <p14:tracePt t="2488" x="4657725" y="2208213"/>
          <p14:tracePt t="2495" x="4667250" y="2208213"/>
          <p14:tracePt t="2503" x="4676775" y="2208213"/>
          <p14:tracePt t="2509" x="4686300" y="2208213"/>
          <p14:tracePt t="2519" x="4722813" y="2208213"/>
          <p14:tracePt t="2534" x="4787900" y="2208213"/>
          <p14:tracePt t="2549" x="4870450" y="2198688"/>
          <p14:tracePt t="2560" x="4918075" y="2198688"/>
          <p14:tracePt t="2565" x="4945063" y="2198688"/>
          <p14:tracePt t="2574" x="4991100" y="2198688"/>
          <p14:tracePt t="2580" x="5038725" y="2198688"/>
          <p14:tracePt t="2589" x="5094288" y="2208213"/>
          <p14:tracePt t="2596" x="5140325" y="2208213"/>
          <p14:tracePt t="2604" x="5195888" y="2208213"/>
          <p14:tracePt t="2610" x="5232400" y="2217738"/>
          <p14:tracePt t="2613" x="5270500" y="2217738"/>
          <p14:tracePt t="2625" x="5289550" y="2217738"/>
          <p14:tracePt t="2630" x="5326063" y="2217738"/>
          <p14:tracePt t="2639" x="5345113" y="2217738"/>
          <p14:tracePt t="2644" x="5353050" y="2217738"/>
          <p14:tracePt t="2655" x="5362575" y="2227263"/>
          <p14:tracePt t="3009" x="5408613" y="2263775"/>
          <p14:tracePt t="3021" x="5502275" y="2319338"/>
          <p14:tracePt t="3027" x="5557838" y="2328863"/>
          <p14:tracePt t="3037" x="5613400" y="2357438"/>
          <p14:tracePt t="3046" x="5668963" y="2384425"/>
          <p14:tracePt t="3053" x="5734050" y="2393950"/>
          <p14:tracePt t="3060" x="5789613" y="2413000"/>
          <p14:tracePt t="3068" x="5845175" y="2439988"/>
          <p14:tracePt t="3074" x="5891213" y="2439988"/>
          <p14:tracePt t="3085" x="5984875" y="2478088"/>
          <p14:tracePt t="3100" x="6059488" y="2487613"/>
          <p14:tracePt t="3112" x="6096000" y="2505075"/>
          <p14:tracePt t="3114" x="6132513" y="2505075"/>
          <p14:tracePt t="3126" x="6151563" y="2514600"/>
          <p14:tracePt t="3131" x="6188075" y="2514600"/>
          <p14:tracePt t="3141" x="6235700" y="2514600"/>
          <p14:tracePt t="3149" x="6291263" y="2505075"/>
          <p14:tracePt t="3155" x="6337300" y="2505075"/>
          <p14:tracePt t="3163" x="6373813" y="2497138"/>
          <p14:tracePt t="3169" x="6457950" y="2497138"/>
          <p14:tracePt t="3178" x="6513513" y="2487613"/>
          <p14:tracePt t="3183" x="6588125" y="2468563"/>
          <p14:tracePt t="3195" x="6745288" y="2468563"/>
          <p14:tracePt t="3209" x="6902450" y="2459038"/>
          <p14:tracePt t="3220" x="7015163" y="2459038"/>
          <p14:tracePt t="3227" x="7116763" y="2439988"/>
          <p14:tracePt t="3234" x="7227888" y="2439988"/>
          <p14:tracePt t="3241" x="7312025" y="2439988"/>
          <p14:tracePt t="3249" x="7404100" y="2439988"/>
          <p14:tracePt t="3257" x="7515225" y="2439988"/>
          <p14:tracePt t="3264" x="7608888" y="2439988"/>
          <p14:tracePt t="3273" x="7681913" y="2422525"/>
          <p14:tracePt t="3278" x="7775575" y="2413000"/>
          <p14:tracePt t="3288" x="7896225" y="2413000"/>
          <p14:tracePt t="3299" x="7978775" y="2413000"/>
          <p14:tracePt t="3304" x="8035925" y="2413000"/>
          <p14:tracePt t="3313" x="8081963" y="2413000"/>
          <p14:tracePt t="3318" x="8128000" y="2413000"/>
          <p14:tracePt t="3330" x="8183563" y="2413000"/>
          <p14:tracePt t="3333" x="8248650" y="2413000"/>
          <p14:tracePt t="3344" x="8267700" y="2413000"/>
          <p14:tracePt t="3351" x="8323263" y="2413000"/>
          <p14:tracePt t="3357" x="8359775" y="2413000"/>
          <p14:tracePt t="3366" x="8369300" y="2422525"/>
          <p14:tracePt t="3372" x="8396288" y="2422525"/>
          <p14:tracePt t="3382" x="8424863" y="2422525"/>
          <p14:tracePt t="3394" x="8443913" y="2422525"/>
          <p14:tracePt t="3397" x="8453438" y="2432050"/>
          <p14:tracePt t="3408" x="8461375" y="2432050"/>
          <p14:tracePt t="3413" x="8470900" y="2432050"/>
          <p14:tracePt t="3424" x="8480425" y="2439988"/>
          <p14:tracePt t="3430" x="8489950" y="2439988"/>
          <p14:tracePt t="3437" x="8509000" y="2439988"/>
          <p14:tracePt t="3444" x="8516938" y="2439988"/>
          <p14:tracePt t="3452" x="8545513" y="2432050"/>
          <p14:tracePt t="3460" x="8555038" y="2432050"/>
          <p14:tracePt t="3466" x="8564563" y="2432050"/>
          <p14:tracePt t="3477" x="8574088" y="2432050"/>
          <p14:tracePt t="3490" x="8591550" y="2422525"/>
          <p14:tracePt t="3507" x="8601075" y="2422525"/>
          <p14:tracePt t="3517" x="8601075" y="2413000"/>
          <p14:tracePt t="3532" x="8610600" y="2403475"/>
          <p14:tracePt t="3538" x="8620125" y="2393950"/>
          <p14:tracePt t="3546" x="8629650" y="2366963"/>
          <p14:tracePt t="3554" x="8637588" y="2347913"/>
          <p14:tracePt t="3561" x="8637588" y="2338388"/>
          <p14:tracePt t="3571" x="8647113" y="2311400"/>
          <p14:tracePt t="3586" x="8647113" y="2273300"/>
          <p14:tracePt t="3598" x="8647113" y="2263775"/>
          <p14:tracePt t="3600" x="8637588" y="2255838"/>
          <p14:tracePt t="3612" x="8637588" y="2246313"/>
          <p14:tracePt t="3616" x="8629650" y="2227263"/>
          <p14:tracePt t="3627" x="8620125" y="2208213"/>
          <p14:tracePt t="3634" x="8601075" y="2181225"/>
          <p14:tracePt t="3640" x="8582025" y="2162175"/>
          <p14:tracePt t="3648" x="8574088" y="2135188"/>
          <p14:tracePt t="3656" x="8509000" y="2078038"/>
          <p14:tracePt t="3665" x="8434388" y="1985963"/>
          <p14:tracePt t="3681" x="8313738" y="1893888"/>
          <p14:tracePt t="3691" x="8258175" y="1855788"/>
          <p14:tracePt t="3696" x="8202613" y="1828800"/>
          <p14:tracePt t="3707" x="8174038" y="1800225"/>
          <p14:tracePt t="3711" x="8137525" y="1781175"/>
          <p14:tracePt t="3720" x="8099425" y="1781175"/>
          <p14:tracePt t="3727" x="8081963" y="1754188"/>
          <p14:tracePt t="3735" x="8053388" y="1744663"/>
          <p14:tracePt t="3742" x="8016875" y="1725613"/>
          <p14:tracePt t="3760" x="7978775" y="1708150"/>
          <p14:tracePt t="3775" x="7942263" y="1698625"/>
          <p14:tracePt t="3786" x="7923213" y="1689100"/>
          <p14:tracePt t="3790" x="7905750" y="1689100"/>
          <p14:tracePt t="3799" x="7877175" y="1689100"/>
          <p14:tracePt t="3806" x="7859713" y="1689100"/>
          <p14:tracePt t="3815" x="7840663" y="1689100"/>
          <p14:tracePt t="3822" x="7812088" y="1689100"/>
          <p14:tracePt t="3829" x="7794625" y="1689100"/>
          <p14:tracePt t="3837" x="7775575" y="1698625"/>
          <p14:tracePt t="3856" x="7747000" y="1698625"/>
          <p14:tracePt t="3869" x="7729538" y="1708150"/>
          <p14:tracePt t="3885" x="7720013" y="1716088"/>
          <p14:tracePt t="3895" x="7710488" y="1716088"/>
          <p14:tracePt t="3912" x="7700963" y="1716088"/>
          <p14:tracePt t="3914" x="7691438" y="1725613"/>
          <p14:tracePt t="3922" x="7681913" y="1735138"/>
          <p14:tracePt t="3939" x="7664450" y="1763713"/>
          <p14:tracePt t="3948" x="7618413" y="1790700"/>
          <p14:tracePt t="3959" x="7608888" y="1819275"/>
          <p14:tracePt t="3965" x="7589838" y="1836738"/>
          <p14:tracePt t="3974" x="7570788" y="1855788"/>
          <p14:tracePt t="3979" x="7561263" y="1874838"/>
          <p14:tracePt t="3989" x="7553325" y="1884363"/>
          <p14:tracePt t="3995" x="7553325" y="1893888"/>
          <p14:tracePt t="4003" x="7543800" y="1893888"/>
          <p14:tracePt t="4009" x="7534275" y="1901825"/>
          <p14:tracePt t="4018" x="7534275" y="1911350"/>
          <p14:tracePt t="4026" x="7524750" y="1911350"/>
          <p14:tracePt t="4032" x="7524750" y="1930400"/>
          <p14:tracePt t="4041" x="7515225" y="1930400"/>
          <p14:tracePt t="4058" x="7497763" y="1949450"/>
          <p14:tracePt t="4072" x="7497763" y="1957388"/>
          <p14:tracePt t="4083" x="7497763" y="1966913"/>
          <p14:tracePt t="4098" x="7488238" y="1976438"/>
          <p14:tracePt t="4105" x="7478713" y="2005013"/>
          <p14:tracePt t="4112" x="7478713" y="2014538"/>
          <p14:tracePt t="4167" x="7469188" y="2022475"/>
          <p14:tracePt t="4192" x="7459663" y="2032000"/>
          <p14:tracePt t="4206" x="7459663" y="2041525"/>
          <p14:tracePt t="4213" x="7450138" y="2051050"/>
          <p14:tracePt t="4221" x="7440613" y="2070100"/>
          <p14:tracePt t="4231" x="7440613" y="2106613"/>
          <p14:tracePt t="4247" x="7432675" y="2135188"/>
          <p14:tracePt t="4257" x="7423150" y="2143125"/>
          <p14:tracePt t="4260" x="7423150" y="2152650"/>
          <p14:tracePt t="4278" x="7423150" y="2162175"/>
          <p14:tracePt t="4286" x="7423150" y="2181225"/>
          <p14:tracePt t="4293" x="7423150" y="2190750"/>
          <p14:tracePt t="4300" x="7423150" y="2198688"/>
          <p14:tracePt t="4308" x="7423150" y="2208213"/>
          <p14:tracePt t="4315" x="7423150" y="2227263"/>
          <p14:tracePt t="4324" x="7423150" y="2246313"/>
          <p14:tracePt t="4340" x="7423150" y="2255838"/>
          <p14:tracePt t="4358" x="7423150" y="2263775"/>
          <p14:tracePt t="4366" x="7432675" y="2273300"/>
          <p14:tracePt t="4373" x="7450138" y="2282825"/>
          <p14:tracePt t="4381" x="7478713" y="2292350"/>
          <p14:tracePt t="4387" x="7497763" y="2301875"/>
          <p14:tracePt t="4396" x="7524750" y="2311400"/>
          <p14:tracePt t="4404" x="7561263" y="2311400"/>
          <p14:tracePt t="4409" x="7599363" y="2328863"/>
          <p14:tracePt t="4419" x="7654925" y="2338388"/>
          <p14:tracePt t="4435" x="7729538" y="2338388"/>
          <p14:tracePt t="4446" x="7747000" y="2338388"/>
          <p14:tracePt t="4450" x="7785100" y="2338388"/>
          <p14:tracePt t="4461" x="7831138" y="2347913"/>
          <p14:tracePt t="4465" x="7859713" y="2347913"/>
          <p14:tracePt t="4474" x="7905750" y="2347913"/>
          <p14:tracePt t="4481" x="7923213" y="2366963"/>
          <p14:tracePt t="4490" x="7961313" y="2366963"/>
          <p14:tracePt t="4497" x="7988300" y="2366963"/>
          <p14:tracePt t="4504" x="8007350" y="2357438"/>
          <p14:tracePt t="4512" x="8043863" y="2357438"/>
          <p14:tracePt t="4518" x="8053388" y="2347913"/>
          <p14:tracePt t="4525" x="8072438" y="2347913"/>
          <p14:tracePt t="4530" x="8081963" y="2347913"/>
          <p14:tracePt t="4546" x="8091488" y="2338388"/>
          <p14:tracePt t="4556" x="8099425" y="2328863"/>
          <p14:tracePt t="4558" x="8108950" y="2328863"/>
          <p14:tracePt t="4569" x="8118475" y="2319338"/>
          <p14:tracePt t="4576" x="8137525" y="2301875"/>
          <p14:tracePt t="4583" x="8137525" y="2292350"/>
          <p14:tracePt t="4591" x="8164513" y="2246313"/>
          <p14:tracePt t="4600" x="8174038" y="2217738"/>
          <p14:tracePt t="4607" x="8183563" y="2198688"/>
          <p14:tracePt t="4615" x="8183563" y="2162175"/>
          <p14:tracePt t="4622" x="8202613" y="2106613"/>
          <p14:tracePt t="4634" x="8202613" y="2097088"/>
          <p14:tracePt t="4638" x="8193088" y="2078038"/>
          <p14:tracePt t="4649" x="8193088" y="2060575"/>
          <p14:tracePt t="4654" x="8193088" y="2051050"/>
          <p14:tracePt t="4664" x="8174038" y="2014538"/>
          <p14:tracePt t="4670" x="8174038" y="2005013"/>
          <p14:tracePt t="4678" x="8164513" y="1985963"/>
          <p14:tracePt t="4684" x="8156575" y="1957388"/>
          <p14:tracePt t="4692" x="8128000" y="1939925"/>
          <p14:tracePt t="4702" x="8118475" y="1911350"/>
          <p14:tracePt t="4707" x="8091488" y="1874838"/>
          <p14:tracePt t="4717" x="8043863" y="1819275"/>
          <p14:tracePt t="4732" x="8026400" y="1773238"/>
          <p14:tracePt t="4743" x="8016875" y="1763713"/>
          <p14:tracePt t="4748" x="8007350" y="1754188"/>
          <p14:tracePt t="4780" x="7978775" y="1744663"/>
          <p14:tracePt t="4786" x="7978775" y="1735138"/>
          <p14:tracePt t="4796" x="7970838" y="1735138"/>
          <p14:tracePt t="4810" x="7961313" y="1735138"/>
          <p14:tracePt t="4827" x="7942263" y="1735138"/>
          <p14:tracePt t="4838" x="7932738" y="1735138"/>
          <p14:tracePt t="4852" x="7923213" y="1735138"/>
          <p14:tracePt t="4857" x="7915275" y="1735138"/>
          <p14:tracePt t="4875" x="7896225" y="1744663"/>
          <p14:tracePt t="4882" x="7896225" y="1754188"/>
          <p14:tracePt t="4889" x="7877175" y="1763713"/>
          <p14:tracePt t="4896" x="7877175" y="1781175"/>
          <p14:tracePt t="4911" x="7850188" y="1781175"/>
          <p14:tracePt t="4921" x="7850188" y="1790700"/>
          <p14:tracePt t="4936" x="7840663" y="1800225"/>
          <p14:tracePt t="4946" x="7831138" y="1800225"/>
          <p14:tracePt t="4953" x="7831138" y="1809750"/>
          <p14:tracePt t="4960" x="7812088" y="1819275"/>
          <p14:tracePt t="4967" x="7794625" y="1819275"/>
          <p14:tracePt t="4975" x="7766050" y="1836738"/>
          <p14:tracePt t="4983" x="7700963" y="1836738"/>
          <p14:tracePt t="4990" x="7645400" y="1846263"/>
          <p14:tracePt t="4999" x="7534275" y="1846263"/>
          <p14:tracePt t="5014" x="7432675" y="1846263"/>
          <p14:tracePt t="5026" x="7367588" y="1846263"/>
          <p14:tracePt t="5031" x="7329488" y="1846263"/>
          <p14:tracePt t="5041" x="7264400" y="1846263"/>
          <p14:tracePt t="5046" x="7208838" y="1846263"/>
          <p14:tracePt t="5056" x="7126288" y="1846263"/>
          <p14:tracePt t="5061" x="7015163" y="1846263"/>
          <p14:tracePt t="5071" x="6902450" y="1846263"/>
          <p14:tracePt t="5077" x="6745288" y="1836738"/>
          <p14:tracePt t="5084" x="6588125" y="1836738"/>
          <p14:tracePt t="5093" x="6429375" y="1846263"/>
          <p14:tracePt t="5099" x="6291263" y="1884363"/>
          <p14:tracePt t="5110" x="5994400" y="1930400"/>
          <p14:tracePt t="5121" x="5883275" y="1949450"/>
          <p14:tracePt t="5122" x="5808663" y="1966913"/>
          <p14:tracePt t="5135" x="5734050" y="1995488"/>
          <p14:tracePt t="5139" x="5678488" y="2005013"/>
          <p14:tracePt t="5149" x="5632450" y="2022475"/>
          <p14:tracePt t="5156" x="5557838" y="2032000"/>
          <p14:tracePt t="5164" x="5502275" y="2051050"/>
          <p14:tracePt t="5173" x="5446713" y="2078038"/>
          <p14:tracePt t="5179" x="5353050" y="2087563"/>
          <p14:tracePt t="5187" x="5260975" y="2125663"/>
          <p14:tracePt t="5194" x="5186363" y="2171700"/>
          <p14:tracePt t="5203" x="4991100" y="2255838"/>
          <p14:tracePt t="5215" x="4908550" y="2301875"/>
          <p14:tracePt t="5219" x="4862513" y="2311400"/>
          <p14:tracePt t="5230" x="4806950" y="2338388"/>
          <p14:tracePt t="5236" x="4751388" y="2366963"/>
          <p14:tracePt t="5244" x="4722813" y="2393950"/>
          <p14:tracePt t="5249" x="4667250" y="2422525"/>
          <p14:tracePt t="5258" x="4630738" y="2432050"/>
          <p14:tracePt t="5265" x="4592638" y="2439988"/>
          <p14:tracePt t="5274" x="4556125" y="2468563"/>
          <p14:tracePt t="5281" x="4518025" y="2497138"/>
          <p14:tracePt t="5288" x="4481513" y="2505075"/>
          <p14:tracePt t="5297" x="4379913" y="2543175"/>
          <p14:tracePt t="5309" x="4341813" y="2570163"/>
          <p14:tracePt t="5314" x="4286250" y="2598738"/>
          <p14:tracePt t="5324" x="4249738" y="2616200"/>
          <p14:tracePt t="5329" x="4213225" y="2663825"/>
          <p14:tracePt t="5340" x="4194175" y="2673350"/>
          <p14:tracePt t="5347" x="4184650" y="2681288"/>
          <p14:tracePt t="5353" x="4156075" y="2700338"/>
          <p14:tracePt t="5362" x="4138613" y="2709863"/>
          <p14:tracePt t="5366" x="4129088" y="2736850"/>
          <p14:tracePt t="5376" x="4110038" y="2755900"/>
          <p14:tracePt t="5381" x="4100513" y="2755900"/>
          <p14:tracePt t="5391" x="4092575" y="2801938"/>
          <p14:tracePt t="5408" x="4083050" y="2830513"/>
          <p14:tracePt t="5418" x="4083050" y="2849563"/>
          <p14:tracePt t="5432" x="4083050" y="2876550"/>
          <p14:tracePt t="5447" x="4083050" y="2886075"/>
          <p14:tracePt t="5462" x="4100513" y="2905125"/>
          <p14:tracePt t="5476" x="4110038" y="2914650"/>
          <p14:tracePt t="5486" x="4110038" y="2922588"/>
          <p14:tracePt t="5501" x="4129088" y="2932113"/>
          <p14:tracePt t="5512" x="4138613" y="2941638"/>
          <p14:tracePt t="5518" x="4148138" y="2951163"/>
          <p14:tracePt t="5527" x="4148138" y="2960688"/>
          <p14:tracePt t="5532" x="4156075" y="2970213"/>
          <p14:tracePt t="5541" x="4175125" y="2970213"/>
          <p14:tracePt t="5548" x="4184650" y="2997200"/>
          <p14:tracePt t="5556" x="4203700" y="2997200"/>
          <p14:tracePt t="5564" x="4221163" y="3016250"/>
          <p14:tracePt t="5571" x="4240213" y="3016250"/>
          <p14:tracePt t="5582" x="4286250" y="3052763"/>
          <p14:tracePt t="5596" x="4341813" y="3071813"/>
          <p14:tracePt t="5606" x="4370388" y="3090863"/>
          <p14:tracePt t="5609" x="4406900" y="3090863"/>
          <p14:tracePt t="5621" x="4445000" y="3098800"/>
          <p14:tracePt t="5627" x="4462463" y="3108325"/>
          <p14:tracePt t="5635" x="4500563" y="3108325"/>
          <p14:tracePt t="5643" x="4518025" y="3117850"/>
          <p14:tracePt t="5650" x="4556125" y="3117850"/>
          <p14:tracePt t="5658" x="4583113" y="3117850"/>
          <p14:tracePt t="5664" x="4602163" y="3117850"/>
          <p14:tracePt t="5674" x="4657725" y="3117850"/>
          <p14:tracePt t="5691" x="4722813" y="3098800"/>
          <p14:tracePt t="5701" x="4768850" y="3098800"/>
          <p14:tracePt t="5705" x="4806950" y="3081338"/>
          <p14:tracePt t="5715" x="4852988" y="3071813"/>
          <p14:tracePt t="5721" x="4908550" y="3052763"/>
          <p14:tracePt t="5732" x="4927600" y="3052763"/>
          <p14:tracePt t="5737" x="4964113" y="3043238"/>
          <p14:tracePt t="5744" x="4991100" y="3043238"/>
          <p14:tracePt t="5752" x="5010150" y="3043238"/>
          <p14:tracePt t="6066" x="5205413" y="3025775"/>
          <p14:tracePt t="6081" x="5715000" y="2987675"/>
          <p14:tracePt t="6093" x="5938838" y="2997200"/>
          <p14:tracePt t="6097" x="6096000" y="2997200"/>
          <p14:tracePt t="6107" x="6291263" y="2997200"/>
          <p14:tracePt t="6113" x="6477000" y="3016250"/>
          <p14:tracePt t="6123" x="6605588" y="3035300"/>
          <p14:tracePt t="6127" x="6726238" y="3035300"/>
          <p14:tracePt t="6136" x="6838950" y="3035300"/>
          <p14:tracePt t="6144" x="6921500" y="3035300"/>
          <p14:tracePt t="6150" x="7015163" y="3043238"/>
          <p14:tracePt t="6162" x="7135813" y="3043238"/>
          <p14:tracePt t="6177" x="7208838" y="3043238"/>
          <p14:tracePt t="6187" x="7237413" y="3043238"/>
          <p14:tracePt t="6192" x="7256463" y="3043238"/>
          <p14:tracePt t="6202" x="7264400" y="3043238"/>
          <p14:tracePt t="6207" x="7283450" y="3043238"/>
          <p14:tracePt t="6216" x="7292975" y="3052763"/>
          <p14:tracePt t="6223" x="7302500" y="3052763"/>
          <p14:tracePt t="6231" x="7321550" y="3052763"/>
          <p14:tracePt t="6239" x="7348538" y="3052763"/>
          <p14:tracePt t="6244" x="7367588" y="3081338"/>
          <p14:tracePt t="6253" x="7385050" y="3081338"/>
          <p14:tracePt t="6259" x="7404100" y="3098800"/>
          <p14:tracePt t="6270" x="7432675" y="3127375"/>
          <p14:tracePt t="6281" x="7450138" y="3127375"/>
          <p14:tracePt t="6285" x="7478713" y="3146425"/>
          <p14:tracePt t="6295" x="7515225" y="3146425"/>
          <p14:tracePt t="6301" x="7534275" y="3173413"/>
          <p14:tracePt t="6310" x="7561263" y="3173413"/>
          <p14:tracePt t="6316" x="7599363" y="3182938"/>
          <p14:tracePt t="6324" x="7608888" y="3192463"/>
          <p14:tracePt t="6333" x="7635875" y="3192463"/>
          <p14:tracePt t="6340" x="7654925" y="3192463"/>
          <p14:tracePt t="6350" x="7681913" y="3192463"/>
          <p14:tracePt t="6360" x="7700963" y="3192463"/>
          <p14:tracePt t="6375" x="7710488" y="3192463"/>
          <p14:tracePt t="6381" x="7720013" y="3192463"/>
          <p14:tracePt t="6391" x="7729538" y="3192463"/>
          <p14:tracePt t="6405" x="7739063" y="3192463"/>
          <p14:tracePt t="6434" x="7756525" y="3182938"/>
          <p14:tracePt t="6459" x="7775575" y="3163888"/>
          <p14:tracePt t="6472" x="7794625" y="3146425"/>
          <p14:tracePt t="6484" x="7812088" y="3146425"/>
          <p14:tracePt t="6491" x="7821613" y="3117850"/>
          <p14:tracePt t="6499" x="7840663" y="3108325"/>
          <p14:tracePt t="6503" x="7867650" y="3098800"/>
          <p14:tracePt t="6516" x="7886700" y="3071813"/>
          <p14:tracePt t="6518" x="7923213" y="3052763"/>
          <p14:tracePt t="6528" x="7942263" y="3052763"/>
          <p14:tracePt t="6535" x="7997825" y="3025775"/>
          <p14:tracePt t="6542" x="8026400" y="3025775"/>
          <p14:tracePt t="6554" x="8108950" y="2997200"/>
          <p14:tracePt t="6566" x="8156575" y="2970213"/>
          <p14:tracePt t="6579" x="8174038" y="2970213"/>
          <p14:tracePt t="6582" x="8202613" y="2970213"/>
          <p14:tracePt t="6592" x="8220075" y="2960688"/>
          <p14:tracePt t="6598" x="8239125" y="2960688"/>
          <p14:tracePt t="6614" x="8277225" y="2951163"/>
          <p14:tracePt t="6629" x="8285163" y="2951163"/>
          <p14:tracePt t="6637" x="8313738" y="2951163"/>
          <p14:tracePt t="6647" x="8323263" y="2951163"/>
          <p14:tracePt t="6652" x="8340725" y="2951163"/>
          <p14:tracePt t="6659" x="8359775" y="2951163"/>
          <p14:tracePt t="6678" x="8388350" y="2960688"/>
          <p14:tracePt t="6688" x="8396288" y="2960688"/>
          <p14:tracePt t="6693" x="8405813" y="2960688"/>
          <p14:tracePt t="6702" x="8415338" y="2960688"/>
          <p14:tracePt t="6717" x="8434388" y="2960688"/>
          <p14:tracePt t="6731" x="8443913" y="2970213"/>
          <p14:tracePt t="6739" x="8453438" y="2970213"/>
          <p14:tracePt t="6746" x="8461375" y="2970213"/>
          <p14:tracePt t="6756" x="8480425" y="2970213"/>
          <p14:tracePt t="6767" x="8489950" y="2970213"/>
          <p14:tracePt t="6772" x="8499475" y="2970213"/>
          <p14:tracePt t="6781" x="8509000" y="2970213"/>
          <p14:tracePt t="6788" x="8516938" y="2970213"/>
          <p14:tracePt t="6796" x="8526463" y="2970213"/>
          <p14:tracePt t="6811" x="8535988" y="2970213"/>
          <p14:tracePt t="6816" x="8545513" y="2970213"/>
          <p14:tracePt t="6840" x="8555038" y="2970213"/>
          <p14:tracePt t="6848" x="8564563" y="2970213"/>
          <p14:tracePt t="6876" x="8582025" y="2970213"/>
          <p14:tracePt t="6891" x="8610600" y="2970213"/>
          <p14:tracePt t="6906" x="8647113" y="2970213"/>
          <p14:tracePt t="6911" x="8666163" y="2970213"/>
          <p14:tracePt t="6920" x="8685213" y="2970213"/>
          <p14:tracePt t="6929" x="8740775" y="2970213"/>
          <p14:tracePt t="6934" x="8777288" y="2970213"/>
          <p14:tracePt t="6945" x="8861425" y="2970213"/>
          <p14:tracePt t="6960" x="8943975" y="2951163"/>
          <p14:tracePt t="6970" x="8982075" y="2951163"/>
          <p14:tracePt t="6976" x="9018588" y="2951163"/>
          <p14:tracePt t="6985" x="9055100" y="2951163"/>
          <p14:tracePt t="6991" x="9093200" y="2941638"/>
          <p14:tracePt t="6999" x="9120188" y="2941638"/>
          <p14:tracePt t="7004" x="9148763" y="2932113"/>
          <p14:tracePt t="7014" x="9167813" y="2932113"/>
          <p14:tracePt t="7020" x="9175750" y="2932113"/>
          <p14:tracePt t="7027" x="9194800" y="2932113"/>
          <p14:tracePt t="7035" x="9204325" y="2932113"/>
          <p14:tracePt t="7475" x="9278938" y="2932113"/>
          <p14:tracePt t="7485" x="9380538" y="2941638"/>
          <p14:tracePt t="7494" x="9472613" y="2951163"/>
          <p14:tracePt t="7501" x="9556750" y="2951163"/>
          <p14:tracePt t="7508" x="9631363" y="2970213"/>
          <p14:tracePt t="7516" x="9686925" y="2978150"/>
          <p14:tracePt t="7524" x="9807575" y="2997200"/>
          <p14:tracePt t="7536" x="9853613" y="3006725"/>
          <p14:tracePt t="7539" x="9928225" y="3006725"/>
          <p14:tracePt t="7550" x="10002838" y="3025775"/>
          <p14:tracePt t="7557" x="10048875" y="3035300"/>
          <p14:tracePt t="7565" x="10123488" y="3035300"/>
          <p14:tracePt t="7571" x="10169525" y="3035300"/>
          <p14:tracePt t="7580" x="10234613" y="3035300"/>
          <p14:tracePt t="7588" x="10280650" y="3035300"/>
          <p14:tracePt t="7594" x="10317163" y="3035300"/>
          <p14:tracePt t="7601" x="10355263" y="3035300"/>
          <p14:tracePt t="7609" x="10391775" y="3035300"/>
          <p14:tracePt t="7618" x="10447338" y="3035300"/>
          <p14:tracePt t="7631" x="10485438" y="3035300"/>
          <p14:tracePt t="7635" x="10502900" y="3035300"/>
          <p14:tracePt t="7645" x="10531475" y="3035300"/>
          <p14:tracePt t="7650" x="10567988" y="3016250"/>
          <p14:tracePt t="7659" x="10606088" y="3016250"/>
          <p14:tracePt t="7664" x="10623550" y="3016250"/>
          <p14:tracePt t="7674" x="10661650" y="3006725"/>
          <p14:tracePt t="7681" x="10669588" y="2997200"/>
          <p14:tracePt t="7689" x="10688638" y="2997200"/>
          <p14:tracePt t="7697" x="10707688" y="2987675"/>
          <p14:tracePt t="7703" x="10717213" y="2978150"/>
          <p14:tracePt t="7713" x="10744200" y="2978150"/>
          <p14:tracePt t="7725" x="10753725" y="2951163"/>
          <p14:tracePt t="7745" x="10763250" y="2951163"/>
          <p14:tracePt t="7760" x="10763250" y="2941638"/>
          <p14:tracePt t="7769" x="10772775" y="2932113"/>
          <p14:tracePt t="7774" x="10782300" y="2922588"/>
          <p14:tracePt t="7783" x="10790238" y="2914650"/>
          <p14:tracePt t="7792" x="10809288" y="2895600"/>
          <p14:tracePt t="7798" x="10818813" y="2886075"/>
          <p14:tracePt t="7807" x="10883900" y="2840038"/>
          <p14:tracePt t="7818" x="10902950" y="2811463"/>
          <p14:tracePt t="7822" x="10929938" y="2794000"/>
          <p14:tracePt t="7833" x="10966450" y="2765425"/>
          <p14:tracePt t="7839" x="10985500" y="2755900"/>
          <p14:tracePt t="7848" x="11014075" y="2728913"/>
          <p14:tracePt t="7854" x="11023600" y="2719388"/>
          <p14:tracePt t="7863" x="11050588" y="2709863"/>
          <p14:tracePt t="7873" x="11050588" y="2700338"/>
          <p14:tracePt t="7877" x="11079163" y="2690813"/>
          <p14:tracePt t="7887" x="11096625" y="2681288"/>
          <p14:tracePt t="7891" x="11106150" y="2681288"/>
          <p14:tracePt t="7902" x="11134725" y="2673350"/>
          <p14:tracePt t="7918" x="11144250" y="2673350"/>
          <p14:tracePt t="7928" x="11152188" y="2673350"/>
          <p14:tracePt t="8080" x="11152188" y="2681288"/>
          <p14:tracePt t="8107" x="11152188" y="2700338"/>
          <p14:tracePt t="8151" x="11144250" y="2728913"/>
          <p14:tracePt t="8160" x="11050588" y="2774950"/>
          <p14:tracePt t="8167" x="11004550" y="2794000"/>
          <p14:tracePt t="8174" x="10948988" y="2801938"/>
          <p14:tracePt t="8184" x="10726738" y="2840038"/>
          <p14:tracePt t="8200" x="10485438" y="2840038"/>
          <p14:tracePt t="8211" x="10364788" y="2840038"/>
          <p14:tracePt t="8216" x="10252075" y="2840038"/>
          <p14:tracePt t="8226" x="10123488" y="2840038"/>
          <p14:tracePt t="8229" x="9983788" y="2830513"/>
          <p14:tracePt t="8240" x="9872663" y="2811463"/>
          <p14:tracePt t="8247" x="9713913" y="2811463"/>
          <p14:tracePt t="8254" x="9537700" y="2811463"/>
          <p14:tracePt t="8262" x="9361488" y="2811463"/>
          <p14:tracePt t="8270" x="9185275" y="2811463"/>
          <p14:tracePt t="8277" x="8982075" y="2811463"/>
          <p14:tracePt t="8283" x="8805863" y="2811463"/>
          <p14:tracePt t="8294" x="8424863" y="2840038"/>
          <p14:tracePt t="8306" x="8248650" y="2840038"/>
          <p14:tracePt t="8309" x="8072438" y="2840038"/>
          <p14:tracePt t="8321" x="7915275" y="2840038"/>
          <p14:tracePt t="8325" x="7756525" y="2830513"/>
          <p14:tracePt t="8336" x="7580313" y="2830513"/>
          <p14:tracePt t="8340" x="7404100" y="2840038"/>
          <p14:tracePt t="8348" x="7218363" y="2840038"/>
          <p14:tracePt t="8356" x="7107238" y="2857500"/>
          <p14:tracePt t="8363" x="6950075" y="2876550"/>
          <p14:tracePt t="8373" x="6699250" y="2914650"/>
          <p14:tracePt t="8388" x="6513513" y="2922588"/>
          <p14:tracePt t="8402" x="6373813" y="2941638"/>
          <p14:tracePt t="8414" x="6318250" y="2951163"/>
          <p14:tracePt t="8421" x="6253163" y="2970213"/>
          <p14:tracePt t="8428" x="6197600" y="2970213"/>
          <p14:tracePt t="8430" x="6132513" y="2970213"/>
          <p14:tracePt t="8437" x="6067425" y="2970213"/>
          <p14:tracePt t="8449" x="6011863" y="2978150"/>
          <p14:tracePt t="8458" x="5946775" y="2978150"/>
          <p14:tracePt t="8468" x="5910263" y="2978150"/>
          <p14:tracePt t="8472" x="5854700" y="2997200"/>
          <p14:tracePt t="8479" x="5770563" y="3006725"/>
          <p14:tracePt t="8499" x="5715000" y="3016250"/>
          <p14:tracePt t="8509" x="5688013" y="3025775"/>
          <p14:tracePt t="8512" x="5668963" y="3043238"/>
          <p14:tracePt t="8523" x="5632450" y="3062288"/>
          <p14:tracePt t="8530" x="5603875" y="3081338"/>
          <p14:tracePt t="8538" x="5586413" y="3090863"/>
          <p14:tracePt t="8544" x="5557838" y="3098800"/>
          <p14:tracePt t="8554" x="5548313" y="3108325"/>
          <p14:tracePt t="8559" x="5538788" y="3108325"/>
          <p14:tracePt t="8577" x="5529263" y="3117850"/>
          <p14:tracePt t="8624" x="5529263" y="3127375"/>
          <p14:tracePt t="8655" x="5521325" y="3136900"/>
          <p14:tracePt t="8660" x="5521325" y="3146425"/>
          <p14:tracePt t="8749" x="5529263" y="3155950"/>
          <p14:tracePt t="8755" x="5548313" y="3163888"/>
          <p14:tracePt t="8766" x="5586413" y="3173413"/>
          <p14:tracePt t="8776" x="5594350" y="3173413"/>
          <p14:tracePt t="8781" x="5603875" y="3182938"/>
          <p14:tracePt t="8791" x="5613400" y="3182938"/>
          <p14:tracePt t="8796" x="5632450" y="3182938"/>
          <p14:tracePt t="8812" x="5649913" y="3182938"/>
          <p14:tracePt t="8820" x="5659438" y="3182938"/>
          <p14:tracePt t="8828" x="5668963" y="3182938"/>
          <p14:tracePt t="8842" x="5688013" y="3182938"/>
          <p14:tracePt t="8861" x="5724525" y="3182938"/>
          <p14:tracePt t="8874" x="5743575" y="3182938"/>
          <p14:tracePt t="8886" x="5762625" y="3182938"/>
          <p14:tracePt t="8900" x="5780088" y="3182938"/>
          <p14:tracePt t="8905" x="5789613" y="3182938"/>
          <p14:tracePt t="8914" x="5818188" y="3182938"/>
          <p14:tracePt t="8921" x="5827713" y="3182938"/>
          <p14:tracePt t="8929" x="5854700" y="3182938"/>
          <p14:tracePt t="8939" x="5873750" y="3182938"/>
          <p14:tracePt t="8944" x="5910263" y="3182938"/>
          <p14:tracePt t="8954" x="5965825" y="3201988"/>
          <p14:tracePt t="8969" x="6011863" y="3201988"/>
          <p14:tracePt t="8979" x="6049963" y="3201988"/>
          <p14:tracePt t="8984" x="6059488" y="3211513"/>
          <p14:tracePt t="8995" x="6076950" y="3211513"/>
          <p14:tracePt t="8999" x="6096000" y="3211513"/>
          <p14:tracePt t="9009" x="6124575" y="3211513"/>
          <p14:tracePt t="9015" x="6142038" y="3211513"/>
          <p14:tracePt t="9023" x="6161088" y="3211513"/>
          <p14:tracePt t="9032" x="6188075" y="3211513"/>
          <p14:tracePt t="9037" x="6207125" y="3211513"/>
          <p14:tracePt t="9049" x="6235700" y="3219450"/>
          <p14:tracePt t="9060" x="6262688" y="3228975"/>
          <p14:tracePt t="9064" x="6281738" y="3228975"/>
          <p14:tracePt t="9074" x="6291263" y="3228975"/>
          <p14:tracePt t="9077" x="6300788" y="3228975"/>
          <p14:tracePt t="9093" x="6308725" y="3228975"/>
          <p14:tracePt t="9103" x="6327775" y="3228975"/>
          <p14:tracePt t="9117" x="6327775" y="3238500"/>
          <p14:tracePt t="9126" x="6346825" y="3238500"/>
          <p14:tracePt t="9142" x="6392863" y="3248025"/>
          <p14:tracePt t="9160" x="6421438" y="3248025"/>
          <p14:tracePt t="9169" x="6448425" y="3248025"/>
          <p14:tracePt t="9173" x="6467475" y="3267075"/>
          <p14:tracePt t="9183" x="6484938" y="3267075"/>
          <p14:tracePt t="9188" x="6523038" y="3276600"/>
          <p14:tracePt t="9197" x="6550025" y="3276600"/>
          <p14:tracePt t="9205" x="6569075" y="3276600"/>
          <p14:tracePt t="9213" x="6605588" y="3276600"/>
          <p14:tracePt t="9220" x="6643688" y="3284538"/>
          <p14:tracePt t="9228" x="6680200" y="3284538"/>
          <p14:tracePt t="9236" x="6735763" y="3284538"/>
          <p14:tracePt t="9252" x="6819900" y="3303588"/>
          <p14:tracePt t="9263" x="6838950" y="3303588"/>
          <p14:tracePt t="9269" x="6875463" y="3303588"/>
          <p14:tracePt t="9278" x="6902450" y="3303588"/>
          <p14:tracePt t="9282" x="6921500" y="3303588"/>
          <p14:tracePt t="9292" x="6959600" y="3303588"/>
          <p14:tracePt t="9298" x="6977063" y="3303588"/>
          <p14:tracePt t="9307" x="6996113" y="3303588"/>
          <p14:tracePt t="9314" x="7005638" y="3303588"/>
          <p14:tracePt t="9321" x="7015163" y="3303588"/>
          <p14:tracePt t="9332" x="7061200" y="3303588"/>
          <p14:tracePt t="9345" x="7097713" y="3303588"/>
          <p14:tracePt t="9357" x="7126288" y="3303588"/>
          <p14:tracePt t="9361" x="7143750" y="3303588"/>
          <p14:tracePt t="9371" x="7153275" y="3303588"/>
          <p14:tracePt t="9378" x="7191375" y="3303588"/>
          <p14:tracePt t="9387" x="7227888" y="3294063"/>
          <p14:tracePt t="9393" x="7246938" y="3294063"/>
          <p14:tracePt t="9402" x="7283450" y="3294063"/>
          <p14:tracePt t="9407" x="7329488" y="3284538"/>
          <p14:tracePt t="9415" x="7348538" y="3284538"/>
          <p14:tracePt t="9423" x="7423150" y="3284538"/>
          <p14:tracePt t="9441" x="7478713" y="3284538"/>
          <p14:tracePt t="9452" x="7515225" y="3284538"/>
          <p14:tracePt t="9455" x="7553325" y="3284538"/>
          <p14:tracePt t="9466" x="7589838" y="3284538"/>
          <p14:tracePt t="9472" x="7608888" y="3284538"/>
          <p14:tracePt t="9481" x="7645400" y="3284538"/>
          <p14:tracePt t="9488" x="7654925" y="3284538"/>
          <p14:tracePt t="9495" x="7664450" y="3284538"/>
          <p14:tracePt t="9504" x="7681913" y="3276600"/>
          <p14:tracePt t="9510" x="7710488" y="3276600"/>
          <p14:tracePt t="9519" x="7729538" y="3257550"/>
          <p14:tracePt t="9546" x="7739063" y="3257550"/>
          <p14:tracePt t="9552" x="7747000" y="3257550"/>
          <p14:tracePt t="9565" x="7756525" y="3257550"/>
          <p14:tracePt t="9575" x="7766050" y="3257550"/>
          <p14:tracePt t="9589" x="7785100" y="3257550"/>
          <p14:tracePt t="9597" x="7794625" y="3257550"/>
          <p14:tracePt t="9604" x="7802563" y="3257550"/>
          <p14:tracePt t="9613" x="7821613" y="3267075"/>
          <p14:tracePt t="9625" x="7850188" y="3267075"/>
          <p14:tracePt t="9630" x="7859713" y="3267075"/>
          <p14:tracePt t="9639" x="7877175" y="3267075"/>
          <p14:tracePt t="9654" x="7896225" y="3267075"/>
          <p14:tracePt t="9660" x="7915275" y="3267075"/>
          <p14:tracePt t="9677" x="7942263" y="3267075"/>
          <p14:tracePt t="9683" x="7951788" y="3276600"/>
          <p14:tracePt t="9691" x="7961313" y="3276600"/>
          <p14:tracePt t="9698" x="7978775" y="3276600"/>
          <p14:tracePt t="9707" x="7997825" y="3276600"/>
          <p14:tracePt t="9721" x="8026400" y="3276600"/>
          <p14:tracePt t="9740" x="8035925" y="3276600"/>
          <p14:tracePt t="9748" x="8053388" y="3276600"/>
          <p14:tracePt t="9752" x="8062913" y="3276600"/>
          <p14:tracePt t="9763" x="8072438" y="3276600"/>
          <p14:tracePt t="9778" x="8081963" y="3276600"/>
          <p14:tracePt t="9786" x="8091488" y="3276600"/>
          <p14:tracePt t="9803" x="8108950" y="3276600"/>
          <p14:tracePt t="9817" x="8118475" y="3276600"/>
          <p14:tracePt t="9829" x="8128000" y="3276600"/>
          <p14:tracePt t="9834" x="8137525" y="3276600"/>
          <p14:tracePt t="9843" x="8147050" y="3276600"/>
          <p14:tracePt t="9848" x="8156575" y="3276600"/>
          <p14:tracePt t="9864" x="8164513" y="3276600"/>
          <p14:tracePt t="11703" x="8332788" y="3294063"/>
          <p14:tracePt t="11719" x="8601075" y="3322638"/>
          <p14:tracePt t="11729" x="8740775" y="3322638"/>
          <p14:tracePt t="11732" x="8878888" y="3340100"/>
          <p14:tracePt t="11743" x="8991600" y="3359150"/>
          <p14:tracePt t="11748" x="9083675" y="3359150"/>
          <p14:tracePt t="11758" x="9194800" y="3359150"/>
          <p14:tracePt t="11765" x="9288463" y="3387725"/>
          <p14:tracePt t="11773" x="9380538" y="3387725"/>
          <p14:tracePt t="11780" x="9520238" y="3424238"/>
          <p14:tracePt t="11789" x="9612313" y="3452813"/>
          <p14:tracePt t="11798" x="9732963" y="3470275"/>
          <p14:tracePt t="11808" x="9788525" y="3470275"/>
          <p14:tracePt t="11813" x="9834563" y="3470275"/>
          <p14:tracePt t="11823" x="9891713" y="3470275"/>
          <p14:tracePt t="11827" x="9928225" y="3452813"/>
          <p14:tracePt t="11839" x="9993313" y="3443288"/>
          <p14:tracePt t="11844" x="10048875" y="3424238"/>
          <p14:tracePt t="11853" x="10113963" y="3414713"/>
          <p14:tracePt t="11857" x="10188575" y="3414713"/>
          <p14:tracePt t="11867" x="10234613" y="3414713"/>
          <p14:tracePt t="11876" x="10271125" y="3414713"/>
          <p14:tracePt t="11882" x="10309225" y="3414713"/>
          <p14:tracePt t="11892" x="10317163" y="3414713"/>
          <p14:tracePt t="11906" x="10326688" y="3414713"/>
          <p14:tracePt t="11969" x="10326688" y="3405188"/>
          <p14:tracePt t="11976" x="10326688" y="3397250"/>
          <p14:tracePt t="11985" x="10317163" y="3378200"/>
          <p14:tracePt t="11990" x="10280650" y="3349625"/>
          <p14:tracePt t="12001" x="10150475" y="3303588"/>
          <p14:tracePt t="12012" x="10058400" y="3294063"/>
          <p14:tracePt t="12017" x="9899650" y="3257550"/>
          <p14:tracePt t="12026" x="9696450" y="3219450"/>
          <p14:tracePt t="12032" x="9491663" y="3182938"/>
          <p14:tracePt t="12042" x="9315450" y="3182938"/>
          <p14:tracePt t="12048" x="9139238" y="3163888"/>
          <p14:tracePt t="12057" x="8963025" y="3163888"/>
          <p14:tracePt t="12063" x="8786813" y="3163888"/>
          <p14:tracePt t="12071" x="8629650" y="3146425"/>
          <p14:tracePt t="12079" x="8489950" y="3146425"/>
          <p14:tracePt t="12084" x="8313738" y="3146425"/>
          <p14:tracePt t="12094" x="7932738" y="3127375"/>
          <p14:tracePt t="12106" x="7710488" y="3108325"/>
          <p14:tracePt t="12110" x="7515225" y="3108325"/>
          <p14:tracePt t="12124" x="7051675" y="3108325"/>
          <p14:tracePt t="12135" x="6810375" y="3090863"/>
          <p14:tracePt t="12141" x="6605588" y="3090863"/>
          <p14:tracePt t="12150" x="6448425" y="3098800"/>
          <p14:tracePt t="12158" x="6291263" y="3117850"/>
          <p14:tracePt t="12164" x="6151563" y="3136900"/>
          <p14:tracePt t="12172" x="6086475" y="3136900"/>
          <p14:tracePt t="12181" x="5994400" y="3136900"/>
          <p14:tracePt t="12187" x="5946775" y="3136900"/>
          <p14:tracePt t="12190" x="5891213" y="3136900"/>
          <p14:tracePt t="12201" x="5864225" y="3136900"/>
          <p14:tracePt t="12205" x="5835650" y="3136900"/>
          <p14:tracePt t="12215" x="5799138" y="3146425"/>
          <p14:tracePt t="12220" x="5762625" y="3146425"/>
          <p14:tracePt t="12229" x="5734050" y="3155950"/>
          <p14:tracePt t="12235" x="5707063" y="3155950"/>
          <p14:tracePt t="12244" x="5668963" y="3173413"/>
          <p14:tracePt t="12252" x="5632450" y="3182938"/>
          <p14:tracePt t="12259" x="5613400" y="3192463"/>
          <p14:tracePt t="12267" x="5586413" y="3211513"/>
          <p14:tracePt t="12274" x="5567363" y="3211513"/>
          <p14:tracePt t="12282" x="5548313" y="3219450"/>
          <p14:tracePt t="12299" x="5538788" y="3228975"/>
          <p14:tracePt t="12314" x="5529263" y="3228975"/>
          <p14:tracePt t="12324" x="5521325" y="3238500"/>
          <p14:tracePt t="12347" x="5511800" y="3248025"/>
          <p14:tracePt t="12353" x="5502275" y="3248025"/>
          <p14:tracePt t="12361" x="5502275" y="3276600"/>
          <p14:tracePt t="12367" x="5502275" y="3284538"/>
          <p14:tracePt t="12379" x="5502275" y="3313113"/>
          <p14:tracePt t="12391" x="5502275" y="3322638"/>
          <p14:tracePt t="12392" x="5502275" y="3349625"/>
          <p14:tracePt t="12403" x="5502275" y="3359150"/>
          <p14:tracePt t="12408" x="5502275" y="3378200"/>
          <p14:tracePt t="12418" x="5502275" y="3387725"/>
          <p14:tracePt t="12423" x="5502275" y="3405188"/>
          <p14:tracePt t="12431" x="5502275" y="3414713"/>
          <p14:tracePt t="12437" x="5502275" y="3424238"/>
          <p14:tracePt t="12448" x="5511800" y="3433763"/>
          <p14:tracePt t="12455" x="5511800" y="3443288"/>
          <p14:tracePt t="12472" x="5511800" y="3452813"/>
          <p14:tracePt t="12483" x="5521325" y="3452813"/>
          <p14:tracePt t="12488" x="5529263" y="3460750"/>
          <p14:tracePt t="12497" x="5548313" y="3479800"/>
          <p14:tracePt t="12503" x="5576888" y="3498850"/>
          <p14:tracePt t="12512" x="5613400" y="3508375"/>
          <p14:tracePt t="12519" x="5632450" y="3535363"/>
          <p14:tracePt t="12527" x="5668963" y="3544888"/>
          <p14:tracePt t="12534" x="5707063" y="3554413"/>
          <p14:tracePt t="12542" x="5743575" y="3554413"/>
          <p14:tracePt t="12551" x="5799138" y="3573463"/>
          <p14:tracePt t="12555" x="5835650" y="3581400"/>
          <p14:tracePt t="12566" x="5919788" y="3581400"/>
          <p14:tracePt t="12578" x="5956300" y="3581400"/>
          <p14:tracePt t="12581" x="5994400" y="3581400"/>
          <p14:tracePt t="12592" x="6040438" y="3581400"/>
          <p14:tracePt t="12597" x="6105525" y="3581400"/>
          <p14:tracePt t="12606" x="6151563" y="3581400"/>
          <p14:tracePt t="12613" x="6188075" y="3581400"/>
          <p14:tracePt t="12622" x="6245225" y="3590925"/>
          <p14:tracePt t="12628" x="6291263" y="3609975"/>
          <p14:tracePt t="12636" x="6346825" y="3609975"/>
          <p14:tracePt t="12646" x="6429375" y="3629025"/>
          <p14:tracePt t="12661" x="6532563" y="3646488"/>
          <p14:tracePt t="12672" x="6569075" y="3656013"/>
          <p14:tracePt t="12677" x="6605588" y="3665538"/>
          <p14:tracePt t="12687" x="6643688" y="3684588"/>
          <p14:tracePt t="12692" x="6689725" y="3684588"/>
          <p14:tracePt t="12700" x="6718300" y="3684588"/>
          <p14:tracePt t="12707" x="6764338" y="3684588"/>
          <p14:tracePt t="12716" x="6819900" y="3694113"/>
          <p14:tracePt t="12722" x="6838950" y="3694113"/>
          <p14:tracePt t="12731" x="6902450" y="3694113"/>
          <p14:tracePt t="12738" x="6950075" y="3694113"/>
          <p14:tracePt t="12745" x="7005638" y="3694113"/>
          <p14:tracePt t="12756" x="7088188" y="3694113"/>
          <p14:tracePt t="12766" x="7116763" y="3694113"/>
          <p14:tracePt t="12770" x="7162800" y="3694113"/>
          <p14:tracePt t="12781" x="7172325" y="3694113"/>
          <p14:tracePt t="12785" x="7191375" y="3694113"/>
          <p14:tracePt t="12796" x="7218363" y="3694113"/>
          <p14:tracePt t="12801" x="7237413" y="3694113"/>
          <p14:tracePt t="12810" x="7246938" y="3694113"/>
          <p14:tracePt t="12817" x="7264400" y="3694113"/>
          <p14:tracePt t="12824" x="7273925" y="3694113"/>
          <p14:tracePt t="12832" x="7292975" y="3694113"/>
          <p14:tracePt t="12839" x="7302500" y="3694113"/>
          <p14:tracePt t="12848" x="7358063" y="3694113"/>
          <p14:tracePt t="12863" x="7413625" y="3694113"/>
          <p14:tracePt t="12875" x="7450138" y="3694113"/>
          <p14:tracePt t="12881" x="7469188" y="3694113"/>
          <p14:tracePt t="12890" x="7524750" y="3694113"/>
          <p14:tracePt t="12896" x="7570788" y="3694113"/>
          <p14:tracePt t="12905" x="7626350" y="3675063"/>
          <p14:tracePt t="12912" x="7673975" y="3675063"/>
          <p14:tracePt t="12919" x="7710488" y="3675063"/>
          <p14:tracePt t="12926" x="7747000" y="3675063"/>
          <p14:tracePt t="12934" x="7794625" y="3675063"/>
          <p14:tracePt t="12944" x="7867650" y="3665538"/>
          <p14:tracePt t="12959" x="7923213" y="3656013"/>
          <p14:tracePt t="12969" x="7951788" y="3656013"/>
          <p14:tracePt t="12974" x="7988300" y="3638550"/>
          <p14:tracePt t="12984" x="7997825" y="3638550"/>
          <p14:tracePt t="12993" x="8016875" y="3638550"/>
          <p14:tracePt t="12998" x="8035925" y="3638550"/>
          <p14:tracePt t="13006" x="8043863" y="3638550"/>
          <p14:tracePt t="13014" x="8053388" y="3629025"/>
          <p14:tracePt t="13021" x="8062913" y="3629025"/>
          <p14:tracePt t="13028" x="8072438" y="3629025"/>
          <p14:tracePt t="13038" x="8091488" y="3619500"/>
          <p14:tracePt t="13053" x="8099425" y="3619500"/>
          <p14:tracePt t="13069" x="8108950" y="3619500"/>
          <p14:tracePt t="13085" x="8118475" y="3609975"/>
          <p14:tracePt t="13099" x="8128000" y="3609975"/>
          <p14:tracePt t="13115" x="8137525" y="3609975"/>
          <p14:tracePt t="13121" x="8147050" y="3609975"/>
          <p14:tracePt t="13130" x="8164513" y="3600450"/>
          <p14:tracePt t="13143" x="8174038" y="3600450"/>
          <p14:tracePt t="13146" x="8183563" y="3600450"/>
          <p14:tracePt t="13158" x="8212138" y="3600450"/>
          <p14:tracePt t="13163" x="8220075" y="3600450"/>
          <p14:tracePt t="13173" x="8239125" y="3600450"/>
          <p14:tracePt t="13179" x="8258175" y="3600450"/>
          <p14:tracePt t="13195" x="8277225" y="3600450"/>
          <p14:tracePt t="13201" x="8304213" y="3600450"/>
          <p14:tracePt t="13216" x="8323263" y="3600450"/>
          <p14:tracePt t="13226" x="8350250" y="3609975"/>
          <p14:tracePt t="13257" x="8369300" y="3609975"/>
          <p14:tracePt t="13282" x="8378825" y="3609975"/>
          <p14:tracePt t="13319" x="8388350" y="3619500"/>
          <p14:tracePt t="13337" x="8396288" y="3619500"/>
          <p14:tracePt t="13361" x="8405813" y="3619500"/>
          <p14:tracePt t="13367" x="8415338" y="3619500"/>
          <p14:tracePt t="13384" x="8424863" y="3619500"/>
          <p14:tracePt t="13391" x="8434388" y="3619500"/>
          <p14:tracePt t="13399" x="8443913" y="3619500"/>
          <p14:tracePt t="13405" x="8453438" y="3619500"/>
          <p14:tracePt t="13414" x="8461375" y="3619500"/>
          <p14:tracePt t="13426" x="8470900" y="3619500"/>
          <p14:tracePt t="13430" x="8480425" y="3629025"/>
          <p14:tracePt t="13446" x="8489950" y="3629025"/>
          <p14:tracePt t="13456" x="8499475" y="3629025"/>
          <p14:tracePt t="13484" x="8509000" y="3629025"/>
          <p14:tracePt t="13525" x="8516938" y="3629025"/>
          <p14:tracePt t="13579" x="8526463" y="3629025"/>
          <p14:tracePt t="13615" x="8535988" y="3629025"/>
          <p14:tracePt t="13635" x="8545513" y="3629025"/>
          <p14:tracePt t="13643" x="8555038" y="3629025"/>
          <p14:tracePt t="13673" x="8564563" y="3629025"/>
          <p14:tracePt t="13687" x="8574088" y="3629025"/>
          <p14:tracePt t="13774" x="8582025" y="3629025"/>
          <p14:tracePt t="13791" x="8591550" y="3629025"/>
          <p14:tracePt t="13833" x="8620125" y="3629025"/>
          <p14:tracePt t="13855" x="8629650" y="3629025"/>
          <p14:tracePt t="13861" x="8637588" y="3619500"/>
          <p14:tracePt t="13870" x="8647113" y="3609975"/>
          <p14:tracePt t="13876" x="8656638" y="3609975"/>
          <p14:tracePt t="13891" x="8675688" y="3590925"/>
          <p14:tracePt t="13904" x="8685213" y="3581400"/>
          <p14:tracePt t="13916" x="8702675" y="3573463"/>
          <p14:tracePt t="13926" x="8702675" y="3563938"/>
          <p14:tracePt t="13948" x="8712200" y="3563938"/>
          <p14:tracePt t="13985" x="8721725" y="3554413"/>
          <p14:tracePt t="14050" x="8731250" y="3544888"/>
          <p14:tracePt t="14065" x="8740775" y="3544888"/>
          <p14:tracePt t="14104" x="8750300" y="3544888"/>
          <p14:tracePt t="14183" x="8758238" y="3544888"/>
          <p14:tracePt t="14319" x="8767763" y="3544888"/>
          <p14:tracePt t="14324" x="8777288" y="3544888"/>
          <p14:tracePt t="14348" x="8786813" y="3544888"/>
          <p14:tracePt t="14362" x="8796338" y="3544888"/>
          <p14:tracePt t="14376" x="8805863" y="3544888"/>
          <p14:tracePt t="14387" x="8815388" y="3544888"/>
          <p14:tracePt t="14402" x="8815388" y="3554413"/>
          <p14:tracePt t="14413" x="8823325" y="3554413"/>
          <p14:tracePt t="14417" x="8832850" y="3554413"/>
          <p14:tracePt t="14427" x="8832850" y="3563938"/>
          <p14:tracePt t="14433" x="8842375" y="3563938"/>
          <p14:tracePt t="14448" x="8851900" y="3573463"/>
          <p14:tracePt t="14456" x="8861425" y="3581400"/>
          <p14:tracePt t="14465" x="8870950" y="3581400"/>
          <p14:tracePt t="14471" x="8878888" y="3590925"/>
          <p14:tracePt t="14480" x="8888413" y="3590925"/>
          <p14:tracePt t="14492" x="8897938" y="3609975"/>
          <p14:tracePt t="14506" x="8916988" y="3619500"/>
          <p14:tracePt t="14521" x="8926513" y="3619500"/>
          <p14:tracePt t="14527" x="8926513" y="3629025"/>
          <p14:tracePt t="14551" x="8934450" y="3629025"/>
          <p14:tracePt t="14574" x="8943975" y="3638550"/>
          <p14:tracePt t="14587" x="8943975" y="3646488"/>
          <p14:tracePt t="14591" x="8943975" y="3656013"/>
          <p14:tracePt t="14602" x="8943975" y="3665538"/>
          <p14:tracePt t="14607" x="8943975" y="3675063"/>
          <p14:tracePt t="14616" x="8943975" y="3694113"/>
          <p14:tracePt t="14631" x="8943975" y="3702050"/>
          <p14:tracePt t="14639" x="8943975" y="3711575"/>
          <p14:tracePt t="14670" x="8943975" y="3721100"/>
          <p14:tracePt t="14681" x="8916988" y="3730625"/>
          <p14:tracePt t="14685" x="8897938" y="3740150"/>
          <p14:tracePt t="14700" x="8842375" y="3759200"/>
          <p14:tracePt t="14710" x="8815388" y="3759200"/>
          <p14:tracePt t="14716" x="8796338" y="3759200"/>
          <p14:tracePt t="14725" x="8786813" y="3759200"/>
          <p14:tracePt t="14733" x="8767763" y="3759200"/>
          <p14:tracePt t="14740" x="8740775" y="3759200"/>
          <p14:tracePt t="14749" x="8731250" y="3759200"/>
          <p14:tracePt t="14754" x="8721725" y="3759200"/>
          <p14:tracePt t="14765" x="8685213" y="3759200"/>
          <p14:tracePt t="14775" x="8656638" y="3767138"/>
          <p14:tracePt t="14780" x="8629650" y="3776663"/>
          <p14:tracePt t="14791" x="8601075" y="3776663"/>
          <p14:tracePt t="14796" x="8582025" y="3786188"/>
          <p14:tracePt t="14806" x="8526463" y="3786188"/>
          <p14:tracePt t="14810" x="8509000" y="3786188"/>
          <p14:tracePt t="14819" x="8470900" y="3805238"/>
          <p14:tracePt t="14827" x="8461375" y="3814763"/>
          <p14:tracePt t="14834" x="8443913" y="3814763"/>
          <p14:tracePt t="14842" x="8434388" y="3814763"/>
          <p14:tracePt t="14848" x="8415338" y="3814763"/>
          <p14:tracePt t="14858" x="8396288" y="3814763"/>
          <p14:tracePt t="14870" x="8388350" y="3814763"/>
          <p14:tracePt t="14875" x="8378825" y="3822700"/>
          <p14:tracePt t="14913" x="8369300" y="3822700"/>
          <p14:tracePt t="15550" x="8350250" y="3786188"/>
          <p14:tracePt t="15558" x="8323263" y="3730625"/>
          <p14:tracePt t="15563" x="8313738" y="3711575"/>
          <p14:tracePt t="15574" x="8304213" y="3638550"/>
          <p14:tracePt t="15580" x="8294688" y="3629025"/>
          <p14:tracePt t="15589" x="8277225" y="3581400"/>
          <p14:tracePt t="15596" x="8277225" y="3563938"/>
          <p14:tracePt t="15602" x="8267700" y="3535363"/>
          <p14:tracePt t="15610" x="8258175" y="3517900"/>
          <p14:tracePt t="15617" x="8258175" y="3508375"/>
          <p14:tracePt t="15628" x="8258175" y="3479800"/>
          <p14:tracePt t="15643" x="8248650" y="3460750"/>
          <p14:tracePt t="15653" x="8248650" y="3433763"/>
          <p14:tracePt t="15659" x="8248650" y="3414713"/>
          <p14:tracePt t="15668" x="8239125" y="3414713"/>
          <p14:tracePt t="15674" x="8239125" y="3397250"/>
          <p14:tracePt t="15682" x="8239125" y="3378200"/>
          <p14:tracePt t="15691" x="8229600" y="3349625"/>
          <p14:tracePt t="15697" x="8220075" y="3332163"/>
          <p14:tracePt t="15707" x="8220075" y="3322638"/>
          <p14:tracePt t="15713" x="8193088" y="3294063"/>
          <p14:tracePt t="15722" x="8156575" y="3238500"/>
          <p14:tracePt t="15733" x="8118475" y="3182938"/>
          <p14:tracePt t="15738" x="8108950" y="3163888"/>
          <p14:tracePt t="15747" x="8072438" y="3136900"/>
          <p14:tracePt t="15753" x="8043863" y="3108325"/>
          <p14:tracePt t="15764" x="8007350" y="3071813"/>
          <p14:tracePt t="15768" x="7951788" y="3025775"/>
          <p14:tracePt t="15777" x="7915275" y="3006725"/>
          <p14:tracePt t="15785" x="7859713" y="2951163"/>
          <p14:tracePt t="15791" x="7802563" y="2922588"/>
          <p14:tracePt t="15799" x="7739063" y="2876550"/>
          <p14:tracePt t="15806" x="7681913" y="2849563"/>
          <p14:tracePt t="15817" x="7626350" y="2801938"/>
          <p14:tracePt t="15828" x="7599363" y="2774950"/>
          <p14:tracePt t="15830" x="7561263" y="2755900"/>
          <p14:tracePt t="15842" x="7543800" y="2736850"/>
          <p14:tracePt t="15847" x="7515225" y="2719388"/>
          <p14:tracePt t="15857" x="7505700" y="2709863"/>
          <p14:tracePt t="15863" x="7488238" y="2681288"/>
          <p14:tracePt t="15872" x="7450138" y="2673350"/>
          <p14:tracePt t="15880" x="7423150" y="2663825"/>
          <p14:tracePt t="15886" x="7404100" y="2654300"/>
          <p14:tracePt t="15893" x="7394575" y="2644775"/>
          <p14:tracePt t="15900" x="7377113" y="2635250"/>
          <p14:tracePt t="15912" x="7339013" y="2608263"/>
          <p14:tracePt t="15924" x="7312025" y="2598738"/>
          <p14:tracePt t="15927" x="7283450" y="2598738"/>
          <p14:tracePt t="15936" x="7273925" y="2589213"/>
          <p14:tracePt t="15942" x="7264400" y="2579688"/>
          <p14:tracePt t="15951" x="7246938" y="2579688"/>
          <p14:tracePt t="15955" x="7246938" y="2570163"/>
          <p14:tracePt t="15966" x="7227888" y="2570163"/>
          <p14:tracePt t="15973" x="7218363" y="2560638"/>
          <p14:tracePt t="15980" x="7208838" y="2560638"/>
          <p14:tracePt t="15989" x="7191375" y="2552700"/>
          <p14:tracePt t="15994" x="7162800" y="2552700"/>
          <p14:tracePt t="16005" x="7107238" y="2552700"/>
          <p14:tracePt t="16015" x="7070725" y="2552700"/>
          <p14:tracePt t="16017" x="7032625" y="2552700"/>
          <p14:tracePt t="16031" x="7005638" y="2552700"/>
          <p14:tracePt t="16034" x="6977063" y="2552700"/>
          <p14:tracePt t="16045" x="6940550" y="2570163"/>
          <p14:tracePt t="16050" x="6921500" y="2570163"/>
          <p14:tracePt t="16059" x="6884988" y="2570163"/>
          <p14:tracePt t="16065" x="6865938" y="2579688"/>
          <p14:tracePt t="16074" x="6829425" y="2579688"/>
          <p14:tracePt t="16082" x="6810375" y="2579688"/>
          <p14:tracePt t="16089" x="6773863" y="2589213"/>
          <p14:tracePt t="16096" x="6745288" y="2598738"/>
          <p14:tracePt t="16102" x="6708775" y="2625725"/>
          <p14:tracePt t="16114" x="6634163" y="2654300"/>
          <p14:tracePt t="16125" x="6597650" y="2673350"/>
          <p14:tracePt t="16128" x="6559550" y="2700338"/>
          <p14:tracePt t="16140" x="6503988" y="2728913"/>
          <p14:tracePt t="16146" x="6467475" y="2736850"/>
          <p14:tracePt t="16155" x="6429375" y="2765425"/>
          <p14:tracePt t="16160" x="6373813" y="2801938"/>
          <p14:tracePt t="16168" x="6337300" y="2830513"/>
          <p14:tracePt t="16176" x="6318250" y="2857500"/>
          <p14:tracePt t="16184" x="6262688" y="2876550"/>
          <p14:tracePt t="16192" x="6253163" y="2905125"/>
          <p14:tracePt t="16197" x="6216650" y="2941638"/>
          <p14:tracePt t="16208" x="6151563" y="2987675"/>
          <p14:tracePt t="16219" x="6132513" y="3016250"/>
          <p14:tracePt t="16223" x="6096000" y="3043238"/>
          <p14:tracePt t="16233" x="6049963" y="3090863"/>
          <p14:tracePt t="16240" x="6030913" y="3117850"/>
          <p14:tracePt t="16249" x="5965825" y="3173413"/>
          <p14:tracePt t="16255" x="5946775" y="3201988"/>
          <p14:tracePt t="16265" x="5919788" y="3219450"/>
          <p14:tracePt t="16271" x="5910263" y="3248025"/>
          <p14:tracePt t="16277" x="5873750" y="3267075"/>
          <p14:tracePt t="16286" x="5835650" y="3294063"/>
          <p14:tracePt t="16292" x="5799138" y="3322638"/>
          <p14:tracePt t="16303" x="5743575" y="3340100"/>
          <p14:tracePt t="16316" x="5715000" y="3359150"/>
          <p14:tracePt t="16318" x="5707063" y="3359150"/>
          <p14:tracePt t="32948" x="5715000" y="3340100"/>
          <p14:tracePt t="32957" x="5789613" y="3294063"/>
          <p14:tracePt t="32970" x="5827713" y="3284538"/>
          <p14:tracePt t="32973" x="5883275" y="3267075"/>
          <p14:tracePt t="32985" x="5910263" y="3248025"/>
          <p14:tracePt t="32990" x="5938838" y="3248025"/>
          <p14:tracePt t="32999" x="5975350" y="3228975"/>
          <p14:tracePt t="33004" x="6003925" y="3219450"/>
          <p14:tracePt t="33014" x="6021388" y="3219450"/>
          <p14:tracePt t="33022" x="6059488" y="3219450"/>
          <p14:tracePt t="33035" x="6076950" y="3211513"/>
          <p14:tracePt t="33043" x="6105525" y="3211513"/>
          <p14:tracePt t="33053" x="6142038" y="3211513"/>
          <p14:tracePt t="33068" x="6216650" y="3219450"/>
          <p14:tracePt t="33078" x="6272213" y="3238500"/>
          <p14:tracePt t="33085" x="6346825" y="3248025"/>
          <p14:tracePt t="33093" x="6392863" y="3267075"/>
          <p14:tracePt t="33099" x="6494463" y="3294063"/>
          <p14:tracePt t="33107" x="6569075" y="3322638"/>
          <p14:tracePt t="33115" x="6643688" y="3359150"/>
          <p14:tracePt t="33124" x="6699250" y="3387725"/>
          <p14:tracePt t="33130" x="6773863" y="3397250"/>
          <p14:tracePt t="33137" x="6829425" y="3443288"/>
          <p14:tracePt t="33146" x="6875463" y="3452813"/>
          <p14:tracePt t="33152" x="6940550" y="3498850"/>
          <p14:tracePt t="33158" x="7015163" y="3544888"/>
          <p14:tracePt t="33160" x="7070725" y="3573463"/>
          <p14:tracePt t="33173" x="7143750" y="3619500"/>
          <p14:tracePt t="33179" x="7200900" y="3646488"/>
          <p14:tracePt t="33188" x="7256463" y="3675063"/>
          <p14:tracePt t="33194" x="7339013" y="3721100"/>
          <p14:tracePt t="33203" x="7394575" y="3749675"/>
          <p14:tracePt t="33209" x="7469188" y="3795713"/>
          <p14:tracePt t="33217" x="7561263" y="3832225"/>
          <p14:tracePt t="33224" x="7626350" y="3887788"/>
          <p14:tracePt t="33231" x="7700963" y="3916363"/>
          <p14:tracePt t="33239" x="7802563" y="3990975"/>
          <p14:tracePt t="33247" x="7896225" y="4017963"/>
          <p14:tracePt t="33252" x="7978775" y="4102100"/>
          <p14:tracePt t="33257" x="8081963" y="4184650"/>
          <p14:tracePt t="33268" x="8183563" y="4268788"/>
          <p14:tracePt t="33271" x="8248650" y="4333875"/>
          <p14:tracePt t="33283" x="8323263" y="4398963"/>
          <p14:tracePt t="33288" x="8359775" y="4418013"/>
          <p14:tracePt t="33297" x="8396288" y="4445000"/>
          <p14:tracePt t="33301" x="8405813" y="4454525"/>
          <p14:tracePt t="33311" x="8415338" y="4464050"/>
          <p14:tracePt t="33319" x="8434388" y="4464050"/>
          <p14:tracePt t="33325" x="8453438" y="4481513"/>
          <p14:tracePt t="33340" x="8461375" y="4481513"/>
          <p14:tracePt t="33349" x="8470900" y="4481513"/>
          <p14:tracePt t="33362" x="8480425" y="4491038"/>
          <p14:tracePt t="33376" x="8489950" y="4491038"/>
          <p14:tracePt t="33421" x="8499475" y="4491038"/>
          <p14:tracePt t="33428" x="8509000" y="4464050"/>
          <p14:tracePt t="33434" x="8516938" y="4425950"/>
          <p14:tracePt t="33444" x="8535988" y="4389438"/>
          <p14:tracePt t="33456" x="8535988" y="4360863"/>
          <p14:tracePt t="33460" x="8526463" y="4343400"/>
          <p14:tracePt t="33471" x="8516938" y="4314825"/>
          <p14:tracePt t="33476" x="8509000" y="4297363"/>
          <p14:tracePt t="33486" x="8480425" y="4241800"/>
          <p14:tracePt t="33492" x="8443913" y="4213225"/>
          <p14:tracePt t="33500" x="8369300" y="4138613"/>
          <p14:tracePt t="33506" x="8267700" y="4073525"/>
          <p14:tracePt t="33514" x="8193088" y="4027488"/>
          <p14:tracePt t="33523" x="8091488" y="3981450"/>
          <p14:tracePt t="33529" x="7988300" y="3906838"/>
          <p14:tracePt t="33539" x="7794625" y="3795713"/>
          <p14:tracePt t="33550" x="7673975" y="3740150"/>
          <p14:tracePt t="33554" x="7553325" y="3694113"/>
          <p14:tracePt t="33565" x="7459663" y="3638550"/>
          <p14:tracePt t="33569" x="7358063" y="3590925"/>
          <p14:tracePt t="33580" x="7237413" y="3544888"/>
          <p14:tracePt t="33583" x="7116763" y="3508375"/>
          <p14:tracePt t="33594" x="6940550" y="3452813"/>
          <p14:tracePt t="33601" x="6735763" y="3414713"/>
          <p14:tracePt t="33608" x="6559550" y="3397250"/>
          <p14:tracePt t="33617" x="6421438" y="3368675"/>
          <p14:tracePt t="33624" x="6300788" y="3332163"/>
          <p14:tracePt t="33633" x="6096000" y="3294063"/>
          <p14:tracePt t="33645" x="5994400" y="3267075"/>
          <p14:tracePt t="33648" x="5929313" y="3267075"/>
          <p14:tracePt t="33659" x="5854700" y="3248025"/>
          <p14:tracePt t="33664" x="5799138" y="3238500"/>
          <p14:tracePt t="33675" x="5734050" y="3219450"/>
          <p14:tracePt t="33679" x="5697538" y="3211513"/>
          <p14:tracePt t="33690" x="5622925" y="3211513"/>
          <p14:tracePt t="33696" x="5576888" y="3211513"/>
          <p14:tracePt t="33703" x="5529263" y="3211513"/>
          <p14:tracePt t="33711" x="5473700" y="3201988"/>
          <p14:tracePt t="33718" x="5427663" y="3201988"/>
          <p14:tracePt t="33729" x="5353050" y="3182938"/>
          <p14:tracePt t="33742" x="5280025" y="3182938"/>
          <p14:tracePt t="33754" x="5260975" y="3173413"/>
          <p14:tracePt t="33759" x="5241925" y="3173413"/>
          <p14:tracePt t="33768" x="5214938" y="3163888"/>
          <p14:tracePt t="33774" x="5195888" y="3163888"/>
          <p14:tracePt t="33782" x="5186363" y="3163888"/>
          <p14:tracePt t="33790" x="5176838" y="3163888"/>
          <p14:tracePt t="33797" x="5159375" y="3163888"/>
          <p14:tracePt t="33807" x="5140325" y="3163888"/>
          <p14:tracePt t="33812" x="5121275" y="3163888"/>
          <p14:tracePt t="33823" x="5103813" y="3163888"/>
          <p14:tracePt t="33833" x="5084763" y="3173413"/>
          <p14:tracePt t="33837" x="5065713" y="3173413"/>
          <p14:tracePt t="33854" x="5038725" y="3182938"/>
          <p14:tracePt t="33862" x="5029200" y="3192463"/>
          <p14:tracePt t="33868" x="5019675" y="3192463"/>
          <p14:tracePt t="33876" x="5000625" y="3201988"/>
          <p14:tracePt t="33883" x="4991100" y="3219450"/>
          <p14:tracePt t="33902" x="4983163" y="3219450"/>
          <p14:tracePt t="33906" x="4973638" y="3228975"/>
          <p14:tracePt t="33917" x="4964113" y="3238500"/>
          <p14:tracePt t="33930" x="4954588" y="3238500"/>
          <p14:tracePt t="33947" x="4945063" y="3257550"/>
          <p14:tracePt t="33956" x="4935538" y="3257550"/>
          <p14:tracePt t="33962" x="4935538" y="3267075"/>
          <p14:tracePt t="33971" x="4908550" y="3276600"/>
          <p14:tracePt t="33978" x="4908550" y="3294063"/>
          <p14:tracePt t="33984" x="4889500" y="3322638"/>
          <p14:tracePt t="33996" x="4879975" y="3322638"/>
          <p14:tracePt t="34001" x="4870450" y="3340100"/>
          <p14:tracePt t="34010" x="4833938" y="3387725"/>
          <p14:tracePt t="34025" x="4814888" y="3424238"/>
          <p14:tracePt t="34036" x="4806950" y="3433763"/>
          <p14:tracePt t="34040" x="4787900" y="3460750"/>
          <p14:tracePt t="34051" x="4778375" y="3489325"/>
          <p14:tracePt t="34056" x="4768850" y="3508375"/>
          <p14:tracePt t="34066" x="4759325" y="3535363"/>
          <p14:tracePt t="34073" x="4751388" y="3544888"/>
          <p14:tracePt t="34081" x="4741863" y="3563938"/>
          <p14:tracePt t="34088" x="4722813" y="3600450"/>
          <p14:tracePt t="34094" x="4713288" y="3609975"/>
          <p14:tracePt t="34105" x="4686300" y="3675063"/>
          <p14:tracePt t="34120" x="4657725" y="3721100"/>
          <p14:tracePt t="34131" x="4657725" y="3759200"/>
          <p14:tracePt t="34134" x="4648200" y="3776663"/>
          <p14:tracePt t="34146" x="4621213" y="3832225"/>
          <p14:tracePt t="34150" x="4611688" y="3860800"/>
          <p14:tracePt t="34159" x="4592638" y="3906838"/>
          <p14:tracePt t="34166" x="4583113" y="3943350"/>
          <p14:tracePt t="34174" x="4573588" y="3981450"/>
          <p14:tracePt t="34183" x="4556125" y="4000500"/>
          <p14:tracePt t="34189" x="4546600" y="4056063"/>
          <p14:tracePt t="34198" x="4537075" y="4148138"/>
          <p14:tracePt t="34215" x="4527550" y="4176713"/>
          <p14:tracePt t="34224" x="4510088" y="4213225"/>
          <p14:tracePt t="34228" x="4510088" y="4232275"/>
          <p14:tracePt t="34239" x="4510088" y="4249738"/>
          <p14:tracePt t="34245" x="4500563" y="4278313"/>
          <p14:tracePt t="34258" x="4500563" y="4287838"/>
          <p14:tracePt t="34259" x="4500563" y="4305300"/>
          <p14:tracePt t="34268" x="4500563" y="4314825"/>
          <p14:tracePt t="34275" x="4500563" y="4333875"/>
          <p14:tracePt t="34283" x="4500563" y="4360863"/>
          <p14:tracePt t="34291" x="4500563" y="4370388"/>
          <p14:tracePt t="34297" x="4500563" y="4389438"/>
          <p14:tracePt t="34309" x="4510088" y="4445000"/>
          <p14:tracePt t="34319" x="4510088" y="4454525"/>
          <p14:tracePt t="34323" x="4518025" y="4464050"/>
          <p14:tracePt t="34334" x="4518025" y="4481513"/>
          <p14:tracePt t="34338" x="4527550" y="4491038"/>
          <p14:tracePt t="34348" x="4527550" y="4500563"/>
          <p14:tracePt t="34354" x="4527550" y="4519613"/>
          <p14:tracePt t="34365" x="4537075" y="4529138"/>
          <p14:tracePt t="34369" x="4546600" y="4546600"/>
          <p14:tracePt t="34378" x="4546600" y="4575175"/>
          <p14:tracePt t="34386" x="4556125" y="4584700"/>
          <p14:tracePt t="34391" x="4565650" y="4594225"/>
          <p14:tracePt t="34402" x="4583113" y="4611688"/>
          <p14:tracePt t="34418" x="4602163" y="4630738"/>
          <p14:tracePt t="34427" x="4611688" y="4640263"/>
          <p14:tracePt t="34442" x="4621213" y="4659313"/>
          <p14:tracePt t="34447" x="4638675" y="4659313"/>
          <p14:tracePt t="34457" x="4648200" y="4686300"/>
          <p14:tracePt t="34465" x="4657725" y="4695825"/>
          <p14:tracePt t="34472" x="4686300" y="4705350"/>
          <p14:tracePt t="34480" x="4694238" y="4714875"/>
          <p14:tracePt t="34486" x="4703763" y="4722813"/>
          <p14:tracePt t="34497" x="4722813" y="4741863"/>
          <p14:tracePt t="34507" x="4732338" y="4751388"/>
          <p14:tracePt t="34512" x="4751388" y="4760913"/>
          <p14:tracePt t="34526" x="4759325" y="4787900"/>
          <p14:tracePt t="34537" x="4768850" y="4787900"/>
          <p14:tracePt t="34542" x="4778375" y="4797425"/>
          <p14:tracePt t="34557" x="4787900" y="4806950"/>
          <p14:tracePt t="34566" x="4797425" y="4816475"/>
          <p14:tracePt t="34573" x="4806950" y="4816475"/>
          <p14:tracePt t="34582" x="4806950" y="4835525"/>
          <p14:tracePt t="34590" x="4843463" y="4843463"/>
          <p14:tracePt t="34605" x="4852988" y="4852988"/>
          <p14:tracePt t="34616" x="4870450" y="4872038"/>
          <p14:tracePt t="34632" x="4889500" y="4872038"/>
          <p14:tracePt t="34637" x="4889500" y="4881563"/>
          <p14:tracePt t="34646" x="4918075" y="4891088"/>
          <p14:tracePt t="34652" x="4935538" y="4908550"/>
          <p14:tracePt t="34660" x="4945063" y="4918075"/>
          <p14:tracePt t="34667" x="4964113" y="4918075"/>
          <p14:tracePt t="34674" x="4973638" y="4927600"/>
          <p14:tracePt t="34684" x="5010150" y="4937125"/>
          <p14:tracePt t="34701" x="5038725" y="4956175"/>
          <p14:tracePt t="34710" x="5056188" y="4956175"/>
          <p14:tracePt t="34714" x="5065713" y="4964113"/>
          <p14:tracePt t="34725" x="5084763" y="4973638"/>
          <p14:tracePt t="34730" x="5094288" y="4973638"/>
          <p14:tracePt t="34739" x="5121275" y="4973638"/>
          <p14:tracePt t="34745" x="5130800" y="4983163"/>
          <p14:tracePt t="34755" x="5149850" y="4983163"/>
          <p14:tracePt t="34761" x="5168900" y="4983163"/>
          <p14:tracePt t="34769" x="5205413" y="4992688"/>
          <p14:tracePt t="34780" x="5232400" y="4992688"/>
          <p14:tracePt t="34793" x="5289550" y="4992688"/>
          <p14:tracePt t="34805" x="5316538" y="4983163"/>
          <p14:tracePt t="34811" x="5335588" y="4983163"/>
          <p14:tracePt t="34819" x="5362575" y="4983163"/>
          <p14:tracePt t="34825" x="5391150" y="4973638"/>
          <p14:tracePt t="34834" x="5408613" y="4973638"/>
          <p14:tracePt t="34841" x="5437188" y="4956175"/>
          <p14:tracePt t="34849" x="5456238" y="4956175"/>
          <p14:tracePt t="34857" x="5483225" y="4956175"/>
          <p14:tracePt t="34864" x="5502275" y="4956175"/>
          <p14:tracePt t="34875" x="5557838" y="4937125"/>
          <p14:tracePt t="34888" x="5603875" y="4937125"/>
          <p14:tracePt t="34900" x="5641975" y="4937125"/>
          <p14:tracePt t="34905" x="5659438" y="4937125"/>
          <p14:tracePt t="34914" x="5678488" y="4937125"/>
          <p14:tracePt t="34919" x="5707063" y="4937125"/>
          <p14:tracePt t="34929" x="5743575" y="4927600"/>
          <p14:tracePt t="34935" x="5780088" y="4927600"/>
          <p14:tracePt t="34942" x="5799138" y="4908550"/>
          <p14:tracePt t="34949" x="5835650" y="4908550"/>
          <p14:tracePt t="34959" x="5873750" y="4908550"/>
          <p14:tracePt t="34968" x="5900738" y="4908550"/>
          <p14:tracePt t="34983" x="5938838" y="4908550"/>
          <p14:tracePt t="34994" x="5946775" y="4908550"/>
          <p14:tracePt t="34998" x="5975350" y="4908550"/>
          <p14:tracePt t="35008" x="5994400" y="4908550"/>
          <p14:tracePt t="35012" x="6003925" y="4900613"/>
          <p14:tracePt t="35024" x="6021388" y="4900613"/>
          <p14:tracePt t="35038" x="6049963" y="4891088"/>
          <p14:tracePt t="35047" x="6059488" y="4891088"/>
          <p14:tracePt t="35052" x="6076950" y="4891088"/>
          <p14:tracePt t="35062" x="6105525" y="4881563"/>
          <p14:tracePt t="35077" x="6124575" y="4881563"/>
          <p14:tracePt t="35088" x="6132513" y="4881563"/>
          <p14:tracePt t="35092" x="6142038" y="4881563"/>
          <p14:tracePt t="35102" x="6151563" y="4872038"/>
          <p14:tracePt t="35118" x="6170613" y="4872038"/>
          <p14:tracePt t="35123" x="6180138" y="4872038"/>
          <p14:tracePt t="35131" x="6188075" y="4872038"/>
          <p14:tracePt t="35140" x="6197600" y="4872038"/>
          <p14:tracePt t="35152" x="6216650" y="4872038"/>
          <p14:tracePt t="35172" x="6245225" y="4852988"/>
          <p14:tracePt t="35182" x="6253163" y="4852988"/>
          <p14:tracePt t="35186" x="6262688" y="4852988"/>
          <p14:tracePt t="35197" x="6272213" y="4843463"/>
          <p14:tracePt t="35202" x="6300788" y="4826000"/>
          <p14:tracePt t="35217" x="6318250" y="4826000"/>
          <p14:tracePt t="35226" x="6318250" y="4816475"/>
          <p14:tracePt t="35231" x="6337300" y="4806950"/>
          <p14:tracePt t="35241" x="6346825" y="4797425"/>
          <p14:tracePt t="35256" x="6364288" y="4787900"/>
          <p14:tracePt t="35265" x="6373813" y="4779963"/>
          <p14:tracePt t="35277" x="6392863" y="4760913"/>
          <p14:tracePt t="35280" x="6411913" y="4751388"/>
          <p14:tracePt t="35290" x="6411913" y="4741863"/>
          <p14:tracePt t="35296" x="6429375" y="4705350"/>
          <p14:tracePt t="35306" x="6438900" y="4695825"/>
          <p14:tracePt t="35313" x="6457950" y="4676775"/>
          <p14:tracePt t="35320" x="6477000" y="4649788"/>
          <p14:tracePt t="35328" x="6477000" y="4640263"/>
          <p14:tracePt t="35334" x="6484938" y="4621213"/>
          <p14:tracePt t="35343" x="6494463" y="4611688"/>
          <p14:tracePt t="35349" x="6494463" y="4602163"/>
          <p14:tracePt t="35357" x="6503988" y="4584700"/>
          <p14:tracePt t="35371" x="6513513" y="4584700"/>
          <p14:tracePt t="35375" x="6513513" y="4575175"/>
          <p14:tracePt t="35390" x="6513513" y="4565650"/>
          <p14:tracePt t="35400" x="6523038" y="4565650"/>
          <p14:tracePt t="35429" x="6532563" y="4556125"/>
          <p14:tracePt t="35443" x="6542088" y="4546600"/>
          <p14:tracePt t="35455" x="6578600" y="4538663"/>
          <p14:tracePt t="35465" x="6588125" y="4529138"/>
          <p14:tracePt t="35470" x="6605588" y="4529138"/>
          <p14:tracePt t="35481" x="6615113" y="4519613"/>
          <p14:tracePt t="35485" x="6634163" y="4519613"/>
          <p14:tracePt t="35494" x="6643688" y="4519613"/>
          <p14:tracePt t="35499" x="6689725" y="4519613"/>
          <p14:tracePt t="35508" x="6726238" y="4519613"/>
          <p14:tracePt t="35517" x="6764338" y="4519613"/>
          <p14:tracePt t="35524" x="6791325" y="4519613"/>
          <p14:tracePt t="35531" x="6846888" y="4519613"/>
          <p14:tracePt t="35540" x="6894513" y="4519613"/>
          <p14:tracePt t="35549" x="7061200" y="4538663"/>
          <p14:tracePt t="35559" x="7143750" y="4538663"/>
          <p14:tracePt t="35563" x="7264400" y="4565650"/>
          <p14:tracePt t="35574" x="7404100" y="4584700"/>
          <p14:tracePt t="35580" x="7515225" y="4602163"/>
          <p14:tracePt t="35590" x="7608888" y="4621213"/>
          <p14:tracePt t="35595" x="7700963" y="4630738"/>
          <p14:tracePt t="35603" x="7775575" y="4649788"/>
          <p14:tracePt t="35610" x="7821613" y="4649788"/>
          <p14:tracePt t="35616" x="7859713" y="4659313"/>
          <p14:tracePt t="35627" x="7896225" y="4659313"/>
          <p14:tracePt t="35633" x="7923213" y="4659313"/>
          <p14:tracePt t="35642" x="7961313" y="4667250"/>
          <p14:tracePt t="37304" x="7877175" y="4602163"/>
          <p14:tracePt t="37314" x="7720013" y="4491038"/>
          <p14:tracePt t="37321" x="7570788" y="4408488"/>
          <p14:tracePt t="37329" x="7404100" y="4314825"/>
          <p14:tracePt t="37337" x="7264400" y="4222750"/>
          <p14:tracePt t="37344" x="7162800" y="4157663"/>
          <p14:tracePt t="37354" x="7042150" y="4092575"/>
          <p14:tracePt t="37359" x="6959600" y="4008438"/>
          <p14:tracePt t="37367" x="6773863" y="3841750"/>
          <p14:tracePt t="37380" x="6699250" y="3759200"/>
          <p14:tracePt t="37385" x="6615113" y="3675063"/>
          <p14:tracePt t="37396" x="6532563" y="3609975"/>
          <p14:tracePt t="37400" x="6448425" y="3508375"/>
          <p14:tracePt t="37408" x="6383338" y="3443288"/>
          <p14:tracePt t="37415" x="6327775" y="3387725"/>
          <p14:tracePt t="37424" x="6281738" y="3332163"/>
          <p14:tracePt t="37430" x="6235700" y="3267075"/>
          <p14:tracePt t="37438" x="6188075" y="3192463"/>
          <p14:tracePt t="37449" x="6161088" y="3136900"/>
          <p14:tracePt t="37454" x="6132513" y="3016250"/>
          <p14:tracePt t="37460" x="6132513" y="2987675"/>
          <p14:tracePt t="37463" x="6115050" y="2932113"/>
          <p14:tracePt t="37474" x="6115050" y="2914650"/>
          <p14:tracePt t="37480" x="6105525" y="2886075"/>
          <p14:tracePt t="37488" x="6105525" y="2876550"/>
          <p14:tracePt t="37493" x="6105525" y="2867025"/>
          <p14:tracePt t="37510" x="6096000" y="2857500"/>
          <p14:tracePt t="37519" x="6086475" y="2849563"/>
          <p14:tracePt t="37527" x="6086475" y="2840038"/>
          <p14:tracePt t="37532" x="6067425" y="2820988"/>
          <p14:tracePt t="37546" x="6059488" y="2811463"/>
          <p14:tracePt t="37557" x="6040438" y="2784475"/>
          <p14:tracePt t="37569" x="6011863" y="2765425"/>
          <p14:tracePt t="37571" x="6003925" y="2755900"/>
          <p14:tracePt t="37583" x="5994400" y="2736850"/>
          <p14:tracePt t="37588" x="5975350" y="2719388"/>
          <p14:tracePt t="37598" x="5946775" y="2700338"/>
          <p14:tracePt t="37605" x="5929313" y="2681288"/>
          <p14:tracePt t="37613" x="5883275" y="2654300"/>
          <p14:tracePt t="37621" x="5873750" y="2635250"/>
          <p14:tracePt t="37627" x="5854700" y="2616200"/>
          <p14:tracePt t="37635" x="5827713" y="2598738"/>
          <p14:tracePt t="37641" x="5789613" y="2560638"/>
          <p14:tracePt t="37652" x="5743575" y="2524125"/>
          <p14:tracePt t="37663" x="5688013" y="2478088"/>
          <p14:tracePt t="37665" x="5668963" y="2459038"/>
          <p14:tracePt t="37678" x="5632450" y="2432050"/>
          <p14:tracePt t="37683" x="5603875" y="2422525"/>
          <p14:tracePt t="37692" x="5586413" y="2413000"/>
          <p14:tracePt t="37699" x="5576888" y="2413000"/>
          <p14:tracePt t="37707" x="5567363" y="2413000"/>
          <p14:tracePt t="37772" x="5567363" y="2422525"/>
          <p14:tracePt t="37776" x="5557838" y="2432050"/>
          <p14:tracePt t="37787" x="5557838" y="2439988"/>
          <p14:tracePt t="37801" x="5557838" y="2449513"/>
          <p14:tracePt t="37807" x="5557838" y="2468563"/>
          <p14:tracePt t="37830" x="5770563" y="2616200"/>
          <p14:tracePt t="37840" x="5946775" y="2681288"/>
          <p14:tracePt t="37855" x="6132513" y="2728913"/>
          <p14:tracePt t="37866" x="6207125" y="2728913"/>
          <p14:tracePt t="37869" x="6300788" y="2746375"/>
          <p14:tracePt t="37880" x="6373813" y="2755900"/>
          <p14:tracePt t="37887" x="6421438" y="2755900"/>
          <p14:tracePt t="37895" x="6484938" y="2774950"/>
          <p14:tracePt t="37901" x="6578600" y="2774950"/>
          <p14:tracePt t="37911" x="6670675" y="2784475"/>
          <p14:tracePt t="37918" x="6745288" y="2784475"/>
          <p14:tracePt t="37923" x="6810375" y="2784475"/>
          <p14:tracePt t="37933" x="6884988" y="2784475"/>
          <p14:tracePt t="37938" x="6931025" y="2784475"/>
          <p14:tracePt t="37949" x="7015163" y="2784475"/>
          <p14:tracePt t="37961" x="7051675" y="2784475"/>
          <p14:tracePt t="37966" x="7088188" y="2784475"/>
          <p14:tracePt t="37975" x="7107238" y="2784475"/>
          <p14:tracePt t="37980" x="7135813" y="2774950"/>
          <p14:tracePt t="37990" x="7172325" y="2774950"/>
          <p14:tracePt t="37997" x="7208838" y="2755900"/>
          <p14:tracePt t="38005" x="7227888" y="2746375"/>
          <p14:tracePt t="38014" x="7273925" y="2746375"/>
          <p14:tracePt t="38020" x="7312025" y="2728913"/>
          <p14:tracePt t="38031" x="7367588" y="2728913"/>
          <p14:tracePt t="38034" x="7404100" y="2700338"/>
          <p14:tracePt t="38045" x="7488238" y="2673350"/>
          <p14:tracePt t="38058" x="7553325" y="2654300"/>
          <p14:tracePt t="38069" x="7570788" y="2654300"/>
          <p14:tracePt t="38073" x="7589838" y="2635250"/>
          <p14:tracePt t="38084" x="7599363" y="2625725"/>
          <p14:tracePt t="38090" x="7626350" y="2616200"/>
          <p14:tracePt t="38099" x="7635875" y="2616200"/>
          <p14:tracePt t="38105" x="7645400" y="2616200"/>
          <p14:tracePt t="38113" x="7664450" y="2598738"/>
          <p14:tracePt t="38128" x="7691438" y="2589213"/>
          <p14:tracePt t="38136" x="7739063" y="2552700"/>
          <p14:tracePt t="38148" x="7747000" y="2543175"/>
          <p14:tracePt t="38154" x="7756525" y="2543175"/>
          <p14:tracePt t="38163" x="7756525" y="2533650"/>
          <p14:tracePt t="38178" x="7766050" y="2533650"/>
          <p14:tracePt t="38207" x="7775575" y="2524125"/>
          <p14:tracePt t="38232" x="7794625" y="2505075"/>
          <p14:tracePt t="38243" x="7812088" y="2497138"/>
          <p14:tracePt t="38246" x="7821613" y="2487613"/>
          <p14:tracePt t="38258" x="7831138" y="2478088"/>
          <p14:tracePt t="38264" x="7840663" y="2459038"/>
          <p14:tracePt t="38272" x="7850188" y="2449513"/>
          <p14:tracePt t="38280" x="7877175" y="2432050"/>
          <p14:tracePt t="38287" x="7896225" y="2422525"/>
          <p14:tracePt t="38293" x="7905750" y="2413000"/>
          <p14:tracePt t="38301" x="7923213" y="2393950"/>
          <p14:tracePt t="38308" x="7951788" y="2366963"/>
          <p14:tracePt t="38316" x="7970838" y="2338388"/>
          <p14:tracePt t="38326" x="8035925" y="2292350"/>
          <p14:tracePt t="38337" x="8072438" y="2273300"/>
          <p14:tracePt t="38343" x="8108950" y="2227263"/>
          <p14:tracePt t="38353" x="8147050" y="2208213"/>
          <p14:tracePt t="38356" x="8174038" y="2181225"/>
          <p14:tracePt t="38367" x="8212138" y="2152650"/>
          <p14:tracePt t="38371" x="8229600" y="2135188"/>
          <p14:tracePt t="38381" x="8239125" y="2125663"/>
          <p14:tracePt t="38388" x="8267700" y="2106613"/>
          <p14:tracePt t="38396" x="8277225" y="2097088"/>
          <p14:tracePt t="38404" x="8285163" y="2070100"/>
          <p14:tracePt t="38411" x="8294688" y="2060575"/>
          <p14:tracePt t="38421" x="8313738" y="2032000"/>
          <p14:tracePt t="38435" x="8313738" y="2014538"/>
          <p14:tracePt t="38446" x="8313738" y="2005013"/>
          <p14:tracePt t="38461" x="8313738" y="1995488"/>
          <p14:tracePt t="38490" x="8304213" y="1966913"/>
          <p14:tracePt t="38496" x="8267700" y="1949450"/>
          <p14:tracePt t="38505" x="8229600" y="1920875"/>
          <p14:tracePt t="38514" x="8099425" y="1893888"/>
          <p14:tracePt t="38527" x="8007350" y="1874838"/>
          <p14:tracePt t="38530" x="7961313" y="1865313"/>
          <p14:tracePt t="38540" x="7905750" y="1865313"/>
          <p14:tracePt t="38546" x="7840663" y="1846263"/>
          <p14:tracePt t="38555" x="7747000" y="1836738"/>
          <p14:tracePt t="38561" x="7691438" y="1819275"/>
          <p14:tracePt t="38570" x="7618413" y="1809750"/>
          <p14:tracePt t="38578" x="7543800" y="1781175"/>
          <p14:tracePt t="38585" x="7459663" y="1781175"/>
          <p14:tracePt t="38593" x="7339013" y="1763713"/>
          <p14:tracePt t="38599" x="7246938" y="1744663"/>
          <p14:tracePt t="38610" x="7126288" y="1716088"/>
          <p14:tracePt t="38625" x="7051675" y="1716088"/>
          <p14:tracePt t="38635" x="7015163" y="1708150"/>
          <p14:tracePt t="38640" x="6996113" y="1708150"/>
          <p14:tracePt t="38649" x="6967538" y="1708150"/>
          <p14:tracePt t="38656" x="6959600" y="1708150"/>
          <p14:tracePt t="38664" x="6940550" y="1708150"/>
          <p14:tracePt t="38670" x="6931025" y="1708150"/>
          <p14:tracePt t="45404" x="6911975" y="1708150"/>
          <p14:tracePt t="45413" x="6894513" y="1689100"/>
          <p14:tracePt t="45418" x="6865938" y="1679575"/>
          <p14:tracePt t="45427" x="6829425" y="1670050"/>
          <p14:tracePt t="45435" x="6791325" y="1660525"/>
          <p14:tracePt t="45441" x="6745288" y="1643063"/>
          <p14:tracePt t="45451" x="6708775" y="1633538"/>
          <p14:tracePt t="45457" x="6653213" y="1624013"/>
          <p14:tracePt t="45465" x="6588125" y="1624013"/>
          <p14:tracePt t="45470" x="6513513" y="1587500"/>
          <p14:tracePt t="45478" x="6438900" y="1587500"/>
          <p14:tracePt t="45481" x="6364288" y="1558925"/>
          <p14:tracePt t="45496" x="6291263" y="1539875"/>
          <p14:tracePt t="45498" x="6197600" y="1531938"/>
          <p14:tracePt t="45508" x="6151563" y="1531938"/>
          <p14:tracePt t="45511" x="6096000" y="1531938"/>
          <p14:tracePt t="45521" x="6030913" y="1512888"/>
          <p14:tracePt t="45527" x="5984875" y="1512888"/>
          <p14:tracePt t="45535" x="5910263" y="1512888"/>
          <p14:tracePt t="45542" x="5883275" y="1512888"/>
          <p14:tracePt t="45552" x="5808663" y="1512888"/>
          <p14:tracePt t="45560" x="5762625" y="1503363"/>
          <p14:tracePt t="45567" x="5688013" y="1503363"/>
          <p14:tracePt t="45576" x="5557838" y="1503363"/>
          <p14:tracePt t="45587" x="5483225" y="1503363"/>
          <p14:tracePt t="45591" x="5418138" y="1503363"/>
          <p14:tracePt t="45601" x="5326063" y="1503363"/>
          <p14:tracePt t="45605" x="5260975" y="1503363"/>
          <p14:tracePt t="45616" x="5186363" y="1503363"/>
          <p14:tracePt t="45623" x="5103813" y="1503363"/>
          <p14:tracePt t="45631" x="5029200" y="1484313"/>
          <p14:tracePt t="45638" x="4973638" y="1474788"/>
          <p14:tracePt t="45644" x="4927600" y="1474788"/>
          <p14:tracePt t="45654" x="4879975" y="1474788"/>
          <p14:tracePt t="45659" x="4824413" y="1474788"/>
          <p14:tracePt t="45669" x="4741863" y="1466850"/>
          <p14:tracePt t="45682" x="4686300" y="1447800"/>
          <p14:tracePt t="45683" x="4648200" y="1447800"/>
          <p14:tracePt t="45695" x="4602163" y="1438275"/>
          <p14:tracePt t="45702" x="4546600" y="1419225"/>
          <p14:tracePt t="45711" x="4500563" y="1419225"/>
          <p14:tracePt t="45717" x="4452938" y="1419225"/>
          <p14:tracePt t="45725" x="4379913" y="1411288"/>
          <p14:tracePt t="45734" x="4332288" y="1401763"/>
          <p14:tracePt t="45740" x="4276725" y="1401763"/>
          <p14:tracePt t="45749" x="4240213" y="1401763"/>
          <p14:tracePt t="45753" x="4213225" y="1401763"/>
          <p14:tracePt t="45764" x="4138613" y="1401763"/>
          <p14:tracePt t="45777" x="4100513" y="1411288"/>
          <p14:tracePt t="45781" x="4083050" y="1411288"/>
          <p14:tracePt t="45790" x="4054475" y="1411288"/>
          <p14:tracePt t="45794" x="4017963" y="1428750"/>
          <p14:tracePt t="45804" x="3998913" y="1438275"/>
          <p14:tracePt t="45809" x="3943350" y="1438275"/>
          <p14:tracePt t="45819" x="3924300" y="1457325"/>
          <p14:tracePt t="45827" x="3868738" y="1474788"/>
          <p14:tracePt t="45833" x="3851275" y="1484313"/>
          <p14:tracePt t="45841" x="3795713" y="1493838"/>
          <p14:tracePt t="45848" x="3757613" y="1512888"/>
          <p14:tracePt t="45859" x="3702050" y="1531938"/>
          <p14:tracePt t="45870" x="3683000" y="1531938"/>
          <p14:tracePt t="45873" x="3675063" y="1539875"/>
          <p14:tracePt t="45885" x="3646488" y="1558925"/>
          <p14:tracePt t="45888" x="3636963" y="1558925"/>
          <p14:tracePt t="45900" x="3627438" y="1568450"/>
          <p14:tracePt t="45904" x="3609975" y="1577975"/>
          <p14:tracePt t="45913" x="3571875" y="1633538"/>
          <p14:tracePt t="45922" x="3544888" y="1652588"/>
          <p14:tracePt t="45928" x="3516313" y="1708150"/>
          <p14:tracePt t="45935" x="3506788" y="1725613"/>
          <p14:tracePt t="45941" x="3497263" y="1781175"/>
          <p14:tracePt t="45953" x="3460750" y="1865313"/>
          <p14:tracePt t="45964" x="3441700" y="1893888"/>
          <p14:tracePt t="45969" x="3424238" y="1930400"/>
          <p14:tracePt t="45978" x="3405188" y="1976438"/>
          <p14:tracePt t="45985" x="3395663" y="2005013"/>
          <p14:tracePt t="45993" x="3386138" y="2022475"/>
          <p14:tracePt t="45997" x="3359150" y="2060575"/>
          <p14:tracePt t="46009" x="3359150" y="2070100"/>
          <p14:tracePt t="46014" x="3349625" y="2097088"/>
          <p14:tracePt t="46022" x="3340100" y="2116138"/>
          <p14:tracePt t="46030" x="3330575" y="2125663"/>
          <p14:tracePt t="46037" x="3321050" y="2135188"/>
          <p14:tracePt t="46049" x="3313113" y="2181225"/>
          <p14:tracePt t="46062" x="3294063" y="2217738"/>
          <p14:tracePt t="46073" x="3294063" y="2236788"/>
          <p14:tracePt t="46077" x="3294063" y="2246313"/>
          <p14:tracePt t="46087" x="3294063" y="2263775"/>
          <p14:tracePt t="46094" x="3294063" y="2282825"/>
          <p14:tracePt t="46101" x="3294063" y="2301875"/>
          <p14:tracePt t="46109" x="3294063" y="2311400"/>
          <p14:tracePt t="46117" x="3294063" y="2338388"/>
          <p14:tracePt t="46125" x="3294063" y="2357438"/>
          <p14:tracePt t="46131" x="3294063" y="2376488"/>
          <p14:tracePt t="46141" x="3313113" y="2422525"/>
          <p14:tracePt t="46156" x="3313113" y="2449513"/>
          <p14:tracePt t="46167" x="3321050" y="2459038"/>
          <p14:tracePt t="46171" x="3330575" y="2497138"/>
          <p14:tracePt t="46182" x="3340100" y="2514600"/>
          <p14:tracePt t="46189" x="3349625" y="2524125"/>
          <p14:tracePt t="46196" x="3349625" y="2543175"/>
          <p14:tracePt t="46203" x="3376613" y="2570163"/>
          <p14:tracePt t="46210" x="3386138" y="2589213"/>
          <p14:tracePt t="46217" x="3395663" y="2616200"/>
          <p14:tracePt t="46225" x="3424238" y="2673350"/>
          <p14:tracePt t="46235" x="3460750" y="2755900"/>
          <p14:tracePt t="46251" x="3497263" y="2849563"/>
          <p14:tracePt t="46261" x="3516313" y="2886075"/>
          <p14:tracePt t="46266" x="3516313" y="2922588"/>
          <p14:tracePt t="46275" x="3525838" y="2941638"/>
          <p14:tracePt t="46283" x="3535363" y="2978150"/>
          <p14:tracePt t="46290" x="3535363" y="2997200"/>
          <p14:tracePt t="46298" x="3554413" y="3035300"/>
          <p14:tracePt t="46305" x="3562350" y="3043238"/>
          <p14:tracePt t="46312" x="3562350" y="3071813"/>
          <p14:tracePt t="46319" x="3562350" y="3117850"/>
          <p14:tracePt t="46330" x="3581400" y="3163888"/>
          <p14:tracePt t="46346" x="3590925" y="3219450"/>
          <p14:tracePt t="46355" x="3609975" y="3257550"/>
          <p14:tracePt t="46360" x="3609975" y="3276600"/>
          <p14:tracePt t="46370" x="3617913" y="3313113"/>
          <p14:tracePt t="46376" x="3627438" y="3349625"/>
          <p14:tracePt t="46386" x="3646488" y="3378200"/>
          <p14:tracePt t="46391" x="3646488" y="3397250"/>
          <p14:tracePt t="46399" x="3665538" y="3433763"/>
          <p14:tracePt t="46408" x="3665538" y="3470275"/>
          <p14:tracePt t="46414" x="3692525" y="3508375"/>
          <p14:tracePt t="46423" x="3721100" y="3581400"/>
          <p14:tracePt t="46842" x="3757613" y="3619500"/>
          <p14:tracePt t="46846" x="3795713" y="3656013"/>
          <p14:tracePt t="46857" x="3822700" y="3694113"/>
          <p14:tracePt t="46863" x="3859213" y="3730625"/>
          <p14:tracePt t="46871" x="3897313" y="3759200"/>
          <p14:tracePt t="46878" x="3924300" y="3814763"/>
          <p14:tracePt t="46886" x="3952875" y="3832225"/>
          <p14:tracePt t="46895" x="3962400" y="3841750"/>
          <p14:tracePt t="46900" x="3971925" y="3851275"/>
          <p14:tracePt t="46909" x="3979863" y="3870325"/>
          <p14:tracePt t="46926" x="3989388" y="3870325"/>
          <p14:tracePt t="46936" x="3989388" y="3879850"/>
          <p14:tracePt t="46943" x="3998913" y="3887788"/>
          <p14:tracePt t="46956" x="4008438" y="3887788"/>
          <p14:tracePt t="46965" x="4008438" y="3897313"/>
          <p14:tracePt t="46972" x="4017963" y="3916363"/>
          <p14:tracePt t="46987" x="4027488" y="3935413"/>
          <p14:tracePt t="47005" x="4035425" y="3943350"/>
          <p14:tracePt t="47019" x="4035425" y="3952875"/>
          <p14:tracePt t="47030" x="4035425" y="3962400"/>
          <p14:tracePt t="47037" x="4035425" y="3971925"/>
          <p14:tracePt t="47045" x="4044950" y="3971925"/>
          <p14:tracePt t="47052" x="4044950" y="3981450"/>
          <p14:tracePt t="47059" x="4054475" y="4000500"/>
          <p14:tracePt t="47074" x="4054475" y="4008438"/>
          <p14:tracePt t="47083" x="4054475" y="4017963"/>
          <p14:tracePt t="47088" x="4054475" y="4027488"/>
          <p14:tracePt t="47098" x="4073525" y="4073525"/>
          <p14:tracePt t="47110" x="4073525" y="4083050"/>
          <p14:tracePt t="47114" x="4083050" y="4102100"/>
          <p14:tracePt t="47125" x="4083050" y="4111625"/>
          <p14:tracePt t="47131" x="4092575" y="4129088"/>
          <p14:tracePt t="47140" x="4092575" y="4157663"/>
          <p14:tracePt t="47144" x="4092575" y="4167188"/>
          <p14:tracePt t="47153" x="4092575" y="4184650"/>
          <p14:tracePt t="47160" x="4100513" y="4184650"/>
          <p14:tracePt t="47169" x="4100513" y="4203700"/>
          <p14:tracePt t="47176" x="4100513" y="4213225"/>
          <p14:tracePt t="47183" x="4110038" y="4222750"/>
          <p14:tracePt t="47191" x="4110038" y="4241800"/>
          <p14:tracePt t="47209" x="4110038" y="4268788"/>
          <p14:tracePt t="47219" x="4119563" y="4278313"/>
          <p14:tracePt t="47223" x="4129088" y="4297363"/>
          <p14:tracePt t="47234" x="4129088" y="4305300"/>
          <p14:tracePt t="47240" x="4138613" y="4324350"/>
          <p14:tracePt t="47248" x="4148138" y="4352925"/>
          <p14:tracePt t="47255" x="4156075" y="4360863"/>
          <p14:tracePt t="47263" x="4165600" y="4370388"/>
          <p14:tracePt t="47269" x="4165600" y="4389438"/>
          <p14:tracePt t="47276" x="4184650" y="4408488"/>
          <p14:tracePt t="47284" x="4194175" y="4418013"/>
          <p14:tracePt t="47302" x="4194175" y="4454525"/>
          <p14:tracePt t="47313" x="4203700" y="4464050"/>
          <p14:tracePt t="47318" x="4213225" y="4491038"/>
          <p14:tracePt t="47334" x="4221163" y="4500563"/>
          <p14:tracePt t="47343" x="4230688" y="4538663"/>
          <p14:tracePt t="47357" x="4230688" y="4556125"/>
          <p14:tracePt t="47365" x="4240213" y="4565650"/>
          <p14:tracePt t="47371" x="4249738" y="4575175"/>
          <p14:tracePt t="47381" x="4249738" y="4594225"/>
          <p14:tracePt t="47386" x="4249738" y="4602163"/>
          <p14:tracePt t="47393" x="4259263" y="4611688"/>
          <p14:tracePt t="47396" x="4268788" y="4630738"/>
          <p14:tracePt t="47408" x="4268788" y="4640263"/>
          <p14:tracePt t="47422" x="4268788" y="4667250"/>
          <p14:tracePt t="47428" x="4276725" y="4667250"/>
          <p14:tracePt t="47437" x="4276725" y="4676775"/>
          <p14:tracePt t="47442" x="4286250" y="4686300"/>
          <p14:tracePt t="47458" x="4295775" y="4695825"/>
          <p14:tracePt t="47466" x="4295775" y="4705350"/>
          <p14:tracePt t="47475" x="4305300" y="4705350"/>
          <p14:tracePt t="47480" x="4314825" y="4722813"/>
          <p14:tracePt t="47490" x="4397375" y="4770438"/>
          <p14:tracePt t="47501" x="4462463" y="4797425"/>
          <p14:tracePt t="47505" x="4527550" y="4843463"/>
          <p14:tracePt t="47516" x="4583113" y="4872038"/>
          <p14:tracePt t="47520" x="4676775" y="4908550"/>
          <p14:tracePt t="47530" x="4768850" y="4937125"/>
          <p14:tracePt t="47537" x="4870450" y="4964113"/>
          <p14:tracePt t="47545" x="4935538" y="4983163"/>
          <p14:tracePt t="47553" x="5056188" y="5021263"/>
          <p14:tracePt t="47559" x="5111750" y="5048250"/>
          <p14:tracePt t="47566" x="5176838" y="5048250"/>
          <p14:tracePt t="47576" x="5232400" y="5076825"/>
          <p14:tracePt t="47585" x="5326063" y="5094288"/>
          <p14:tracePt t="47596" x="5362575" y="5094288"/>
          <p14:tracePt t="47600" x="5400675" y="5094288"/>
          <p14:tracePt t="47611" x="5418138" y="5113338"/>
          <p14:tracePt t="47615" x="5456238" y="5122863"/>
          <p14:tracePt t="47625" x="5473700" y="5122863"/>
          <p14:tracePt t="47631" x="5502275" y="5122863"/>
          <p14:tracePt t="47640" x="5529263" y="5132388"/>
          <p14:tracePt t="47648" x="5557838" y="5132388"/>
          <p14:tracePt t="47654" x="5576888" y="5141913"/>
          <p14:tracePt t="47661" x="5613400" y="5141913"/>
          <p14:tracePt t="47669" x="5632450" y="5141913"/>
          <p14:tracePt t="47675" x="5659438" y="5141913"/>
          <p14:tracePt t="47679" x="5678488" y="5141913"/>
          <p14:tracePt t="47690" x="5697538" y="5141913"/>
          <p14:tracePt t="47694" x="5724525" y="5141913"/>
          <p14:tracePt t="47705" x="5734050" y="5141913"/>
          <p14:tracePt t="47708" x="5743575" y="5141913"/>
          <p14:tracePt t="47719" x="5743575" y="5132388"/>
          <p14:tracePt t="47734" x="5770563" y="5132388"/>
          <p14:tracePt t="48085" x="5799138" y="5113338"/>
          <p14:tracePt t="48097" x="5835650" y="5084763"/>
          <p14:tracePt t="48102" x="5873750" y="5057775"/>
          <p14:tracePt t="48111" x="5891213" y="5038725"/>
          <p14:tracePt t="48117" x="5919788" y="5011738"/>
          <p14:tracePt t="48126" x="5956300" y="4992688"/>
          <p14:tracePt t="48133" x="5994400" y="4964113"/>
          <p14:tracePt t="48140" x="6021388" y="4937125"/>
          <p14:tracePt t="48149" x="6076950" y="4891088"/>
          <p14:tracePt t="48164" x="6142038" y="4852988"/>
          <p14:tracePt t="48176" x="6151563" y="4843463"/>
          <p14:tracePt t="48181" x="6161088" y="4826000"/>
          <p14:tracePt t="48192" x="6180138" y="4816475"/>
          <p14:tracePt t="48196" x="6188075" y="4787900"/>
          <p14:tracePt t="48207" x="6197600" y="4779963"/>
          <p14:tracePt t="48211" x="6216650" y="4770438"/>
          <p14:tracePt t="48220" x="6226175" y="4760913"/>
          <p14:tracePt t="48227" x="6226175" y="4741863"/>
          <p14:tracePt t="48234" x="6235700" y="4741863"/>
          <p14:tracePt t="48243" x="6245225" y="4722813"/>
          <p14:tracePt t="48260" x="6253163" y="4705350"/>
          <p14:tracePt t="48271" x="6262688" y="4676775"/>
          <p14:tracePt t="48285" x="6262688" y="4667250"/>
          <p14:tracePt t="48299" x="6262688" y="4659313"/>
          <p14:tracePt t="48306" x="6262688" y="4649788"/>
          <p14:tracePt t="48328" x="6272213" y="4640263"/>
          <p14:tracePt t="48337" x="6272213" y="4630738"/>
          <p14:tracePt t="48431" x="6281738" y="4630738"/>
          <p14:tracePt t="48448" x="6281738" y="4621213"/>
          <p14:tracePt t="48463" x="6291263" y="4611688"/>
          <p14:tracePt t="48474" x="6300788" y="4611688"/>
          <p14:tracePt t="48495" x="6318250" y="4594225"/>
          <p14:tracePt t="48502" x="6327775" y="4594225"/>
          <p14:tracePt t="48511" x="6337300" y="4584700"/>
          <p14:tracePt t="48517" x="6364288" y="4575175"/>
          <p14:tracePt t="48525" x="6402388" y="4546600"/>
          <p14:tracePt t="48531" x="6438900" y="4538663"/>
          <p14:tracePt t="48542" x="6494463" y="4510088"/>
          <p14:tracePt t="48553" x="6513513" y="4500563"/>
          <p14:tracePt t="48557" x="6542088" y="4500563"/>
          <p14:tracePt t="48568" x="6550025" y="4500563"/>
          <p14:tracePt t="48573" x="6569075" y="4491038"/>
          <p14:tracePt t="48583" x="6588125" y="4481513"/>
          <p14:tracePt t="48586" x="6615113" y="4481513"/>
          <p14:tracePt t="48598" x="6624638" y="4481513"/>
          <p14:tracePt t="48605" x="6643688" y="4481513"/>
          <p14:tracePt t="48611" x="6662738" y="4464050"/>
          <p14:tracePt t="48620" x="6689725" y="4464050"/>
          <p14:tracePt t="48626" x="6726238" y="4464050"/>
          <p14:tracePt t="48637" x="6754813" y="4464050"/>
          <p14:tracePt t="48653" x="6791325" y="4464050"/>
          <p14:tracePt t="48663" x="6819900" y="4464050"/>
          <p14:tracePt t="48665" x="6838950" y="4464050"/>
          <p14:tracePt t="48676" x="6846888" y="4464050"/>
          <p14:tracePt t="48681" x="6865938" y="4464050"/>
          <p14:tracePt t="48692" x="6884988" y="4464050"/>
          <p14:tracePt t="48699" x="6902450" y="4464050"/>
          <p14:tracePt t="48707" x="6911975" y="4464050"/>
          <p14:tracePt t="48715" x="6931025" y="4464050"/>
          <p14:tracePt t="48720" x="6950075" y="4464050"/>
          <p14:tracePt t="48731" x="6996113" y="4481513"/>
          <p14:tracePt t="48742" x="7005638" y="4481513"/>
          <p14:tracePt t="48746" x="7023100" y="4491038"/>
          <p14:tracePt t="48756" x="7032625" y="4491038"/>
          <p14:tracePt t="48763" x="7042150" y="4491038"/>
          <p14:tracePt t="48771" x="7051675" y="4500563"/>
          <p14:tracePt t="48777" x="7061200" y="4500563"/>
          <p14:tracePt t="48786" x="7070725" y="4500563"/>
          <p14:tracePt t="53544" x="7061200" y="4500563"/>
          <p14:tracePt t="53551" x="7032625" y="4481513"/>
          <p14:tracePt t="53558" x="7015163" y="4464050"/>
          <p14:tracePt t="53566" x="6986588" y="4445000"/>
          <p14:tracePt t="53572" x="6950075" y="4435475"/>
          <p14:tracePt t="53583" x="6865938" y="4398963"/>
          <p14:tracePt t="53599" x="6773863" y="4360863"/>
          <p14:tracePt t="53609" x="6718300" y="4333875"/>
          <p14:tracePt t="53614" x="6680200" y="4324350"/>
          <p14:tracePt t="53623" x="6634163" y="4305300"/>
          <p14:tracePt t="53631" x="6597650" y="4297363"/>
          <p14:tracePt t="53639" x="6559550" y="4287838"/>
          <p14:tracePt t="53646" x="6542088" y="4268788"/>
          <p14:tracePt t="53654" x="6513513" y="4259263"/>
          <p14:tracePt t="53660" x="6477000" y="4249738"/>
          <p14:tracePt t="53667" x="6438900" y="4241800"/>
          <p14:tracePt t="53678" x="6402388" y="4222750"/>
          <p14:tracePt t="53681" x="6356350" y="4213225"/>
          <p14:tracePt t="53693" x="6245225" y="4184650"/>
          <p14:tracePt t="53705" x="6180138" y="4157663"/>
          <p14:tracePt t="53708" x="6124575" y="4138613"/>
          <p14:tracePt t="53718" x="6030913" y="4129088"/>
          <p14:tracePt t="53725" x="5975350" y="4102100"/>
          <p14:tracePt t="53733" x="5938838" y="4073525"/>
          <p14:tracePt t="53738" x="5900738" y="4073525"/>
          <p14:tracePt t="53748" x="5864225" y="4046538"/>
          <p14:tracePt t="53755" x="5845175" y="4046538"/>
          <p14:tracePt t="53763" x="5808663" y="4027488"/>
          <p14:tracePt t="53770" x="5789613" y="4027488"/>
          <p14:tracePt t="53776" x="5762625" y="4000500"/>
          <p14:tracePt t="53787" x="5715000" y="3990975"/>
          <p14:tracePt t="53798" x="5707063" y="3981450"/>
          <p14:tracePt t="53802" x="5697538" y="3981450"/>
          <p14:tracePt t="53813" x="5678488" y="3981450"/>
          <p14:tracePt t="54189" x="5678488" y="3879850"/>
          <p14:tracePt t="54193" x="5678488" y="3786188"/>
          <p14:tracePt t="54204" x="5678488" y="3590925"/>
          <p14:tracePt t="54210" x="5678488" y="3414713"/>
          <p14:tracePt t="54220" x="5688013" y="3276600"/>
          <p14:tracePt t="54223" x="5688013" y="3098800"/>
          <p14:tracePt t="54233" x="5707063" y="2941638"/>
          <p14:tracePt t="54241" x="5707063" y="2830513"/>
          <p14:tracePt t="54247" x="5707063" y="2644775"/>
          <p14:tracePt t="54257" x="5707063" y="2514600"/>
          <p14:tracePt t="54263" x="5743575" y="2376488"/>
          <p14:tracePt t="54272" x="5789613" y="2097088"/>
          <p14:tracePt t="54284" x="5827713" y="1966913"/>
          <p14:tracePt t="54287" x="5883275" y="1781175"/>
          <p14:tracePt t="54298" x="5919788" y="1577975"/>
          <p14:tracePt t="54303" x="5994400" y="1346200"/>
          <p14:tracePt t="54314" x="6049963" y="1122363"/>
          <p14:tracePt t="54320" x="6132513" y="825500"/>
          <p14:tracePt t="54329" x="6262688" y="454025"/>
          <p14:tracePt t="54335" x="6373813" y="1301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77425" y="-693152"/>
            <a:ext cx="7775769" cy="2387600"/>
          </a:xfrm>
        </p:spPr>
        <p:txBody>
          <a:bodyPr>
            <a:normAutofit/>
          </a:bodyPr>
          <a:lstStyle/>
          <a:p>
            <a:r>
              <a:rPr lang="fr-FR" dirty="0"/>
              <a:t>Stérilisation par la chaleur</a:t>
            </a:r>
            <a:br>
              <a:rPr lang="fr-FR" dirty="0"/>
            </a:br>
            <a:r>
              <a:rPr lang="fr-FR" sz="3600" dirty="0">
                <a:solidFill>
                  <a:schemeClr val="accent3">
                    <a:lumMod val="50000"/>
                  </a:schemeClr>
                </a:solidFill>
              </a:rPr>
              <a:t>Durée et nombre de germes :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3516" y="1857337"/>
            <a:ext cx="7868483" cy="4609409"/>
          </a:xfrm>
        </p:spPr>
        <p:txBody>
          <a:bodyPr>
            <a:normAutofit/>
          </a:bodyPr>
          <a:lstStyle/>
          <a:p>
            <a:pPr algn="l"/>
            <a:r>
              <a:rPr lang="fr-FR" b="1" u="sng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fr-FR" b="1" u="sng" dirty="0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La valeur stérilisatrice F2T :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1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C’est la </a:t>
            </a: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somme des effets stérilisants </a:t>
            </a:r>
            <a: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 l’ensemble du cycle de stérilisation. </a:t>
            </a:r>
            <a: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Elle permet de vérifier si la stérilisation a été </a:t>
            </a: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efficace ou non</a:t>
            </a:r>
            <a: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 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 : Pour la chaleur humide : Quand </a:t>
            </a:r>
            <a:r>
              <a:rPr lang="fr-FR" sz="1800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Z </a:t>
            </a:r>
            <a:r>
              <a:rPr lang="fr-FR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10°C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et que la </a:t>
            </a:r>
            <a:r>
              <a:rPr lang="fr-FR" sz="1800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 </a:t>
            </a:r>
            <a:r>
              <a:rPr lang="fr-FR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121°C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la valeur stérilisatrice est notée </a:t>
            </a:r>
            <a:r>
              <a:rPr lang="fr-FR" sz="1800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F0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et permet la comparaison de l’efficacité de traitements différents.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sz="1800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F0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doit être au minimum de 8min pour que la stérilisation soit dite efficace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Le but de la stérilisation est d’obtenir une probabilité de non stérilité de 10</a:t>
            </a:r>
            <a:r>
              <a:rPr lang="fr-FR" sz="18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-6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8" r="16882" b="1"/>
          <a:stretch/>
        </p:blipFill>
        <p:spPr>
          <a:xfrm rot="5400000">
            <a:off x="-87559" y="2599494"/>
            <a:ext cx="4286209" cy="4230802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901438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02711">
        <p159:morph option="byObject"/>
      </p:transition>
    </mc:Choice>
    <mc:Fallback xmlns="">
      <p:transition spd="slow" advTm="102711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974" x="7143750" y="3740150"/>
          <p14:tracePt t="987" x="7162800" y="3730625"/>
          <p14:tracePt t="991" x="7191375" y="3711575"/>
          <p14:tracePt t="1001" x="7208838" y="3702050"/>
          <p14:tracePt t="1005" x="7246938" y="3675063"/>
          <p14:tracePt t="1016" x="7302500" y="3656013"/>
          <p14:tracePt t="1023" x="7339013" y="3638550"/>
          <p14:tracePt t="1030" x="7377113" y="3629025"/>
          <p14:tracePt t="1036" x="7459663" y="3600450"/>
          <p14:tracePt t="1045" x="7497763" y="3573463"/>
          <p14:tracePt t="1056" x="7608888" y="3535363"/>
          <p14:tracePt t="1070" x="7700963" y="3498850"/>
          <p14:tracePt t="1083" x="7739063" y="3470275"/>
          <p14:tracePt t="1086" x="7775575" y="3443288"/>
          <p14:tracePt t="1096" x="7794625" y="3424238"/>
          <p14:tracePt t="1099" x="7850188" y="3397250"/>
          <p14:tracePt t="1111" x="7867650" y="3368675"/>
          <p14:tracePt t="1116" x="7915275" y="3340100"/>
          <p14:tracePt t="1124" x="7932738" y="3322638"/>
          <p14:tracePt t="1132" x="7988300" y="3276600"/>
          <p14:tracePt t="1139" x="8026400" y="3257550"/>
          <p14:tracePt t="1149" x="8062913" y="3228975"/>
          <p14:tracePt t="1152" x="8091488" y="3201988"/>
          <p14:tracePt t="1164" x="8164513" y="3146425"/>
          <p14:tracePt t="1176" x="8183563" y="3117850"/>
          <p14:tracePt t="1180" x="8220075" y="3090863"/>
          <p14:tracePt t="1189" x="8267700" y="3052763"/>
          <p14:tracePt t="1193" x="8304213" y="3035300"/>
          <p14:tracePt t="1204" x="8340725" y="3006725"/>
          <p14:tracePt t="1210" x="8378825" y="2978150"/>
          <p14:tracePt t="1218" x="8415338" y="2941638"/>
          <p14:tracePt t="1225" x="8470900" y="2895600"/>
          <p14:tracePt t="1233" x="8526463" y="2867025"/>
          <p14:tracePt t="1242" x="8591550" y="2811463"/>
          <p14:tracePt t="1248" x="8647113" y="2765425"/>
          <p14:tracePt t="1259" x="8777288" y="2673350"/>
          <p14:tracePt t="1269" x="8842375" y="2635250"/>
          <p14:tracePt t="1272" x="8897938" y="2608263"/>
          <p14:tracePt t="1283" x="8953500" y="2579688"/>
          <p14:tracePt t="1288" x="8991600" y="2552700"/>
          <p14:tracePt t="1299" x="9055100" y="2505075"/>
          <p14:tracePt t="1304" x="9112250" y="2487613"/>
          <p14:tracePt t="1312" x="9167813" y="2459038"/>
          <p14:tracePt t="1319" x="9223375" y="2413000"/>
          <p14:tracePt t="1327" x="9250363" y="2384425"/>
          <p14:tracePt t="1336" x="9305925" y="2347913"/>
          <p14:tracePt t="1341" x="9344025" y="2319338"/>
          <p14:tracePt t="1353" x="9390063" y="2273300"/>
          <p14:tracePt t="1363" x="9417050" y="2263775"/>
          <p14:tracePt t="1367" x="9436100" y="2236788"/>
          <p14:tracePt t="1378" x="9464675" y="2217738"/>
          <p14:tracePt t="1384" x="9464675" y="2208213"/>
          <p14:tracePt t="1393" x="9472613" y="2190750"/>
          <p14:tracePt t="1399" x="9472613" y="2181225"/>
          <p14:tracePt t="1408" x="9482138" y="2181225"/>
          <p14:tracePt t="1414" x="9482138" y="2162175"/>
          <p14:tracePt t="1423" x="9482138" y="2143125"/>
          <p14:tracePt t="1436" x="9482138" y="2125663"/>
          <p14:tracePt t="1446" x="9464675" y="2097088"/>
          <p14:tracePt t="1460" x="9455150" y="2078038"/>
          <p14:tracePt t="1463" x="9445625" y="2051050"/>
          <p14:tracePt t="1473" x="9417050" y="2032000"/>
          <p14:tracePt t="1476" x="9361488" y="1976438"/>
          <p14:tracePt t="1486" x="9288463" y="1939925"/>
          <p14:tracePt t="1490" x="9185275" y="1893888"/>
          <p14:tracePt t="1501" x="9093200" y="1828800"/>
          <p14:tracePt t="1509" x="8926513" y="1773238"/>
          <p14:tracePt t="1516" x="8786813" y="1716088"/>
          <p14:tracePt t="1524" x="8666163" y="1652588"/>
          <p14:tracePt t="1531" x="8574088" y="1614488"/>
          <p14:tracePt t="1541" x="8332788" y="1512888"/>
          <p14:tracePt t="1555" x="8072438" y="1428750"/>
          <p14:tracePt t="1566" x="7915275" y="1373188"/>
          <p14:tracePt t="1572" x="7794625" y="1363663"/>
          <p14:tracePt t="1581" x="7654925" y="1308100"/>
          <p14:tracePt t="1585" x="7497763" y="1271588"/>
          <p14:tracePt t="1596" x="7339013" y="1216025"/>
          <p14:tracePt t="1603" x="7135813" y="1177925"/>
          <p14:tracePt t="1610" x="6950075" y="1160463"/>
          <p14:tracePt t="1616" x="6773863" y="1122363"/>
          <p14:tracePt t="1626" x="6615113" y="1112838"/>
          <p14:tracePt t="1633" x="6253163" y="1057275"/>
          <p14:tracePt t="1648" x="5891213" y="1001713"/>
          <p14:tracePt t="1660" x="5734050" y="1001713"/>
          <p14:tracePt t="1666" x="5586413" y="1001713"/>
          <p14:tracePt t="1675" x="5408613" y="1001713"/>
          <p14:tracePt t="1679" x="5224463" y="984250"/>
          <p14:tracePt t="1692" x="5065713" y="965200"/>
          <p14:tracePt t="1699" x="4935538" y="965200"/>
          <p14:tracePt t="1704" x="4797425" y="965200"/>
          <p14:tracePt t="1712" x="4667250" y="974725"/>
          <p14:tracePt t="1718" x="4527550" y="965200"/>
          <p14:tracePt t="1729" x="4259263" y="965200"/>
          <p14:tracePt t="1745" x="4054475" y="965200"/>
          <p14:tracePt t="1758" x="3868738" y="974725"/>
          <p14:tracePt t="1770" x="3776663" y="984250"/>
          <p14:tracePt t="1776" x="3683000" y="984250"/>
          <p14:tracePt t="1785" x="3600450" y="984250"/>
          <p14:tracePt t="1791" x="3525838" y="1020763"/>
          <p14:tracePt t="1800" x="3433763" y="1020763"/>
          <p14:tracePt t="1807" x="3359150" y="1049338"/>
          <p14:tracePt t="1813" x="3257550" y="1076325"/>
          <p14:tracePt t="1822" x="3136900" y="1122363"/>
          <p14:tracePt t="1839" x="3006725" y="1177925"/>
          <p14:tracePt t="1853" x="2941638" y="1225550"/>
          <p14:tracePt t="1855" x="2867025" y="1252538"/>
          <p14:tracePt t="1865" x="2830513" y="1290638"/>
          <p14:tracePt t="1868" x="2792413" y="1317625"/>
          <p14:tracePt t="1879" x="2755900" y="1346200"/>
          <p14:tracePt t="1885" x="2727325" y="1363663"/>
          <p14:tracePt t="1893" x="2709863" y="1382713"/>
          <p14:tracePt t="1903" x="2700338" y="1392238"/>
          <p14:tracePt t="1908" x="2690813" y="1401763"/>
          <p14:tracePt t="1917" x="2671763" y="1419225"/>
          <p14:tracePt t="1934" x="2662238" y="1438275"/>
          <p14:tracePt t="1944" x="2635250" y="1457325"/>
          <p14:tracePt t="1949" x="2635250" y="1466850"/>
          <p14:tracePt t="1958" x="2635250" y="1484313"/>
          <p14:tracePt t="1973" x="2635250" y="1503363"/>
          <p14:tracePt t="1987" x="2635250" y="1531938"/>
          <p14:tracePt t="1996" x="2635250" y="1549400"/>
          <p14:tracePt t="2002" x="2635250" y="1568450"/>
          <p14:tracePt t="2011" x="2654300" y="1614488"/>
          <p14:tracePt t="2026" x="2671763" y="1660525"/>
          <p14:tracePt t="2039" x="2700338" y="1716088"/>
          <p14:tracePt t="2044" x="2727325" y="1754188"/>
          <p14:tracePt t="2052" x="2755900" y="1809750"/>
          <p14:tracePt t="2057" x="2782888" y="1846263"/>
          <p14:tracePt t="2067" x="2801938" y="1884363"/>
          <p14:tracePt t="2073" x="2820988" y="1901825"/>
          <p14:tracePt t="2082" x="2857500" y="1957388"/>
          <p14:tracePt t="2090" x="2867025" y="1966913"/>
          <p14:tracePt t="2096" x="2886075" y="1985963"/>
          <p14:tracePt t="2106" x="2941638" y="2041525"/>
          <p14:tracePt t="2121" x="2997200" y="2097088"/>
          <p14:tracePt t="2133" x="3024188" y="2125663"/>
          <p14:tracePt t="2136" x="3079750" y="2152650"/>
          <p14:tracePt t="2147" x="3098800" y="2190750"/>
          <p14:tracePt t="2153" x="3173413" y="2227263"/>
          <p14:tracePt t="2161" x="3200400" y="2255838"/>
          <p14:tracePt t="2168" x="3257550" y="2311400"/>
          <p14:tracePt t="2176" x="3275013" y="2319338"/>
          <p14:tracePt t="2183" x="3303588" y="2357438"/>
          <p14:tracePt t="2191" x="3321050" y="2376488"/>
          <p14:tracePt t="2201" x="3359150" y="2393950"/>
          <p14:tracePt t="2214" x="3386138" y="2413000"/>
          <p14:tracePt t="2226" x="3424238" y="2432050"/>
          <p14:tracePt t="2232" x="3451225" y="2439988"/>
          <p14:tracePt t="2241" x="3497263" y="2449513"/>
          <p14:tracePt t="2246" x="3525838" y="2459038"/>
          <p14:tracePt t="2257" x="3554413" y="2478088"/>
          <p14:tracePt t="2262" x="3590925" y="2487613"/>
          <p14:tracePt t="2271" x="3627438" y="2514600"/>
          <p14:tracePt t="2279" x="3656013" y="2524125"/>
          <p14:tracePt t="2284" x="3702050" y="2533650"/>
          <p14:tracePt t="2291" x="3738563" y="2560638"/>
          <p14:tracePt t="2299" x="3795713" y="2560638"/>
          <p14:tracePt t="2306" x="3851275" y="2589213"/>
          <p14:tracePt t="2310" x="3897313" y="2589213"/>
          <p14:tracePt t="2321" x="3962400" y="2598738"/>
          <p14:tracePt t="2325" x="3998913" y="2598738"/>
          <p14:tracePt t="2335" x="4073525" y="2616200"/>
          <p14:tracePt t="2341" x="4119563" y="2625725"/>
          <p14:tracePt t="2350" x="4213225" y="2644775"/>
          <p14:tracePt t="2355" x="4314825" y="2673350"/>
          <p14:tracePt t="2365" x="4389438" y="2709863"/>
          <p14:tracePt t="2371" x="4527550" y="2736850"/>
          <p14:tracePt t="2379" x="4621213" y="2794000"/>
          <p14:tracePt t="2387" x="4741863" y="2840038"/>
          <p14:tracePt t="2393" x="4814888" y="2876550"/>
          <p14:tracePt t="2404" x="4954588" y="2941638"/>
          <p14:tracePt t="2416" x="4991100" y="2941638"/>
          <p14:tracePt t="2421" x="5038725" y="2970213"/>
          <p14:tracePt t="2429" x="5094288" y="2970213"/>
          <p14:tracePt t="2434" x="5140325" y="2970213"/>
          <p14:tracePt t="2444" x="5176838" y="2970213"/>
          <p14:tracePt t="2449" x="5214938" y="2970213"/>
          <p14:tracePt t="2458" x="5251450" y="2970213"/>
          <p14:tracePt t="2467" x="5270500" y="2970213"/>
          <p14:tracePt t="2474" x="5289550" y="2960688"/>
          <p14:tracePt t="2482" x="5307013" y="2960688"/>
          <p14:tracePt t="2487" x="5316538" y="2960688"/>
          <p14:tracePt t="2553" x="5335588" y="2932113"/>
          <p14:tracePt t="2559" x="5345113" y="2922588"/>
          <p14:tracePt t="2568" x="5345113" y="2914650"/>
          <p14:tracePt t="2574" x="5353050" y="2905125"/>
          <p14:tracePt t="2583" x="5362575" y="2895600"/>
          <p14:tracePt t="2593" x="5372100" y="2867025"/>
          <p14:tracePt t="2608" x="5381625" y="2849563"/>
          <p14:tracePt t="2618" x="5381625" y="2840038"/>
          <p14:tracePt t="2623" x="5381625" y="2830513"/>
          <p14:tracePt t="2633" x="5391150" y="2820988"/>
          <p14:tracePt t="2639" x="5391150" y="2801938"/>
          <p14:tracePt t="2647" x="5391150" y="2794000"/>
          <p14:tracePt t="2654" x="5391150" y="2774950"/>
          <p14:tracePt t="2662" x="5391150" y="2746375"/>
          <p14:tracePt t="2669" x="5391150" y="2728913"/>
          <p14:tracePt t="2676" x="5372100" y="2673350"/>
          <p14:tracePt t="2685" x="5362575" y="2654300"/>
          <p14:tracePt t="2692" x="5345113" y="2625725"/>
          <p14:tracePt t="2702" x="5307013" y="2552700"/>
          <p14:tracePt t="2716" x="5260975" y="2514600"/>
          <p14:tracePt t="2727" x="5241925" y="2497138"/>
          <p14:tracePt t="2732" x="5205413" y="2468563"/>
          <p14:tracePt t="2742" x="5186363" y="2449513"/>
          <p14:tracePt t="2748" x="5159375" y="2422525"/>
          <p14:tracePt t="2756" x="5140325" y="2393950"/>
          <p14:tracePt t="2764" x="5111750" y="2376488"/>
          <p14:tracePt t="2770" x="5094288" y="2366963"/>
          <p14:tracePt t="2781" x="5056188" y="2347913"/>
          <p14:tracePt t="2786" x="5048250" y="2338388"/>
          <p14:tracePt t="2792" x="5019675" y="2328863"/>
          <p14:tracePt t="2796" x="5010150" y="2328863"/>
          <p14:tracePt t="2811" x="5000625" y="2328863"/>
          <p14:tracePt t="2903" x="5000625" y="2338388"/>
          <p14:tracePt t="2908" x="4991100" y="2347913"/>
          <p14:tracePt t="2916" x="4991100" y="2357438"/>
          <p14:tracePt t="2921" x="4991100" y="2366963"/>
          <p14:tracePt t="2931" x="4991100" y="2393950"/>
          <p14:tracePt t="2937" x="5000625" y="2403475"/>
          <p14:tracePt t="2945" x="5029200" y="2422525"/>
          <p14:tracePt t="2953" x="5103813" y="2478088"/>
          <p14:tracePt t="2961" x="5176838" y="2524125"/>
          <p14:tracePt t="2968" x="5251450" y="2552700"/>
          <p14:tracePt t="2975" x="5307013" y="2579688"/>
          <p14:tracePt t="2985" x="5437188" y="2625725"/>
          <p14:tracePt t="2995" x="5473700" y="2635250"/>
          <p14:tracePt t="2999" x="5492750" y="2635250"/>
          <p14:tracePt t="3010" x="5529263" y="2635250"/>
          <p14:tracePt t="3016" x="5548313" y="2654300"/>
          <p14:tracePt t="3025" x="5586413" y="2663825"/>
          <p14:tracePt t="3032" x="5613400" y="2663825"/>
          <p14:tracePt t="3040" x="5632450" y="2663825"/>
          <p14:tracePt t="3045" x="5678488" y="2663825"/>
          <p14:tracePt t="3054" x="5707063" y="2663825"/>
          <p14:tracePt t="3062" x="5753100" y="2663825"/>
          <p14:tracePt t="3068" x="5770563" y="2663825"/>
          <p14:tracePt t="3079" x="5854700" y="2663825"/>
          <p14:tracePt t="3439" x="6021388" y="2644775"/>
          <p14:tracePt t="3445" x="6226175" y="2589213"/>
          <p14:tracePt t="3456" x="6559550" y="2514600"/>
          <p14:tracePt t="3470" x="6940550" y="2459038"/>
          <p14:tracePt t="3482" x="7126288" y="2468563"/>
          <p14:tracePt t="3486" x="7321550" y="2468563"/>
          <p14:tracePt t="3496" x="7478713" y="2459038"/>
          <p14:tracePt t="3502" x="7681913" y="2459038"/>
          <p14:tracePt t="3512" x="7840663" y="2468563"/>
          <p14:tracePt t="3518" x="7951788" y="2487613"/>
          <p14:tracePt t="3525" x="8062913" y="2487613"/>
          <p14:tracePt t="3533" x="8137525" y="2487613"/>
          <p14:tracePt t="3540" x="8183563" y="2487613"/>
          <p14:tracePt t="3550" x="8258175" y="2487613"/>
          <p14:tracePt t="3565" x="8285163" y="2487613"/>
          <p14:tracePt t="3580" x="8294688" y="2487613"/>
          <p14:tracePt t="3685" x="8277225" y="2478088"/>
          <p14:tracePt t="3691" x="8267700" y="2478088"/>
          <p14:tracePt t="3708" x="8258175" y="2478088"/>
          <p14:tracePt t="3714" x="8248650" y="2478088"/>
          <p14:tracePt t="3721" x="8239125" y="2478088"/>
          <p14:tracePt t="3728" x="8239125" y="2487613"/>
          <p14:tracePt t="3847" x="8248650" y="2487613"/>
          <p14:tracePt t="3859" x="8277225" y="2497138"/>
          <p14:tracePt t="3874" x="8332788" y="2505075"/>
          <p14:tracePt t="3878" x="8378825" y="2514600"/>
          <p14:tracePt t="3888" x="8453438" y="2533650"/>
          <p14:tracePt t="3892" x="8526463" y="2552700"/>
          <p14:tracePt t="3902" x="8601075" y="2560638"/>
          <p14:tracePt t="3910" x="8666163" y="2579688"/>
          <p14:tracePt t="3918" x="8721725" y="2579688"/>
          <p14:tracePt t="3923" x="8767763" y="2579688"/>
          <p14:tracePt t="3931" x="8786813" y="2579688"/>
          <p14:tracePt t="3941" x="8851900" y="2570163"/>
          <p14:tracePt t="3957" x="8888413" y="2570163"/>
          <p14:tracePt t="3968" x="8926513" y="2560638"/>
          <p14:tracePt t="3972" x="8953500" y="2552700"/>
          <p14:tracePt t="3982" x="8991600" y="2543175"/>
          <p14:tracePt t="3988" x="9028113" y="2524125"/>
          <p14:tracePt t="3996" x="9064625" y="2505075"/>
          <p14:tracePt t="4002" x="9102725" y="2478088"/>
          <p14:tracePt t="4012" x="9120188" y="2449513"/>
          <p14:tracePt t="4020" x="9158288" y="2432050"/>
          <p14:tracePt t="4027" x="9185275" y="2403475"/>
          <p14:tracePt t="4035" x="9232900" y="2366963"/>
          <p14:tracePt t="4051" x="9269413" y="2338388"/>
          <p14:tracePt t="4062" x="9278938" y="2301875"/>
          <p14:tracePt t="4064" x="9288463" y="2292350"/>
          <p14:tracePt t="4080" x="9288463" y="2263775"/>
          <p14:tracePt t="4098" x="9288463" y="2246313"/>
          <p14:tracePt t="4105" x="9278938" y="2236788"/>
          <p14:tracePt t="4113" x="9269413" y="2217738"/>
          <p14:tracePt t="4120" x="9259888" y="2208213"/>
          <p14:tracePt t="4129" x="9232900" y="2181225"/>
          <p14:tracePt t="4135" x="9194800" y="2125663"/>
          <p14:tracePt t="4144" x="9102725" y="2051050"/>
          <p14:tracePt t="4155" x="9047163" y="2005013"/>
          <p14:tracePt t="4157" x="8982075" y="1939925"/>
          <p14:tracePt t="4171" x="8907463" y="1893888"/>
          <p14:tracePt t="4177" x="8805863" y="1828800"/>
          <p14:tracePt t="4185" x="8685213" y="1763713"/>
          <p14:tracePt t="4192" x="8582025" y="1708150"/>
          <p14:tracePt t="4201" x="8499475" y="1643063"/>
          <p14:tracePt t="4209" x="8424863" y="1614488"/>
          <p14:tracePt t="4214" x="8350250" y="1568450"/>
          <p14:tracePt t="4222" x="8277225" y="1539875"/>
          <p14:tracePt t="4229" x="8220075" y="1512888"/>
          <p14:tracePt t="4238" x="8108950" y="1474788"/>
          <p14:tracePt t="4250" x="8072438" y="1474788"/>
          <p14:tracePt t="4254" x="8026400" y="1457325"/>
          <p14:tracePt t="4266" x="7988300" y="1447800"/>
          <p14:tracePt t="4268" x="7951788" y="1447800"/>
          <p14:tracePt t="4279" x="7915275" y="1447800"/>
          <p14:tracePt t="4286" x="7896225" y="1457325"/>
          <p14:tracePt t="4294" x="7840663" y="1457325"/>
          <p14:tracePt t="4301" x="7821613" y="1474788"/>
          <p14:tracePt t="4309" x="7794625" y="1484313"/>
          <p14:tracePt t="4318" x="7756525" y="1512888"/>
          <p14:tracePt t="4323" x="7739063" y="1531938"/>
          <p14:tracePt t="4333" x="7691438" y="1568450"/>
          <p14:tracePt t="4348" x="7664450" y="1587500"/>
          <p14:tracePt t="4351" x="7626350" y="1614488"/>
          <p14:tracePt t="4360" x="7618413" y="1633538"/>
          <p14:tracePt t="4362" x="7580313" y="1670050"/>
          <p14:tracePt t="4374" x="7570788" y="1698625"/>
          <p14:tracePt t="4380" x="7543800" y="1716088"/>
          <p14:tracePt t="4388" x="7524750" y="1763713"/>
          <p14:tracePt t="4395" x="7524750" y="1781175"/>
          <p14:tracePt t="4402" x="7497763" y="1800225"/>
          <p14:tracePt t="4411" x="7497763" y="1809750"/>
          <p14:tracePt t="4418" x="7488238" y="1836738"/>
          <p14:tracePt t="4428" x="7469188" y="1865313"/>
          <p14:tracePt t="4438" x="7469188" y="1874838"/>
          <p14:tracePt t="4443" x="7469188" y="1884363"/>
          <p14:tracePt t="4454" x="7459663" y="1893888"/>
          <p14:tracePt t="4469" x="7450138" y="1911350"/>
          <p14:tracePt t="4473" x="7450138" y="1920875"/>
          <p14:tracePt t="4482" x="7440613" y="1920875"/>
          <p14:tracePt t="4491" x="7440613" y="1939925"/>
          <p14:tracePt t="4496" x="7432675" y="1957388"/>
          <p14:tracePt t="4504" x="7432675" y="1966913"/>
          <p14:tracePt t="4511" x="7432675" y="1976438"/>
          <p14:tracePt t="4522" x="7432675" y="2014538"/>
          <p14:tracePt t="4535" x="7432675" y="2022475"/>
          <p14:tracePt t="4539" x="7432675" y="2041525"/>
          <p14:tracePt t="4548" x="7432675" y="2051050"/>
          <p14:tracePt t="4552" x="7432675" y="2060575"/>
          <p14:tracePt t="4562" x="7432675" y="2070100"/>
          <p14:tracePt t="4568" x="7440613" y="2078038"/>
          <p14:tracePt t="4585" x="7440613" y="2087563"/>
          <p14:tracePt t="4598" x="7450138" y="2097088"/>
          <p14:tracePt t="4606" x="7450138" y="2106613"/>
          <p14:tracePt t="4616" x="7478713" y="2135188"/>
          <p14:tracePt t="4632" x="7505700" y="2162175"/>
          <p14:tracePt t="4642" x="7543800" y="2190750"/>
          <p14:tracePt t="4648" x="7589838" y="2246313"/>
          <p14:tracePt t="4656" x="7608888" y="2255838"/>
          <p14:tracePt t="4662" x="7664450" y="2292350"/>
          <p14:tracePt t="4671" x="7691438" y="2319338"/>
          <p14:tracePt t="4677" x="7710488" y="2338388"/>
          <p14:tracePt t="4687" x="7739063" y="2338388"/>
          <p14:tracePt t="4695" x="7756525" y="2366963"/>
          <p14:tracePt t="4701" x="7794625" y="2393950"/>
          <p14:tracePt t="4709" x="7802563" y="2403475"/>
          <p14:tracePt t="4714" x="7821613" y="2413000"/>
          <p14:tracePt t="4726" x="7896225" y="2432050"/>
          <p14:tracePt t="4735" x="7923213" y="2449513"/>
          <p14:tracePt t="4738" x="7942263" y="2459038"/>
          <p14:tracePt t="4752" x="7997825" y="2459038"/>
          <p14:tracePt t="4756" x="8016875" y="2468563"/>
          <p14:tracePt t="4766" x="8053388" y="2468563"/>
          <p14:tracePt t="4773" x="8072438" y="2468563"/>
          <p14:tracePt t="4780" x="8099425" y="2468563"/>
          <p14:tracePt t="4788" x="8137525" y="2468563"/>
          <p14:tracePt t="4794" x="8156575" y="2459038"/>
          <p14:tracePt t="4802" x="8174038" y="2439988"/>
          <p14:tracePt t="4811" x="8193088" y="2432050"/>
          <p14:tracePt t="4819" x="8229600" y="2403475"/>
          <p14:tracePt t="4830" x="8258175" y="2393950"/>
          <p14:tracePt t="4833" x="8267700" y="2384425"/>
          <p14:tracePt t="4845" x="8285163" y="2357438"/>
          <p14:tracePt t="4850" x="8294688" y="2347913"/>
          <p14:tracePt t="4861" x="8304213" y="2338388"/>
          <p14:tracePt t="4865" x="8323263" y="2328863"/>
          <p14:tracePt t="4874" x="8323263" y="2319338"/>
          <p14:tracePt t="4883" x="8332788" y="2319338"/>
          <p14:tracePt t="4889" x="8350250" y="2301875"/>
          <p14:tracePt t="4896" x="8359775" y="2292350"/>
          <p14:tracePt t="4902" x="8369300" y="2282825"/>
          <p14:tracePt t="4912" x="8378825" y="2246313"/>
          <p14:tracePt t="4925" x="8388350" y="2227263"/>
          <p14:tracePt t="4928" x="8396288" y="2208213"/>
          <p14:tracePt t="4940" x="8396288" y="2198688"/>
          <p14:tracePt t="4944" x="8405813" y="2171700"/>
          <p14:tracePt t="4954" x="8415338" y="2152650"/>
          <p14:tracePt t="4961" x="8434388" y="2135188"/>
          <p14:tracePt t="4970" x="8443913" y="2125663"/>
          <p14:tracePt t="4976" x="8443913" y="2097088"/>
          <p14:tracePt t="4982" x="8443913" y="2087563"/>
          <p14:tracePt t="4992" x="8443913" y="2070100"/>
          <p14:tracePt t="4997" x="8443913" y="2051050"/>
          <p14:tracePt t="5007" x="8443913" y="2022475"/>
          <p14:tracePt t="5020" x="8415338" y="1985963"/>
          <p14:tracePt t="5034" x="8405813" y="1957388"/>
          <p14:tracePt t="5039" x="8378825" y="1930400"/>
          <p14:tracePt t="5048" x="8359775" y="1920875"/>
          <p14:tracePt t="5053" x="8350250" y="1911350"/>
          <p14:tracePt t="5063" x="8323263" y="1893888"/>
          <p14:tracePt t="5071" x="8313738" y="1893888"/>
          <p14:tracePt t="5077" x="8304213" y="1884363"/>
          <p14:tracePt t="5087" x="8294688" y="1874838"/>
          <p14:tracePt t="5093" x="8285163" y="1874838"/>
          <p14:tracePt t="5103" x="8267700" y="1865313"/>
          <p14:tracePt t="5113" x="8258175" y="1855788"/>
          <p14:tracePt t="5118" x="8248650" y="1846263"/>
          <p14:tracePt t="5128" x="8229600" y="1846263"/>
          <p14:tracePt t="5133" x="8220075" y="1836738"/>
          <p14:tracePt t="5143" x="8202613" y="1836738"/>
          <p14:tracePt t="5147" x="8193088" y="1828800"/>
          <p14:tracePt t="5157" x="8174038" y="1828800"/>
          <p14:tracePt t="5165" x="8164513" y="1828800"/>
          <p14:tracePt t="5172" x="8156575" y="1819275"/>
          <p14:tracePt t="5182" x="8156575" y="1809750"/>
          <p14:tracePt t="5198" x="8137525" y="1809750"/>
          <p14:tracePt t="5229" x="8128000" y="1809750"/>
          <p14:tracePt t="5252" x="8118475" y="1809750"/>
          <p14:tracePt t="5305" x="8118475" y="1819275"/>
          <p14:tracePt t="5331" x="8118475" y="1828800"/>
          <p14:tracePt t="5339" x="8118475" y="1836738"/>
          <p14:tracePt t="5346" x="8108950" y="1836738"/>
          <p14:tracePt t="5368" x="8108950" y="1846263"/>
          <p14:tracePt t="5387" x="8099425" y="1865313"/>
          <p14:tracePt t="5454" x="8099425" y="1874838"/>
          <p14:tracePt t="5558" x="8091488" y="1884363"/>
          <p14:tracePt t="5564" x="8072438" y="1893888"/>
          <p14:tracePt t="5573" x="8026400" y="1901825"/>
          <p14:tracePt t="5589" x="7978775" y="1911350"/>
          <p14:tracePt t="5600" x="7951788" y="1911350"/>
          <p14:tracePt t="5605" x="7896225" y="1911350"/>
          <p14:tracePt t="5614" x="7859713" y="1911350"/>
          <p14:tracePt t="5622" x="7831138" y="1911350"/>
          <p14:tracePt t="5629" x="7775575" y="1911350"/>
          <p14:tracePt t="5636" x="7729538" y="1911350"/>
          <p14:tracePt t="5644" x="7654925" y="1930400"/>
          <p14:tracePt t="5652" x="7589838" y="1930400"/>
          <p14:tracePt t="5659" x="7478713" y="1949450"/>
          <p14:tracePt t="5665" x="7227888" y="1957388"/>
          <p14:tracePt t="5684" x="6977063" y="1976438"/>
          <p14:tracePt t="5694" x="6838950" y="1995488"/>
          <p14:tracePt t="5697" x="6745288" y="1995488"/>
          <p14:tracePt t="5708" x="6634163" y="1995488"/>
          <p14:tracePt t="5717" x="6523038" y="1995488"/>
          <p14:tracePt t="5723" x="6392863" y="1995488"/>
          <p14:tracePt t="5730" x="6281738" y="1995488"/>
          <p14:tracePt t="5737" x="6161088" y="1966913"/>
          <p14:tracePt t="5745" x="6049963" y="1966913"/>
          <p14:tracePt t="5752" x="5956300" y="1957388"/>
          <p14:tracePt t="5762" x="5707063" y="1939925"/>
          <p14:tracePt t="5777" x="5456238" y="1920875"/>
          <p14:tracePt t="5788" x="5326063" y="1901825"/>
          <p14:tracePt t="5793" x="5205413" y="1901825"/>
          <p14:tracePt t="5803" x="5121275" y="1901825"/>
          <p14:tracePt t="5809" x="4983163" y="1901825"/>
          <p14:tracePt t="5819" x="4870450" y="1901825"/>
          <p14:tracePt t="5824" x="4741863" y="1901825"/>
          <p14:tracePt t="5832" x="4583113" y="1884363"/>
          <p14:tracePt t="5840" x="4406900" y="1884363"/>
          <p14:tracePt t="5846" x="4268788" y="1884363"/>
          <p14:tracePt t="5858" x="4017963" y="1893888"/>
          <p14:tracePt t="5873" x="3813175" y="1893888"/>
          <p14:tracePt t="5884" x="3721100" y="1874838"/>
          <p14:tracePt t="5888" x="3675063" y="1874838"/>
          <p14:tracePt t="5897" x="3600450" y="1874838"/>
          <p14:tracePt t="5904" x="3554413" y="1874838"/>
          <p14:tracePt t="5912" x="3506788" y="1874838"/>
          <p14:tracePt t="5919" x="3451225" y="1874838"/>
          <p14:tracePt t="5927" x="3414713" y="1874838"/>
          <p14:tracePt t="5934" x="3376613" y="1874838"/>
          <p14:tracePt t="5941" x="3349625" y="1874838"/>
          <p14:tracePt t="5953" x="3303588" y="1874838"/>
          <p14:tracePt t="5966" x="3284538" y="1874838"/>
          <p14:tracePt t="5977" x="3275013" y="1874838"/>
          <p14:tracePt t="5982" x="3275013" y="1865313"/>
          <p14:tracePt t="6115" x="3275013" y="1855788"/>
          <p14:tracePt t="6123" x="3284538" y="1846263"/>
          <p14:tracePt t="6130" x="3294063" y="1836738"/>
          <p14:tracePt t="6140" x="3321050" y="1828800"/>
          <p14:tracePt t="6152" x="3359150" y="1819275"/>
          <p14:tracePt t="6166" x="3376613" y="1819275"/>
          <p14:tracePt t="6180" x="3433763" y="1809750"/>
          <p14:tracePt t="6187" x="3451225" y="1809750"/>
          <p14:tracePt t="6197" x="3470275" y="1809750"/>
          <p14:tracePt t="6199" x="3497263" y="1809750"/>
          <p14:tracePt t="6209" x="3525838" y="1809750"/>
          <p14:tracePt t="6218" x="3562350" y="1809750"/>
          <p14:tracePt t="6223" x="3600450" y="1809750"/>
          <p14:tracePt t="6234" x="3702050" y="1800225"/>
          <p14:tracePt t="6248" x="3822700" y="1800225"/>
          <p14:tracePt t="6260" x="3887788" y="1800225"/>
          <p14:tracePt t="6265" x="3952875" y="1800225"/>
          <p14:tracePt t="6274" x="4044950" y="1800225"/>
          <p14:tracePt t="6281" x="4138613" y="1800225"/>
          <p14:tracePt t="6289" x="4213225" y="1828800"/>
          <p14:tracePt t="6294" x="4324350" y="1828800"/>
          <p14:tracePt t="6304" x="4425950" y="1855788"/>
          <p14:tracePt t="6312" x="4491038" y="1855788"/>
          <p14:tracePt t="6317" x="4537075" y="1855788"/>
          <p14:tracePt t="6329" x="4657725" y="1874838"/>
          <p14:tracePt t="6342" x="4713288" y="1884363"/>
          <p14:tracePt t="6345" x="4797425" y="1884363"/>
          <p14:tracePt t="6354" x="4852988" y="1884363"/>
          <p14:tracePt t="6357" x="4935538" y="1884363"/>
          <p14:tracePt t="6370" x="5010150" y="1901825"/>
          <p14:tracePt t="6375" x="5103813" y="1901825"/>
          <p14:tracePt t="6383" x="5168900" y="1911350"/>
          <p14:tracePt t="6389" x="5241925" y="1911350"/>
          <p14:tracePt t="6397" x="5362575" y="1911350"/>
          <p14:tracePt t="6405" x="5456238" y="1930400"/>
          <p14:tracePt t="6413" x="5567363" y="1930400"/>
          <p14:tracePt t="6420" x="5818188" y="1966913"/>
          <p14:tracePt t="6436" x="6105525" y="1976438"/>
          <p14:tracePt t="6448" x="6226175" y="1995488"/>
          <p14:tracePt t="6455" x="6337300" y="1995488"/>
          <p14:tracePt t="6463" x="6467475" y="1995488"/>
          <p14:tracePt t="6469" x="6559550" y="1995488"/>
          <p14:tracePt t="6478" x="6653213" y="2014538"/>
          <p14:tracePt t="6484" x="6745288" y="2014538"/>
          <p14:tracePt t="6493" x="6810375" y="2014538"/>
          <p14:tracePt t="6498" x="6931025" y="2005013"/>
          <p14:tracePt t="6506" x="6996113" y="2005013"/>
          <p14:tracePt t="6518" x="7153275" y="2005013"/>
          <p14:tracePt t="6533" x="7339013" y="2005013"/>
          <p14:tracePt t="6543" x="7432675" y="2005013"/>
          <p14:tracePt t="6546" x="7515225" y="2005013"/>
          <p14:tracePt t="6557" x="7626350" y="2005013"/>
          <p14:tracePt t="6561" x="7720013" y="2005013"/>
          <p14:tracePt t="6571" x="7831138" y="2005013"/>
          <p14:tracePt t="6576" x="7923213" y="2005013"/>
          <p14:tracePt t="6587" x="8062913" y="1985963"/>
          <p14:tracePt t="6595" x="8174038" y="1985963"/>
          <p14:tracePt t="6601" x="8304213" y="1985963"/>
          <p14:tracePt t="6611" x="8396288" y="1985963"/>
          <p14:tracePt t="6615" x="8509000" y="1985963"/>
          <p14:tracePt t="6627" x="8712200" y="1995488"/>
          <p14:tracePt t="6637" x="8805863" y="2014538"/>
          <p14:tracePt t="6643" x="8926513" y="2032000"/>
          <p14:tracePt t="6652" x="9064625" y="2041525"/>
          <p14:tracePt t="6656" x="9175750" y="2060575"/>
          <p14:tracePt t="6666" x="9269413" y="2097088"/>
          <p14:tracePt t="6673" x="9380538" y="2097088"/>
          <p14:tracePt t="6680" x="9464675" y="2125663"/>
          <p14:tracePt t="6688" x="9529763" y="2125663"/>
          <p14:tracePt t="6695" x="9602788" y="2135188"/>
          <p14:tracePt t="6703" x="9667875" y="2135188"/>
          <p14:tracePt t="6710" x="9723438" y="2135188"/>
          <p14:tracePt t="6719" x="9807575" y="2135188"/>
          <p14:tracePt t="6731" x="9844088" y="2135188"/>
          <p14:tracePt t="6736" x="9882188" y="2135188"/>
          <p14:tracePt t="6746" x="9918700" y="2106613"/>
          <p14:tracePt t="6752" x="9937750" y="2106613"/>
          <p14:tracePt t="6761" x="10010775" y="2078038"/>
          <p14:tracePt t="6766" x="10048875" y="2070100"/>
          <p14:tracePt t="6775" x="10094913" y="2060575"/>
          <p14:tracePt t="6782" x="10150475" y="2032000"/>
          <p14:tracePt t="6790" x="10188575" y="2032000"/>
          <p14:tracePt t="6797" x="10225088" y="2005013"/>
          <p14:tracePt t="6803" x="10299700" y="1976438"/>
          <p14:tracePt t="6813" x="10372725" y="1930400"/>
          <p14:tracePt t="6825" x="10447338" y="1836738"/>
          <p14:tracePt t="6828" x="10475913" y="1800225"/>
          <p14:tracePt t="6840" x="10531475" y="1744663"/>
          <p14:tracePt t="6846" x="10567988" y="1679575"/>
          <p14:tracePt t="6855" x="10614025" y="1624013"/>
          <p14:tracePt t="6861" x="10661650" y="1568450"/>
          <p14:tracePt t="6870" x="10707688" y="1466850"/>
          <p14:tracePt t="6876" x="10753725" y="1411288"/>
          <p14:tracePt t="6884" x="10782300" y="1336675"/>
          <p14:tracePt t="6892" x="10809288" y="1262063"/>
          <p14:tracePt t="6898" x="10864850" y="1160463"/>
          <p14:tracePt t="6910" x="10902950" y="1011238"/>
          <p14:tracePt t="6923" x="10958513" y="825500"/>
          <p14:tracePt t="6934" x="10958513" y="769938"/>
          <p14:tracePt t="6939" x="10958513" y="733425"/>
          <p14:tracePt t="6950" x="10958513" y="714375"/>
          <p14:tracePt t="6955" x="10929938" y="677863"/>
          <p14:tracePt t="6963" x="10910888" y="668338"/>
          <p14:tracePt t="6970" x="10883900" y="612775"/>
          <p14:tracePt t="6978" x="10828338" y="566738"/>
          <p14:tracePt t="6987" x="10763250" y="511175"/>
          <p14:tracePt t="6993" x="10707688" y="463550"/>
          <p14:tracePt t="7001" x="10567988" y="361950"/>
          <p14:tracePt t="7014" x="10485438" y="306388"/>
          <p14:tracePt t="7019" x="10391775" y="241300"/>
          <p14:tracePt t="7029" x="10290175" y="176213"/>
          <p14:tracePt t="7034" x="10169525" y="111125"/>
          <p14:tracePt t="7044" x="9983788" y="19050"/>
          <p14:tracePt t="7276" x="3590925" y="19050"/>
          <p14:tracePt t="7286" x="3395663" y="120650"/>
          <p14:tracePt t="7300" x="3219450" y="212725"/>
          <p14:tracePt t="7311" x="3136900" y="260350"/>
          <p14:tracePt t="7315" x="3079750" y="287338"/>
          <p14:tracePt t="7326" x="3006725" y="352425"/>
          <p14:tracePt t="7332" x="2903538" y="398463"/>
          <p14:tracePt t="7341" x="2867025" y="436563"/>
          <p14:tracePt t="7348" x="2830513" y="482600"/>
          <p14:tracePt t="7355" x="2765425" y="538163"/>
          <p14:tracePt t="7363" x="2709863" y="603250"/>
          <p14:tracePt t="7370" x="2671763" y="639763"/>
          <p14:tracePt t="7379" x="2625725" y="695325"/>
          <p14:tracePt t="7383" x="2598738" y="733425"/>
          <p14:tracePt t="7392" x="2560638" y="844550"/>
          <p14:tracePt t="7406" x="2533650" y="890588"/>
          <p14:tracePt t="7411" x="2533650" y="919163"/>
          <p14:tracePt t="7420" x="2524125" y="936625"/>
          <p14:tracePt t="7425" x="2505075" y="992188"/>
          <p14:tracePt t="7435" x="2495550" y="1030288"/>
          <p14:tracePt t="7441" x="2486025" y="1066800"/>
          <p14:tracePt t="7449" x="2468563" y="1085850"/>
          <p14:tracePt t="7457" x="2468563" y="1104900"/>
          <p14:tracePt t="7464" x="2459038" y="1141413"/>
          <p14:tracePt t="7471" x="2449513" y="1169988"/>
          <p14:tracePt t="7479" x="2439988" y="1206500"/>
          <p14:tracePt t="7489" x="2420938" y="1327150"/>
          <p14:tracePt t="7500" x="2420938" y="1354138"/>
          <p14:tracePt t="7504" x="2420938" y="1411288"/>
          <p14:tracePt t="7515" x="2420938" y="1474788"/>
          <p14:tracePt t="7520" x="2420938" y="1539875"/>
          <p14:tracePt t="7529" x="2420938" y="1633538"/>
          <p14:tracePt t="7536" x="2420938" y="1725613"/>
          <p14:tracePt t="7545" x="2430463" y="1781175"/>
          <p14:tracePt t="7552" x="2439988" y="1874838"/>
          <p14:tracePt t="7559" x="2468563" y="1949450"/>
          <p14:tracePt t="7568" x="2486025" y="2060575"/>
          <p14:tracePt t="7573" x="2505075" y="2116138"/>
          <p14:tracePt t="7582" x="2579688" y="2263775"/>
          <p14:tracePt t="7600" x="2635250" y="2376488"/>
          <p14:tracePt t="7610" x="2654300" y="2403475"/>
          <p14:tracePt t="7614" x="2681288" y="2449513"/>
          <p14:tracePt t="7623" x="2719388" y="2478088"/>
          <p14:tracePt t="7630" x="2774950" y="2533650"/>
          <p14:tracePt t="7638" x="2838450" y="2598738"/>
          <p14:tracePt t="7646" x="2941638" y="2663825"/>
          <p14:tracePt t="7653" x="2997200" y="2709863"/>
          <p14:tracePt t="7660" x="3079750" y="2774950"/>
          <p14:tracePt t="7666" x="3136900" y="2811463"/>
          <p14:tracePt t="7679" x="3228975" y="2895600"/>
          <p14:tracePt t="7693" x="3294063" y="2951163"/>
          <p14:tracePt t="7704" x="3330575" y="2987675"/>
          <p14:tracePt t="7707" x="3359150" y="2997200"/>
          <p14:tracePt t="7718" x="3395663" y="3035300"/>
          <p14:tracePt t="7725" x="3414713" y="3062288"/>
          <p14:tracePt t="7732" x="3451225" y="3081338"/>
          <p14:tracePt t="7740" x="3525838" y="3108325"/>
          <p14:tracePt t="7747" x="3581400" y="3127375"/>
          <p14:tracePt t="7753" x="3646488" y="3136900"/>
          <p14:tracePt t="7762" x="3721100" y="3173413"/>
          <p14:tracePt t="7772" x="3887788" y="3182938"/>
          <p14:tracePt t="7783" x="3924300" y="3201988"/>
          <p14:tracePt t="7788" x="3989388" y="3201988"/>
          <p14:tracePt t="7798" x="4027488" y="3211513"/>
          <p14:tracePt t="7803" x="4083050" y="3219450"/>
          <p14:tracePt t="7812" x="4100513" y="3219450"/>
          <p14:tracePt t="7818" x="4148138" y="3219450"/>
          <p14:tracePt t="7829" x="4184650" y="3219450"/>
          <p14:tracePt t="7835" x="4240213" y="3219450"/>
          <p14:tracePt t="7841" x="4286250" y="3219450"/>
          <p14:tracePt t="7849" x="4341813" y="3211513"/>
          <p14:tracePt t="7856" x="4425950" y="3211513"/>
          <p14:tracePt t="7867" x="4573588" y="3173413"/>
          <p14:tracePt t="7882" x="4694238" y="3146425"/>
          <p14:tracePt t="7892" x="4751388" y="3136900"/>
          <p14:tracePt t="7895" x="4797425" y="3127375"/>
          <p14:tracePt t="7906" x="4833938" y="3098800"/>
          <p14:tracePt t="7912" x="4908550" y="3052763"/>
          <p14:tracePt t="7924" x="4964113" y="3025775"/>
          <p14:tracePt t="7928" x="5048250" y="2978150"/>
          <p14:tracePt t="7937" x="5140325" y="2932113"/>
          <p14:tracePt t="7942" x="5260975" y="2876550"/>
          <p14:tracePt t="7950" x="5335588" y="2830513"/>
          <p14:tracePt t="7960" x="5538788" y="2736850"/>
          <p14:tracePt t="7971" x="5632450" y="2681288"/>
          <p14:tracePt t="7975" x="5707063" y="2654300"/>
          <p14:tracePt t="7986" x="5808663" y="2625725"/>
          <p14:tracePt t="7992" x="5883275" y="2598738"/>
          <p14:tracePt t="8002" x="5938838" y="2579688"/>
          <p14:tracePt t="8006" x="6011863" y="2552700"/>
          <p14:tracePt t="8016" x="6049963" y="2552700"/>
          <p14:tracePt t="8025" x="6096000" y="2524125"/>
          <p14:tracePt t="8029" x="6170613" y="2524125"/>
          <p14:tracePt t="8036" x="6216650" y="2514600"/>
          <p14:tracePt t="8045" x="6272213" y="2497138"/>
          <p14:tracePt t="8054" x="6429375" y="2497138"/>
          <p14:tracePt t="8070" x="6569075" y="2497138"/>
          <p14:tracePt t="8079" x="6615113" y="2497138"/>
          <p14:tracePt t="8084" x="6670675" y="2497138"/>
          <p14:tracePt t="8095" x="6689725" y="2497138"/>
          <p14:tracePt t="8102" x="6708775" y="2497138"/>
          <p14:tracePt t="8111" x="6718300" y="2497138"/>
          <p14:tracePt t="8124" x="6726238" y="2497138"/>
          <p14:tracePt t="8210" x="6680200" y="2524125"/>
          <p14:tracePt t="8218" x="6634163" y="2533650"/>
          <p14:tracePt t="8225" x="6578600" y="2533650"/>
          <p14:tracePt t="8233" x="6513513" y="2533650"/>
          <p14:tracePt t="8243" x="6327775" y="2514600"/>
          <p14:tracePt t="8259" x="6030913" y="2478088"/>
          <p14:tracePt t="8269" x="5919788" y="2439988"/>
          <p14:tracePt t="8271" x="5762625" y="2432050"/>
          <p14:tracePt t="8283" x="5622925" y="2413000"/>
          <p14:tracePt t="8289" x="5483225" y="2413000"/>
          <p14:tracePt t="8299" x="5326063" y="2376488"/>
          <p14:tracePt t="8305" x="5168900" y="2376488"/>
          <p14:tracePt t="8314" x="5038725" y="2357438"/>
          <p14:tracePt t="8320" x="4899025" y="2338388"/>
          <p14:tracePt t="8327" x="4806950" y="2347913"/>
          <p14:tracePt t="8338" x="4667250" y="2347913"/>
          <p14:tracePt t="8352" x="4556125" y="2357438"/>
          <p14:tracePt t="8365" x="4527550" y="2357438"/>
          <p14:tracePt t="8368" x="4491038" y="2376488"/>
          <p14:tracePt t="8378" x="4481513" y="2376488"/>
          <p14:tracePt t="8383" x="4471988" y="2384425"/>
          <p14:tracePt t="8464" x="4481513" y="2393950"/>
          <p14:tracePt t="8472" x="4527550" y="2403475"/>
          <p14:tracePt t="8494" x="4751388" y="2439988"/>
          <p14:tracePt t="8501" x="4870450" y="2439988"/>
          <p14:tracePt t="8509" x="5029200" y="2478088"/>
          <p14:tracePt t="8516" x="5159375" y="2497138"/>
          <p14:tracePt t="8526" x="5521325" y="2533650"/>
          <p14:tracePt t="8537" x="5697538" y="2552700"/>
          <p14:tracePt t="8543" x="5900738" y="2552700"/>
          <p14:tracePt t="8553" x="6124575" y="2589213"/>
          <p14:tracePt t="8558" x="6281738" y="2589213"/>
          <p14:tracePt t="8567" x="6457950" y="2589213"/>
          <p14:tracePt t="8572" x="6615113" y="2608263"/>
          <p14:tracePt t="8581" x="6773863" y="2625725"/>
          <p14:tracePt t="8587" x="6950075" y="2625725"/>
          <p14:tracePt t="8596" x="7061200" y="2625725"/>
          <p14:tracePt t="8603" x="7153275" y="2625725"/>
          <p14:tracePt t="8611" x="7246938" y="2625725"/>
          <p14:tracePt t="8621" x="7385050" y="2635250"/>
          <p14:tracePt t="8636" x="7505700" y="2644775"/>
          <p14:tracePt t="8646" x="7570788" y="2644775"/>
          <p14:tracePt t="8650" x="7626350" y="2644775"/>
          <p14:tracePt t="8662" x="7691438" y="2644775"/>
          <p14:tracePt t="8667" x="7729538" y="2663825"/>
          <p14:tracePt t="8675" x="7766050" y="2663825"/>
          <p14:tracePt t="8680" x="7802563" y="2663825"/>
          <p14:tracePt t="8690" x="7840663" y="2673350"/>
          <p14:tracePt t="8697" x="7859713" y="2673350"/>
          <p14:tracePt t="8704" x="7877175" y="2673350"/>
          <p14:tracePt t="8712" x="7923213" y="2673350"/>
          <p14:tracePt t="8732" x="7942263" y="2673350"/>
          <p14:tracePt t="8741" x="7961313" y="2673350"/>
          <p14:tracePt t="8744" x="7970838" y="2673350"/>
          <p14:tracePt t="8755" x="7978775" y="2673350"/>
          <p14:tracePt t="8762" x="7988300" y="2673350"/>
          <p14:tracePt t="8783" x="7997825" y="2663825"/>
          <p14:tracePt t="8791" x="8007350" y="2663825"/>
          <p14:tracePt t="8798" x="8016875" y="2663825"/>
          <p14:tracePt t="8809" x="8043863" y="2663825"/>
          <p14:tracePt t="8825" x="8091488" y="2654300"/>
          <p14:tracePt t="8836" x="8147050" y="2635250"/>
          <p14:tracePt t="8838" x="8183563" y="2635250"/>
          <p14:tracePt t="8849" x="8202613" y="2635250"/>
          <p14:tracePt t="8855" x="8248650" y="2625725"/>
          <p14:tracePt t="8864" x="8277225" y="2625725"/>
          <p14:tracePt t="8872" x="8313738" y="2616200"/>
          <p14:tracePt t="8879" x="8340725" y="2616200"/>
          <p14:tracePt t="8887" x="8378825" y="2616200"/>
          <p14:tracePt t="8894" x="8434388" y="2616200"/>
          <p14:tracePt t="8902" x="8470900" y="2616200"/>
          <p14:tracePt t="8915" x="8499475" y="2616200"/>
          <p14:tracePt t="8921" x="8516938" y="2616200"/>
          <p14:tracePt t="8929" x="8526463" y="2616200"/>
          <p14:tracePt t="8934" x="8535988" y="2616200"/>
          <p14:tracePt t="8944" x="8545513" y="2616200"/>
          <p14:tracePt t="8958" x="8555038" y="2616200"/>
          <p14:tracePt t="8980" x="8564563" y="2616200"/>
          <p14:tracePt t="8987" x="8574088" y="2616200"/>
          <p14:tracePt t="9013" x="8582025" y="2616200"/>
          <p14:tracePt t="9024" x="8591550" y="2616200"/>
          <p14:tracePt t="9039" x="8601075" y="2625725"/>
          <p14:tracePt t="9070" x="8620125" y="2625725"/>
          <p14:tracePt t="9083" x="8629650" y="2625725"/>
          <p14:tracePt t="9089" x="8637588" y="2625725"/>
          <p14:tracePt t="9147" x="8647113" y="2625725"/>
          <p14:tracePt t="9154" x="8656638" y="2635250"/>
          <p14:tracePt t="9186" x="8666163" y="2635250"/>
          <p14:tracePt t="9202" x="8702675" y="2644775"/>
          <p14:tracePt t="9227" x="8721725" y="2644775"/>
          <p14:tracePt t="9232" x="8731250" y="2654300"/>
          <p14:tracePt t="9247" x="8750300" y="2654300"/>
          <p14:tracePt t="9256" x="8758238" y="2663825"/>
          <p14:tracePt t="9262" x="8767763" y="2663825"/>
          <p14:tracePt t="9270" x="8786813" y="2663825"/>
          <p14:tracePt t="9278" x="8786813" y="2673350"/>
          <p14:tracePt t="9285" x="8796338" y="2673350"/>
          <p14:tracePt t="9306" x="8805863" y="2681288"/>
          <p14:tracePt t="9390" x="8805863" y="2690813"/>
          <p14:tracePt t="9400" x="8815388" y="2700338"/>
          <p14:tracePt t="9814" x="8861425" y="2719388"/>
          <p14:tracePt t="9821" x="8934450" y="2736850"/>
          <p14:tracePt t="9829" x="8991600" y="2765425"/>
          <p14:tracePt t="9835" x="9093200" y="2811463"/>
          <p14:tracePt t="9844" x="9167813" y="2849563"/>
          <p14:tracePt t="9851" x="9240838" y="2857500"/>
          <p14:tracePt t="9859" x="9361488" y="2905125"/>
          <p14:tracePt t="9872" x="9417050" y="2914650"/>
          <p14:tracePt t="9876" x="9436100" y="2922588"/>
          <p14:tracePt t="9887" x="9491663" y="2941638"/>
          <p14:tracePt t="9891" x="9501188" y="2951163"/>
          <p14:tracePt t="9901" x="9520238" y="2951163"/>
          <p14:tracePt t="9908" x="9529763" y="2951163"/>
          <p14:tracePt t="9916" x="9537700" y="2951163"/>
          <p14:tracePt t="9930" x="9547225" y="2951163"/>
          <p14:tracePt t="9945" x="9556750" y="2951163"/>
          <p14:tracePt t="10002" x="9575800" y="2932113"/>
          <p14:tracePt t="10016" x="9575800" y="2914650"/>
          <p14:tracePt t="10033" x="9593263" y="2905125"/>
          <p14:tracePt t="10039" x="9593263" y="2895600"/>
          <p14:tracePt t="10049" x="9593263" y="2876550"/>
          <p14:tracePt t="10061" x="9585325" y="2867025"/>
          <p14:tracePt t="10065" x="9585325" y="2857500"/>
          <p14:tracePt t="10096" x="9566275" y="2840038"/>
          <p14:tracePt t="10104" x="9556750" y="2830513"/>
          <p14:tracePt t="10112" x="9547225" y="2811463"/>
          <p14:tracePt t="10120" x="9529763" y="2794000"/>
          <p14:tracePt t="10127" x="9520238" y="2794000"/>
          <p14:tracePt t="10135" x="9510713" y="2784475"/>
          <p14:tracePt t="10143" x="9491663" y="2774950"/>
          <p14:tracePt t="10155" x="9482138" y="2765425"/>
          <p14:tracePt t="10158" x="9472613" y="2755900"/>
          <p14:tracePt t="10170" x="9464675" y="2746375"/>
          <p14:tracePt t="10176" x="9436100" y="2736850"/>
          <p14:tracePt t="10184" x="9426575" y="2736850"/>
          <p14:tracePt t="10191" x="9409113" y="2719388"/>
          <p14:tracePt t="10199" x="9390063" y="2719388"/>
          <p14:tracePt t="10205" x="9380538" y="2719388"/>
          <p14:tracePt t="10213" x="9361488" y="2719388"/>
          <p14:tracePt t="10222" x="9334500" y="2719388"/>
          <p14:tracePt t="10228" x="9324975" y="2719388"/>
          <p14:tracePt t="10237" x="9305925" y="2719388"/>
          <p14:tracePt t="10253" x="9296400" y="2719388"/>
          <p14:tracePt t="10264" x="9288463" y="2719388"/>
          <p14:tracePt t="10269" x="9269413" y="2728913"/>
          <p14:tracePt t="10286" x="9240838" y="2728913"/>
          <p14:tracePt t="10293" x="9232900" y="2728913"/>
          <p14:tracePt t="10299" x="9223375" y="2728913"/>
          <p14:tracePt t="10307" x="9213850" y="2728913"/>
          <p14:tracePt t="10317" x="9194800" y="2728913"/>
          <p14:tracePt t="10321" x="9185275" y="2728913"/>
          <p14:tracePt t="10328" x="9167813" y="2728913"/>
          <p14:tracePt t="10331" x="9158288" y="2728913"/>
          <p14:tracePt t="10347" x="9139238" y="2728913"/>
          <p14:tracePt t="10357" x="9129713" y="2728913"/>
          <p14:tracePt t="10363" x="9120188" y="2728913"/>
          <p14:tracePt t="10373" x="9102725" y="2728913"/>
          <p14:tracePt t="10379" x="9093200" y="2728913"/>
          <p14:tracePt t="10387" x="9083675" y="2719388"/>
          <p14:tracePt t="10394" x="9074150" y="2719388"/>
          <p14:tracePt t="10413" x="9047163" y="2719388"/>
          <p14:tracePt t="10416" x="9037638" y="2719388"/>
          <p14:tracePt t="10427" x="9028113" y="2719388"/>
          <p14:tracePt t="10438" x="9018588" y="2719388"/>
          <p14:tracePt t="10452" x="9009063" y="2719388"/>
          <p14:tracePt t="10459" x="8999538" y="2709863"/>
          <p14:tracePt t="10467" x="8991600" y="2709863"/>
          <p14:tracePt t="10473" x="8982075" y="2709863"/>
          <p14:tracePt t="10481" x="8982075" y="2700338"/>
          <p14:tracePt t="10488" x="8972550" y="2700338"/>
          <p14:tracePt t="10496" x="8963025" y="2700338"/>
          <p14:tracePt t="10511" x="8953500" y="2700338"/>
          <p14:tracePt t="10521" x="8943975" y="2700338"/>
          <p14:tracePt t="10533" x="8934450" y="2690813"/>
          <p14:tracePt t="10536" x="8926513" y="2681288"/>
          <p14:tracePt t="10547" x="8916988" y="2681288"/>
          <p14:tracePt t="10553" x="8907463" y="2673350"/>
          <p14:tracePt t="10562" x="8897938" y="2673350"/>
          <p14:tracePt t="10567" x="8878888" y="2654300"/>
          <p14:tracePt t="10576" x="8870950" y="2644775"/>
          <p14:tracePt t="10583" x="8861425" y="2635250"/>
          <p14:tracePt t="10591" x="8842375" y="2635250"/>
          <p14:tracePt t="10597" x="8842375" y="2616200"/>
          <p14:tracePt t="10605" x="8815388" y="2616200"/>
          <p14:tracePt t="10612" x="8796338" y="2598738"/>
          <p14:tracePt t="10621" x="8786813" y="2589213"/>
          <p14:tracePt t="10629" x="8750300" y="2552700"/>
          <p14:tracePt t="10641" x="8731250" y="2552700"/>
          <p14:tracePt t="10645" x="8702675" y="2524125"/>
          <p14:tracePt t="10656" x="8694738" y="2514600"/>
          <p14:tracePt t="10659" x="8675688" y="2505075"/>
          <p14:tracePt t="10670" x="8675688" y="2497138"/>
          <p14:tracePt t="10675" x="8656638" y="2478088"/>
          <p14:tracePt t="10685" x="8629650" y="2449513"/>
          <p14:tracePt t="10692" x="8610600" y="2439988"/>
          <p14:tracePt t="10700" x="8582025" y="2422525"/>
          <p14:tracePt t="10706" x="8564563" y="2384425"/>
          <p14:tracePt t="10713" x="8516938" y="2357438"/>
          <p14:tracePt t="10725" x="8443913" y="2292350"/>
          <p14:tracePt t="10737" x="8369300" y="2217738"/>
          <p14:tracePt t="10750" x="8313738" y="2171700"/>
          <p14:tracePt t="10756" x="8277225" y="2143125"/>
          <p14:tracePt t="10764" x="8220075" y="2106613"/>
          <p14:tracePt t="10771" x="8137525" y="2060575"/>
          <p14:tracePt t="10779" x="8062913" y="2014538"/>
          <p14:tracePt t="10788" x="7988300" y="1966913"/>
          <p14:tracePt t="10795" x="7886700" y="1901825"/>
          <p14:tracePt t="10803" x="7785100" y="1846263"/>
          <p14:tracePt t="10810" x="7681913" y="1800225"/>
          <p14:tracePt t="10820" x="7488238" y="1652588"/>
          <p14:tracePt t="10829" x="7339013" y="1577975"/>
          <p14:tracePt t="10833" x="7181850" y="1503363"/>
          <p14:tracePt t="10845" x="6996113" y="1447800"/>
          <p14:tracePt t="10850" x="6875463" y="1401763"/>
          <p14:tracePt t="10860" x="6735763" y="1363663"/>
          <p14:tracePt t="10864" x="6624638" y="1346200"/>
          <p14:tracePt t="10874" x="6484938" y="1327150"/>
          <p14:tracePt t="10879" x="6346825" y="1308100"/>
          <p14:tracePt t="10889" x="6235700" y="1298575"/>
          <p14:tracePt t="10895" x="6124575" y="1298575"/>
          <p14:tracePt t="10903" x="6030913" y="1298575"/>
          <p14:tracePt t="10911" x="5845175" y="1317625"/>
          <p14:tracePt t="10928" x="5697538" y="1363663"/>
          <p14:tracePt t="10939" x="5576888" y="1392238"/>
          <p14:tracePt t="10944" x="5502275" y="1438275"/>
          <p14:tracePt t="10953" x="5408613" y="1474788"/>
          <p14:tracePt t="10958" x="5307013" y="1558925"/>
          <p14:tracePt t="10967" x="5176838" y="1670050"/>
          <p14:tracePt t="10974" x="5075238" y="1754188"/>
          <p14:tracePt t="10982" x="4973638" y="1836738"/>
          <p14:tracePt t="10991" x="4824413" y="1966913"/>
          <p14:tracePt t="10996" x="4703763" y="2032000"/>
          <p14:tracePt t="11003" x="4602163" y="2116138"/>
          <p14:tracePt t="11012" x="4510088" y="2190750"/>
          <p14:tracePt t="11022" x="4324350" y="2357438"/>
          <p14:tracePt t="11033" x="4230688" y="2459038"/>
          <p14:tracePt t="11036" x="4175125" y="2533650"/>
          <p14:tracePt t="11047" x="4110038" y="2616200"/>
          <p14:tracePt t="11052" x="4064000" y="2690813"/>
          <p14:tracePt t="11061" x="4017963" y="2755900"/>
          <p14:tracePt t="11067" x="4008438" y="2774950"/>
          <p14:tracePt t="11076" x="3989388" y="2801938"/>
          <p14:tracePt t="11085" x="3971925" y="2840038"/>
          <p14:tracePt t="11091" x="3962400" y="2849563"/>
          <p14:tracePt t="11099" x="3952875" y="2867025"/>
          <p14:tracePt t="11104" x="3933825" y="2886075"/>
          <p14:tracePt t="11112" x="3933825" y="2895600"/>
          <p14:tracePt t="11115" x="3933825" y="2922588"/>
          <p14:tracePt t="11130" x="3924300" y="2932113"/>
          <p14:tracePt t="11163" x="3924300" y="2951163"/>
          <p14:tracePt t="11185" x="3952875" y="2951163"/>
          <p14:tracePt t="11195" x="3971925" y="2960688"/>
          <p14:tracePt t="11199" x="4008438" y="2970213"/>
          <p14:tracePt t="11209" x="4110038" y="2997200"/>
          <p14:tracePt t="11221" x="4165600" y="3025775"/>
          <p14:tracePt t="11226" x="4240213" y="3052763"/>
          <p14:tracePt t="11236" x="4276725" y="3071813"/>
          <p14:tracePt t="11242" x="4332288" y="3081338"/>
          <p14:tracePt t="11251" x="4379913" y="3090863"/>
          <p14:tracePt t="11257" x="4435475" y="3108325"/>
          <p14:tracePt t="11265" x="4481513" y="3108325"/>
          <p14:tracePt t="11270" x="4537075" y="3098800"/>
          <p14:tracePt t="11279" x="4556125" y="3098800"/>
          <p14:tracePt t="11286" x="4583113" y="3090863"/>
          <p14:tracePt t="11295" x="4611688" y="3081338"/>
          <p14:tracePt t="11304" x="4657725" y="3071813"/>
          <p14:tracePt t="11316" x="4667250" y="3062288"/>
          <p14:tracePt t="11319" x="4686300" y="3052763"/>
          <p14:tracePt t="11332" x="4694238" y="3052763"/>
          <p14:tracePt t="11335" x="4722813" y="3025775"/>
          <p14:tracePt t="11344" x="4741863" y="3025775"/>
          <p14:tracePt t="11350" x="4778375" y="3006725"/>
          <p14:tracePt t="11360" x="4814888" y="3006725"/>
          <p14:tracePt t="11367" x="4862513" y="3006725"/>
          <p14:tracePt t="11373" x="4899025" y="3006725"/>
          <p14:tracePt t="11381" x="4945063" y="3006725"/>
          <p14:tracePt t="11388" x="4983163" y="3006725"/>
          <p14:tracePt t="11395" x="5010150" y="3006725"/>
          <p14:tracePt t="11411" x="5019675" y="3006725"/>
          <p14:tracePt t="11414" x="5048250" y="3006725"/>
          <p14:tracePt t="11737" x="5029200" y="3006725"/>
          <p14:tracePt t="11747" x="5019675" y="3006725"/>
          <p14:tracePt t="11751" x="5000625" y="3006725"/>
          <p14:tracePt t="11760" x="4991100" y="3006725"/>
          <p14:tracePt t="11765" x="4983163" y="3006725"/>
          <p14:tracePt t="11775" x="4973638" y="3006725"/>
          <p14:tracePt t="11791" x="4964113" y="3006725"/>
          <p14:tracePt t="12695" x="4973638" y="3006725"/>
          <p14:tracePt t="12699" x="5029200" y="2987675"/>
          <p14:tracePt t="12708" x="5103813" y="2960688"/>
          <p14:tracePt t="12717" x="5195888" y="2922588"/>
          <p14:tracePt t="12724" x="5289550" y="2914650"/>
          <p14:tracePt t="12734" x="5548313" y="2840038"/>
          <p14:tracePt t="12746" x="5668963" y="2811463"/>
          <p14:tracePt t="12749" x="5808663" y="2755900"/>
          <p14:tracePt t="12759" x="5919788" y="2728913"/>
          <p14:tracePt t="12764" x="6059488" y="2709863"/>
          <p14:tracePt t="12774" x="6197600" y="2690813"/>
          <p14:tracePt t="12779" x="6308725" y="2690813"/>
          <p14:tracePt t="12788" x="6402388" y="2673350"/>
          <p14:tracePt t="12794" x="6494463" y="2673350"/>
          <p14:tracePt t="12802" x="6588125" y="2681288"/>
          <p14:tracePt t="12811" x="6634163" y="2681288"/>
          <p14:tracePt t="12817" x="6670675" y="2681288"/>
          <p14:tracePt t="12828" x="6745288" y="2709863"/>
          <p14:tracePt t="12843" x="6791325" y="2709863"/>
          <p14:tracePt t="12853" x="6810375" y="2719388"/>
          <p14:tracePt t="12858" x="6846888" y="2728913"/>
          <p14:tracePt t="12868" x="6865938" y="2728913"/>
          <p14:tracePt t="12874" x="6894513" y="2728913"/>
          <p14:tracePt t="12882" x="6911975" y="2736850"/>
          <p14:tracePt t="12888" x="6931025" y="2755900"/>
          <p14:tracePt t="12898" x="6950075" y="2755900"/>
          <p14:tracePt t="12905" x="6959600" y="2755900"/>
          <p14:tracePt t="12922" x="6986588" y="2755900"/>
          <p14:tracePt t="12952" x="6996113" y="2755900"/>
          <p14:tracePt t="12963" x="7005638" y="2755900"/>
          <p14:tracePt t="13031" x="7015163" y="2755900"/>
          <p14:tracePt t="13045" x="7023100" y="2755900"/>
          <p14:tracePt t="13057" x="7023100" y="2765425"/>
          <p14:tracePt t="13071" x="7032625" y="2765425"/>
          <p14:tracePt t="13076" x="7042150" y="2765425"/>
          <p14:tracePt t="13101" x="7061200" y="2765425"/>
          <p14:tracePt t="13115" x="7070725" y="2765425"/>
          <p14:tracePt t="13125" x="7088188" y="2765425"/>
          <p14:tracePt t="13136" x="7107238" y="2774950"/>
          <p14:tracePt t="13138" x="7116763" y="2774950"/>
          <p14:tracePt t="13151" x="7143750" y="2774950"/>
          <p14:tracePt t="13156" x="7162800" y="2774950"/>
          <p14:tracePt t="13265" x="7200900" y="2774950"/>
          <p14:tracePt t="13274" x="7218363" y="2774950"/>
          <p14:tracePt t="13279" x="7218363" y="2784475"/>
          <p14:tracePt t="13289" x="7237413" y="2794000"/>
          <p14:tracePt t="13297" x="7246938" y="2794000"/>
          <p14:tracePt t="13302" x="7273925" y="2811463"/>
          <p14:tracePt t="13311" x="7302500" y="2820988"/>
          <p14:tracePt t="13324" x="7339013" y="2840038"/>
          <p14:tracePt t="13326" x="7358063" y="2849563"/>
          <p14:tracePt t="13339" x="7394575" y="2857500"/>
          <p14:tracePt t="13345" x="7432675" y="2857500"/>
          <p14:tracePt t="13353" x="7469188" y="2857500"/>
          <p14:tracePt t="13359" x="7505700" y="2857500"/>
          <p14:tracePt t="13368" x="7524750" y="2857500"/>
          <p14:tracePt t="13375" x="7561263" y="2857500"/>
          <p14:tracePt t="13383" x="7599363" y="2857500"/>
          <p14:tracePt t="13392" x="7608888" y="2857500"/>
          <p14:tracePt t="13398" x="7618413" y="2857500"/>
          <p14:tracePt t="13407" x="7635875" y="2857500"/>
          <p14:tracePt t="13412" x="7645400" y="2857500"/>
          <p14:tracePt t="13422" x="7654925" y="2857500"/>
          <p14:tracePt t="13434" x="7664450" y="2857500"/>
          <p14:tracePt t="13439" x="7673975" y="2857500"/>
          <p14:tracePt t="13449" x="7681913" y="2857500"/>
          <p14:tracePt t="13455" x="7700963" y="2857500"/>
          <p14:tracePt t="13789" x="7756525" y="2857500"/>
          <p14:tracePt t="13797" x="7802563" y="2857500"/>
          <p14:tracePt t="13803" x="7850188" y="2857500"/>
          <p14:tracePt t="13813" x="7951788" y="2857500"/>
          <p14:tracePt t="13825" x="7988300" y="2857500"/>
          <p14:tracePt t="13830" x="8043863" y="2857500"/>
          <p14:tracePt t="13841" x="8081963" y="2857500"/>
          <p14:tracePt t="13844" x="8108950" y="2857500"/>
          <p14:tracePt t="13855" x="8147050" y="2867025"/>
          <p14:tracePt t="13861" x="8174038" y="2867025"/>
          <p14:tracePt t="13869" x="8193088" y="2867025"/>
          <p14:tracePt t="13875" x="8202613" y="2867025"/>
          <p14:tracePt t="13884" x="8212138" y="2867025"/>
          <p14:tracePt t="13892" x="8229600" y="2867025"/>
          <p14:tracePt t="13899" x="8239125" y="2867025"/>
          <p14:tracePt t="13909" x="8248650" y="2867025"/>
          <p14:tracePt t="13919" x="8258175" y="2867025"/>
          <p14:tracePt t="13922" x="8267700" y="2867025"/>
          <p14:tracePt t="13940" x="8277225" y="2867025"/>
          <p14:tracePt t="13949" x="8285163" y="2867025"/>
          <p14:tracePt t="13963" x="8294688" y="2867025"/>
          <p14:tracePt t="13992" x="8304213" y="2867025"/>
          <p14:tracePt t="14002" x="8313738" y="2867025"/>
          <p14:tracePt t="14028" x="8323263" y="2867025"/>
          <p14:tracePt t="14035" x="8332788" y="2867025"/>
          <p14:tracePt t="14127" x="8340725" y="2867025"/>
          <p14:tracePt t="14144" x="8350250" y="2867025"/>
          <p14:tracePt t="14152" x="8369300" y="2867025"/>
          <p14:tracePt t="14159" x="8378825" y="2867025"/>
          <p14:tracePt t="14167" x="8388350" y="2867025"/>
          <p14:tracePt t="14175" x="8396288" y="2867025"/>
          <p14:tracePt t="14181" x="8405813" y="2867025"/>
          <p14:tracePt t="14190" x="8443913" y="2867025"/>
          <p14:tracePt t="14203" x="8470900" y="2876550"/>
          <p14:tracePt t="14206" x="8489950" y="2867025"/>
          <p14:tracePt t="14216" x="8509000" y="2867025"/>
          <p14:tracePt t="14223" x="8535988" y="2867025"/>
          <p14:tracePt t="14233" x="8555038" y="2867025"/>
          <p14:tracePt t="14237" x="8591550" y="2867025"/>
          <p14:tracePt t="14246" x="8601075" y="2867025"/>
          <p14:tracePt t="14253" x="8629650" y="2867025"/>
          <p14:tracePt t="14260" x="8656638" y="2857500"/>
          <p14:tracePt t="14269" x="8675688" y="2857500"/>
          <p14:tracePt t="14276" x="8694738" y="2849563"/>
          <p14:tracePt t="14285" x="8740775" y="2849563"/>
          <p14:tracePt t="14297" x="8758238" y="2849563"/>
          <p14:tracePt t="14299" x="8796338" y="2820988"/>
          <p14:tracePt t="14311" x="8851900" y="2820988"/>
          <p14:tracePt t="14316" x="8870950" y="2801938"/>
          <p14:tracePt t="14326" x="8926513" y="2801938"/>
          <p14:tracePt t="14332" x="8963025" y="2784475"/>
          <p14:tracePt t="14341" x="8999538" y="2774950"/>
          <p14:tracePt t="14348" x="9018588" y="2774950"/>
          <p14:tracePt t="14354" x="9037638" y="2765425"/>
          <p14:tracePt t="14363" x="9074150" y="2755900"/>
          <p14:tracePt t="14369" x="9102725" y="2755900"/>
          <p14:tracePt t="14380" x="9129713" y="2755900"/>
          <p14:tracePt t="14395" x="9158288" y="2755900"/>
          <p14:tracePt t="14406" x="9175750" y="2755900"/>
          <p14:tracePt t="14409" x="9204325" y="2736850"/>
          <p14:tracePt t="14420" x="9213850" y="2736850"/>
          <p14:tracePt t="14427" x="9232900" y="2736850"/>
          <p14:tracePt t="14435" x="9250363" y="2736850"/>
          <p14:tracePt t="14449" x="9278938" y="2736850"/>
          <p14:tracePt t="14458" x="9296400" y="2736850"/>
          <p14:tracePt t="14465" x="9305925" y="2736850"/>
          <p14:tracePt t="14474" x="9315450" y="2736850"/>
          <p14:tracePt t="14486" x="9334500" y="2736850"/>
          <p14:tracePt t="14503" x="9361488" y="2736850"/>
          <p14:tracePt t="14515" x="9380538" y="2736850"/>
          <p14:tracePt t="14529" x="9399588" y="2755900"/>
          <p14:tracePt t="14535" x="9426575" y="2765425"/>
          <p14:tracePt t="14543" x="9436100" y="2765425"/>
          <p14:tracePt t="14552" x="9445625" y="2765425"/>
          <p14:tracePt t="14558" x="9455150" y="2765425"/>
          <p14:tracePt t="14567" x="9482138" y="2765425"/>
          <p14:tracePt t="14581" x="9491663" y="2765425"/>
          <p14:tracePt t="14584" x="9501188" y="2765425"/>
          <p14:tracePt t="14594" x="9510713" y="2765425"/>
          <p14:tracePt t="14600" x="9520238" y="2765425"/>
          <p14:tracePt t="14609" x="9529763" y="2765425"/>
          <p14:tracePt t="14624" x="9547225" y="2765425"/>
          <p14:tracePt t="14629" x="9556750" y="2765425"/>
          <p14:tracePt t="14637" x="9585325" y="2765425"/>
          <p14:tracePt t="14646" x="9593263" y="2765425"/>
          <p14:tracePt t="14652" x="9602788" y="2765425"/>
          <p14:tracePt t="14662" x="9621838" y="2765425"/>
          <p14:tracePt t="14678" x="9640888" y="2765425"/>
          <p14:tracePt t="14690" x="9650413" y="2765425"/>
          <p14:tracePt t="14703" x="9658350" y="2765425"/>
          <p14:tracePt t="14717" x="9677400" y="2765425"/>
          <p14:tracePt t="14733" x="9696450" y="2765425"/>
          <p14:tracePt t="14746" x="9705975" y="2765425"/>
          <p14:tracePt t="14756" x="9713913" y="2765425"/>
          <p14:tracePt t="14761" x="9732963" y="2765425"/>
          <p14:tracePt t="14767" x="9742488" y="2765425"/>
          <p14:tracePt t="14769" x="9771063" y="2765425"/>
          <p14:tracePt t="14783" x="9779000" y="2765425"/>
          <p14:tracePt t="14787" x="9788525" y="2765425"/>
          <p14:tracePt t="14798" x="9807575" y="2765425"/>
          <p14:tracePt t="14803" x="9826625" y="2765425"/>
          <p14:tracePt t="14812" x="9834563" y="2765425"/>
          <p14:tracePt t="14817" x="9844088" y="2765425"/>
          <p14:tracePt t="14826" x="9863138" y="2765425"/>
          <p14:tracePt t="14833" x="9891713" y="2765425"/>
          <p14:tracePt t="14843" x="9909175" y="2765425"/>
          <p14:tracePt t="14850" x="9947275" y="2765425"/>
          <p14:tracePt t="14855" x="9955213" y="2765425"/>
          <p14:tracePt t="14864" x="10002838" y="2774950"/>
          <p14:tracePt t="14882" x="10029825" y="2774950"/>
          <p14:tracePt t="14897" x="10048875" y="2784475"/>
          <p14:tracePt t="14910" x="10058400" y="2784475"/>
          <p14:tracePt t="14920" x="10067925" y="2784475"/>
          <p14:tracePt t="14935" x="10075863" y="2784475"/>
          <p14:tracePt t="14944" x="10094913" y="2784475"/>
          <p14:tracePt t="14950" x="10104438" y="2784475"/>
          <p14:tracePt t="14964" x="10131425" y="2784475"/>
          <p14:tracePt t="14974" x="10160000" y="2784475"/>
          <p14:tracePt t="14991" x="10179050" y="2784475"/>
          <p14:tracePt t="15006" x="10196513" y="2784475"/>
          <p14:tracePt t="15015" x="10206038" y="2784475"/>
          <p14:tracePt t="15020" x="10215563" y="2784475"/>
          <p14:tracePt t="15030" x="10244138" y="2784475"/>
          <p14:tracePt t="15037" x="10252075" y="2784475"/>
          <p14:tracePt t="15044" x="10271125" y="2784475"/>
          <p14:tracePt t="15054" x="10299700" y="2784475"/>
          <p14:tracePt t="15067" x="10309225" y="2784475"/>
          <p14:tracePt t="15080" x="10326688" y="2794000"/>
          <p14:tracePt t="15086" x="10336213" y="2794000"/>
          <p14:tracePt t="15099" x="10345738" y="2794000"/>
          <p14:tracePt t="15110" x="10355263" y="2794000"/>
          <p14:tracePt t="15124" x="10372725" y="2794000"/>
          <p14:tracePt t="15132" x="10372725" y="2801938"/>
          <p14:tracePt t="15149" x="10391775" y="2801938"/>
          <p14:tracePt t="15160" x="10401300" y="2801938"/>
          <p14:tracePt t="15164" x="10410825" y="2801938"/>
          <p14:tracePt t="15176" x="10428288" y="2801938"/>
          <p14:tracePt t="15180" x="10437813" y="2801938"/>
          <p14:tracePt t="15190" x="10447338" y="2801938"/>
          <p14:tracePt t="15193" x="10466388" y="2811463"/>
          <p14:tracePt t="15203" x="10475913" y="2811463"/>
          <p14:tracePt t="15211" x="10493375" y="2830513"/>
          <p14:tracePt t="15218" x="10521950" y="2830513"/>
          <p14:tracePt t="15232" x="10541000" y="2830513"/>
          <p14:tracePt t="15243" x="10587038" y="2830513"/>
          <p14:tracePt t="15254" x="10587038" y="2840038"/>
          <p14:tracePt t="15257" x="10606088" y="2840038"/>
          <p14:tracePt t="15269" x="10614025" y="2840038"/>
          <p14:tracePt t="15274" x="10633075" y="2849563"/>
          <p14:tracePt t="15284" x="10652125" y="2849563"/>
          <p14:tracePt t="15288" x="10679113" y="2849563"/>
          <p14:tracePt t="15298" x="10688638" y="2849563"/>
          <p14:tracePt t="15305" x="10707688" y="2849563"/>
          <p14:tracePt t="15312" x="10726738" y="2849563"/>
          <p14:tracePt t="15322" x="10763250" y="2849563"/>
          <p14:tracePt t="15326" x="10782300" y="2849563"/>
          <p14:tracePt t="15337" x="10837863" y="2849563"/>
          <p14:tracePt t="15352" x="10883900" y="2849563"/>
          <p14:tracePt t="15364" x="10902950" y="2849563"/>
          <p14:tracePt t="15368" x="10929938" y="2849563"/>
          <p14:tracePt t="15378" x="10948988" y="2849563"/>
          <p14:tracePt t="15382" x="10966450" y="2849563"/>
          <p14:tracePt t="15393" x="10975975" y="2849563"/>
          <p14:tracePt t="15399" x="10995025" y="2849563"/>
          <p14:tracePt t="15408" x="11023600" y="2849563"/>
          <p14:tracePt t="15418" x="11031538" y="2849563"/>
          <p14:tracePt t="15420" x="11050588" y="2849563"/>
          <p14:tracePt t="15432" x="11079163" y="2849563"/>
          <p14:tracePt t="15443" x="11096625" y="2849563"/>
          <p14:tracePt t="15462" x="11115675" y="2849563"/>
          <p14:tracePt t="15471" x="11125200" y="2849563"/>
          <p14:tracePt t="15501" x="11134725" y="2849563"/>
          <p14:tracePt t="15510" x="11144250" y="2849563"/>
          <p14:tracePt t="15603" x="11152188" y="2849563"/>
          <p14:tracePt t="15609" x="11161713" y="2849563"/>
          <p14:tracePt t="15675" x="11171238" y="2849563"/>
          <p14:tracePt t="15725" x="11180763" y="2849563"/>
          <p14:tracePt t="15878" x="11180763" y="2857500"/>
          <p14:tracePt t="15893" x="11180763" y="2867025"/>
          <p14:tracePt t="15901" x="11180763" y="2886075"/>
          <p14:tracePt t="15918" x="11180763" y="2895600"/>
          <p14:tracePt t="15933" x="11180763" y="2905125"/>
          <p14:tracePt t="15958" x="11180763" y="2914650"/>
          <p14:tracePt t="15972" x="11180763" y="2922588"/>
          <p14:tracePt t="15987" x="11171238" y="2922588"/>
          <p14:tracePt t="16013" x="11161713" y="2941638"/>
          <p14:tracePt t="16023" x="11152188" y="2941638"/>
          <p14:tracePt t="16029" x="11144250" y="2951163"/>
          <p14:tracePt t="16038" x="11134725" y="2960688"/>
          <p14:tracePt t="16058" x="11125200" y="2970213"/>
          <p14:tracePt t="16067" x="11106150" y="2970213"/>
          <p14:tracePt t="16081" x="11096625" y="2978150"/>
          <p14:tracePt t="16096" x="11087100" y="2978150"/>
          <p14:tracePt t="16105" x="11079163" y="2978150"/>
          <p14:tracePt t="16137" x="11069638" y="2978150"/>
          <p14:tracePt t="16176" x="11060113" y="2978150"/>
          <p14:tracePt t="16199" x="11050588" y="2978150"/>
          <p14:tracePt t="16640" x="10883900" y="2960688"/>
          <p14:tracePt t="16647" x="10567988" y="2922588"/>
          <p14:tracePt t="16655" x="10280650" y="2895600"/>
          <p14:tracePt t="16662" x="9937750" y="2849563"/>
          <p14:tracePt t="16670" x="9602788" y="2830513"/>
          <p14:tracePt t="16675" x="9269413" y="2784475"/>
          <p14:tracePt t="16688" x="8758238" y="2746375"/>
          <p14:tracePt t="16702" x="8258175" y="2690813"/>
          <p14:tracePt t="16712" x="8081963" y="2673350"/>
          <p14:tracePt t="16715" x="7923213" y="2654300"/>
          <p14:tracePt t="16727" x="7700963" y="2635250"/>
          <p14:tracePt t="16732" x="7497763" y="2635250"/>
          <p14:tracePt t="16741" x="7302500" y="2635250"/>
          <p14:tracePt t="16749" x="7172325" y="2635250"/>
          <p14:tracePt t="16757" x="6986588" y="2616200"/>
          <p14:tracePt t="16765" x="6829425" y="2625725"/>
          <p14:tracePt t="16770" x="6670675" y="2663825"/>
          <p14:tracePt t="16780" x="6373813" y="2690813"/>
          <p14:tracePt t="16791" x="6281738" y="2728913"/>
          <p14:tracePt t="16796" x="6170613" y="2746375"/>
          <p14:tracePt t="16807" x="6049963" y="2774950"/>
          <p14:tracePt t="16811" x="5929313" y="2811463"/>
          <p14:tracePt t="16820" x="5835650" y="2820988"/>
          <p14:tracePt t="16827" x="5724525" y="2840038"/>
          <p14:tracePt t="16836" x="5632450" y="2857500"/>
          <p14:tracePt t="16841" x="5529263" y="2886075"/>
          <p14:tracePt t="16851" x="5437188" y="2922588"/>
          <p14:tracePt t="16859" x="5345113" y="2951163"/>
          <p14:tracePt t="16866" x="5241925" y="2987675"/>
          <p14:tracePt t="16875" x="5056188" y="3035300"/>
          <p14:tracePt t="16886" x="4983163" y="3043238"/>
          <p14:tracePt t="16891" x="4889500" y="3081338"/>
          <p14:tracePt t="16905" x="4759325" y="3136900"/>
          <p14:tracePt t="16916" x="4703763" y="3163888"/>
          <p14:tracePt t="16921" x="4648200" y="3192463"/>
          <p14:tracePt t="16930" x="4621213" y="3219450"/>
          <p14:tracePt t="16937" x="4583113" y="3248025"/>
          <p14:tracePt t="16944" x="4565650" y="3257550"/>
          <p14:tracePt t="16954" x="4537075" y="3267075"/>
          <p14:tracePt t="16958" x="4518025" y="3276600"/>
          <p14:tracePt t="16969" x="4518025" y="3284538"/>
          <p14:tracePt t="16983" x="4510088" y="3284538"/>
          <p14:tracePt t="16995" x="4500563" y="3303588"/>
          <p14:tracePt t="17031" x="4500563" y="3332163"/>
          <p14:tracePt t="17079" x="4500563" y="3340100"/>
          <p14:tracePt t="17090" x="4518025" y="3349625"/>
          <p14:tracePt t="17092" x="4537075" y="3349625"/>
          <p14:tracePt t="17104" x="4556125" y="3349625"/>
          <p14:tracePt t="17111" x="4583113" y="3349625"/>
          <p14:tracePt t="17119" x="4602163" y="3349625"/>
          <p14:tracePt t="17124" x="4638675" y="3349625"/>
          <p14:tracePt t="17133" x="4676775" y="3349625"/>
          <p14:tracePt t="17141" x="4722813" y="3349625"/>
          <p14:tracePt t="17148" x="4759325" y="3332163"/>
          <p14:tracePt t="17155" x="4797425" y="3332163"/>
          <p14:tracePt t="17157" x="4833938" y="3322638"/>
          <p14:tracePt t="17169" x="4870450" y="3313113"/>
          <p14:tracePt t="17173" x="4908550" y="3284538"/>
          <p14:tracePt t="17187" x="5000625" y="3257550"/>
          <p14:tracePt t="17198" x="5048250" y="3248025"/>
          <p14:tracePt t="17204" x="5103813" y="3228975"/>
          <p14:tracePt t="17212" x="5149850" y="3219450"/>
          <p14:tracePt t="17219" x="5224463" y="3201988"/>
          <p14:tracePt t="17227" x="5297488" y="3173413"/>
          <p14:tracePt t="17236" x="5372100" y="3173413"/>
          <p14:tracePt t="17242" x="5483225" y="3155950"/>
          <p14:tracePt t="17251" x="5576888" y="3146425"/>
          <p14:tracePt t="17256" x="5688013" y="3146425"/>
          <p14:tracePt t="17267" x="5910263" y="3146425"/>
          <p14:tracePt t="17280" x="6049963" y="3127375"/>
          <p14:tracePt t="17282" x="6188075" y="3127375"/>
          <p14:tracePt t="17292" x="6318250" y="3127375"/>
          <p14:tracePt t="17300" x="6429375" y="3127375"/>
          <p14:tracePt t="17307" x="6542088" y="3108325"/>
          <p14:tracePt t="17312" x="6615113" y="3108325"/>
          <p14:tracePt t="17323" x="6680200" y="3108325"/>
          <p14:tracePt t="17330" x="6718300" y="3098800"/>
          <p14:tracePt t="17336" x="6773863" y="3081338"/>
          <p14:tracePt t="17343" x="6791325" y="3081338"/>
          <p14:tracePt t="17350" x="6810375" y="3081338"/>
          <p14:tracePt t="17361" x="6819900" y="3081338"/>
          <p14:tracePt t="17518" x="6819900" y="3090863"/>
          <p14:tracePt t="17524" x="6829425" y="3090863"/>
          <p14:tracePt t="17549" x="6829425" y="3098800"/>
          <p14:tracePt t="17612" x="6829425" y="3108325"/>
          <p14:tracePt t="17927" x="6902450" y="3127375"/>
          <p14:tracePt t="17938" x="6996113" y="3173413"/>
          <p14:tracePt t="17943" x="7135813" y="3211513"/>
          <p14:tracePt t="17952" x="7256463" y="3238500"/>
          <p14:tracePt t="17959" x="7367588" y="3276600"/>
          <p14:tracePt t="17967" x="7469188" y="3303588"/>
          <p14:tracePt t="17974" x="7561263" y="3340100"/>
          <p14:tracePt t="17981" x="7681913" y="3378200"/>
          <p14:tracePt t="17989" x="7794625" y="3387725"/>
          <p14:tracePt t="17998" x="7886700" y="3405188"/>
          <p14:tracePt t="18006" x="7988300" y="3433763"/>
          <p14:tracePt t="18010" x="8072438" y="3433763"/>
          <p14:tracePt t="18017" x="8128000" y="3452813"/>
          <p14:tracePt t="18019" x="8183563" y="3460750"/>
          <p14:tracePt t="18032" x="8202613" y="3460750"/>
          <p14:tracePt t="18036" x="8220075" y="3460750"/>
          <p14:tracePt t="18048" x="8229600" y="3460750"/>
          <p14:tracePt t="18061" x="8248650" y="3452813"/>
          <p14:tracePt t="18076" x="8258175" y="3452813"/>
          <p14:tracePt t="18083" x="8267700" y="3452813"/>
          <p14:tracePt t="18091" x="8294688" y="3443288"/>
          <p14:tracePt t="18101" x="8294688" y="3433763"/>
          <p14:tracePt t="18105" x="8313738" y="3424238"/>
          <p14:tracePt t="18116" x="8359775" y="3397250"/>
          <p14:tracePt t="18127" x="8369300" y="3387725"/>
          <p14:tracePt t="18133" x="8378825" y="3378200"/>
          <p14:tracePt t="18141" x="8388350" y="3368675"/>
          <p14:tracePt t="18146" x="8405813" y="3359150"/>
          <p14:tracePt t="18156" x="8434388" y="3349625"/>
          <p14:tracePt t="18162" x="8453438" y="3322638"/>
          <p14:tracePt t="18170" x="8480425" y="3313113"/>
          <p14:tracePt t="18179" x="8499475" y="3303588"/>
          <p14:tracePt t="18185" x="8526463" y="3276600"/>
          <p14:tracePt t="18194" x="8564563" y="3257550"/>
          <p14:tracePt t="18198" x="8601075" y="3238500"/>
          <p14:tracePt t="18207" x="8637588" y="3228975"/>
          <p14:tracePt t="18221" x="8647113" y="3219450"/>
          <p14:tracePt t="18223" x="8675688" y="3211513"/>
          <p14:tracePt t="18235" x="8685213" y="3211513"/>
          <p14:tracePt t="18241" x="8694738" y="3201988"/>
          <p14:tracePt t="18258" x="8702675" y="3201988"/>
          <p14:tracePt t="18266" x="8712200" y="3201988"/>
          <p14:tracePt t="18272" x="8712200" y="3192463"/>
          <p14:tracePt t="18280" x="8721725" y="3192463"/>
          <p14:tracePt t="18289" x="8740775" y="3192463"/>
          <p14:tracePt t="18304" x="8777288" y="3182938"/>
          <p14:tracePt t="18318" x="8796338" y="3182938"/>
          <p14:tracePt t="18330" x="8805863" y="3182938"/>
          <p14:tracePt t="18335" x="8815388" y="3182938"/>
          <p14:tracePt t="18344" x="8823325" y="3182938"/>
          <p14:tracePt t="18365" x="8832850" y="3182938"/>
          <p14:tracePt t="18373" x="8842375" y="3182938"/>
          <p14:tracePt t="18398" x="8851900" y="3182938"/>
          <p14:tracePt t="18409" x="8861425" y="3182938"/>
          <p14:tracePt t="18415" x="8861425" y="3192463"/>
          <p14:tracePt t="18428" x="8870950" y="3201988"/>
          <p14:tracePt t="18454" x="8878888" y="3201988"/>
          <p14:tracePt t="18483" x="8878888" y="3211513"/>
          <p14:tracePt t="18491" x="8888413" y="3211513"/>
          <p14:tracePt t="18507" x="8897938" y="3219450"/>
          <p14:tracePt t="18523" x="8907463" y="3219450"/>
          <p14:tracePt t="18539" x="8916988" y="3219450"/>
          <p14:tracePt t="18555" x="8926513" y="3219450"/>
          <p14:tracePt t="18562" x="8934450" y="3219450"/>
          <p14:tracePt t="18571" x="8943975" y="3228975"/>
          <p14:tracePt t="18587" x="8963025" y="3228975"/>
          <p14:tracePt t="18601" x="8982075" y="3228975"/>
          <p14:tracePt t="18612" x="9009063" y="3238500"/>
          <p14:tracePt t="18618" x="9028113" y="3238500"/>
          <p14:tracePt t="18627" x="9047163" y="3238500"/>
          <p14:tracePt t="18632" x="9083675" y="3238500"/>
          <p14:tracePt t="18642" x="9120188" y="3238500"/>
          <p14:tracePt t="18648" x="9158288" y="3238500"/>
          <p14:tracePt t="18657" x="9223375" y="3238500"/>
          <p14:tracePt t="18664" x="9278938" y="3238500"/>
          <p14:tracePt t="18672" x="9324975" y="3238500"/>
          <p14:tracePt t="18681" x="9445625" y="3238500"/>
          <p14:tracePt t="18696" x="9547225" y="3267075"/>
          <p14:tracePt t="18708" x="9593263" y="3267075"/>
          <p14:tracePt t="18713" x="9612313" y="3267075"/>
          <p14:tracePt t="18723" x="9640888" y="3276600"/>
          <p14:tracePt t="18727" x="9658350" y="3276600"/>
          <p14:tracePt t="18736" x="9686925" y="3284538"/>
          <p14:tracePt t="18744" x="9705975" y="3284538"/>
          <p14:tracePt t="18750" x="9723438" y="3284538"/>
          <p14:tracePt t="18757" x="9742488" y="3284538"/>
          <p14:tracePt t="18766" x="9752013" y="3284538"/>
          <p14:tracePt t="18773" x="9798050" y="3284538"/>
          <p14:tracePt t="18792" x="9817100" y="3284538"/>
          <p14:tracePt t="18801" x="9826625" y="3284538"/>
          <p14:tracePt t="18807" x="9834563" y="3284538"/>
          <p14:tracePt t="18819" x="9853613" y="3284538"/>
          <p14:tracePt t="18853" x="9863138" y="3284538"/>
          <p14:tracePt t="18859" x="9872663" y="3284538"/>
          <p14:tracePt t="18939" x="9882188" y="3284538"/>
          <p14:tracePt t="19668" x="9899650" y="3284538"/>
          <p14:tracePt t="19679" x="9974263" y="3284538"/>
          <p14:tracePt t="19686" x="9993313" y="3284538"/>
          <p14:tracePt t="19693" x="10039350" y="3284538"/>
          <p14:tracePt t="19701" x="10094913" y="3284538"/>
          <p14:tracePt t="19708" x="10140950" y="3276600"/>
          <p14:tracePt t="19715" x="10196513" y="3267075"/>
          <p14:tracePt t="19722" x="10290175" y="3267075"/>
          <p14:tracePt t="19734" x="10428288" y="3238500"/>
          <p14:tracePt t="19749" x="10577513" y="3201988"/>
          <p14:tracePt t="19759" x="10669588" y="3173413"/>
          <p14:tracePt t="19764" x="10744200" y="3173413"/>
          <p14:tracePt t="19773" x="10799763" y="3146425"/>
          <p14:tracePt t="19781" x="10847388" y="3146425"/>
          <p14:tracePt t="19788" x="10883900" y="3117850"/>
          <p14:tracePt t="19795" x="10929938" y="3117850"/>
          <p14:tracePt t="19803" x="10958513" y="3117850"/>
          <p14:tracePt t="19811" x="10995025" y="3108325"/>
          <p14:tracePt t="19817" x="11031538" y="3108325"/>
          <p14:tracePt t="19824" x="11050588" y="3098800"/>
          <p14:tracePt t="19828" x="11060113" y="3098800"/>
          <p14:tracePt t="19839" x="11079163" y="3098800"/>
          <p14:tracePt t="19844" x="11096625" y="3098800"/>
          <p14:tracePt t="19854" x="11106150" y="3098800"/>
          <p14:tracePt t="19867" x="11125200" y="3098800"/>
          <p14:tracePt t="19932" x="11125200" y="3090863"/>
          <p14:tracePt t="19947" x="11125200" y="3081338"/>
          <p14:tracePt t="19962" x="11125200" y="3071813"/>
          <p14:tracePt t="19967" x="11125200" y="3062288"/>
          <p14:tracePt t="19977" x="11125200" y="3052763"/>
          <p14:tracePt t="19984" x="11125200" y="3043238"/>
          <p14:tracePt t="19991" x="11106150" y="3043238"/>
          <p14:tracePt t="19998" x="11096625" y="3016250"/>
          <p14:tracePt t="20007" x="11087100" y="2997200"/>
          <p14:tracePt t="20016" x="11050588" y="2960688"/>
          <p14:tracePt t="20030" x="11031538" y="2932113"/>
          <p14:tracePt t="20033" x="11023600" y="2922588"/>
          <p14:tracePt t="20041" x="10995025" y="2905125"/>
          <p14:tracePt t="20047" x="10985500" y="2886075"/>
          <p14:tracePt t="20056" x="10975975" y="2886075"/>
          <p14:tracePt t="20061" x="10958513" y="2849563"/>
          <p14:tracePt t="20071" x="10948988" y="2840038"/>
          <p14:tracePt t="20077" x="10939463" y="2820988"/>
          <p14:tracePt t="20086" x="10929938" y="2820988"/>
          <p14:tracePt t="20092" x="10929938" y="2811463"/>
          <p14:tracePt t="20099" x="10929938" y="2801938"/>
          <p14:tracePt t="20109" x="10910888" y="2794000"/>
          <p14:tracePt t="20123" x="10902950" y="2784475"/>
          <p14:tracePt t="20136" x="10893425" y="2755900"/>
          <p14:tracePt t="20140" x="10893425" y="2746375"/>
          <p14:tracePt t="20150" x="10883900" y="2736850"/>
          <p14:tracePt t="20153" x="10874375" y="2719388"/>
          <p14:tracePt t="20172" x="10874375" y="2709863"/>
          <p14:tracePt t="20181" x="10874375" y="2700338"/>
          <p14:tracePt t="20193" x="10864850" y="2700338"/>
          <p14:tracePt t="20205" x="10855325" y="2681288"/>
          <p14:tracePt t="20216" x="10855325" y="2673350"/>
          <p14:tracePt t="20221" x="10847388" y="2663825"/>
          <p14:tracePt t="20233" x="10837863" y="2663825"/>
          <p14:tracePt t="20236" x="10837863" y="2644775"/>
          <p14:tracePt t="20245" x="10818813" y="2616200"/>
          <p14:tracePt t="20251" x="10818813" y="2608263"/>
          <p14:tracePt t="20259" x="10799763" y="2598738"/>
          <p14:tracePt t="20267" x="10790238" y="2579688"/>
          <p14:tracePt t="20274" x="10782300" y="2570163"/>
          <p14:tracePt t="20282" x="10772775" y="2560638"/>
          <p14:tracePt t="20289" x="10772775" y="2552700"/>
          <p14:tracePt t="20300" x="10753725" y="2533650"/>
          <p14:tracePt t="20315" x="10744200" y="2514600"/>
          <p14:tracePt t="20324" x="10734675" y="2514600"/>
          <p14:tracePt t="20339" x="10726738" y="2505075"/>
          <p14:tracePt t="20346" x="10717213" y="2497138"/>
          <p14:tracePt t="20362" x="10707688" y="2497138"/>
          <p14:tracePt t="20382" x="10707688" y="2487613"/>
          <p14:tracePt t="20440" x="10698163" y="2487613"/>
          <p14:tracePt t="20462" x="10688638" y="2487613"/>
          <p14:tracePt t="20502" x="10679113" y="2487613"/>
          <p14:tracePt t="20517" x="10669588" y="2487613"/>
          <p14:tracePt t="20533" x="10661650" y="2487613"/>
          <p14:tracePt t="20543" x="10652125" y="2497138"/>
          <p14:tracePt t="20548" x="10652125" y="2505075"/>
          <p14:tracePt t="20556" x="10642600" y="2505075"/>
          <p14:tracePt t="20564" x="10633075" y="2505075"/>
          <p14:tracePt t="20572" x="10623550" y="2514600"/>
          <p14:tracePt t="20580" x="10614025" y="2514600"/>
          <p14:tracePt t="20586" x="10614025" y="2524125"/>
          <p14:tracePt t="20597" x="10596563" y="2524125"/>
          <p14:tracePt t="20607" x="10596563" y="2533650"/>
          <p14:tracePt t="20611" x="10587038" y="2533650"/>
          <p14:tracePt t="20622" x="10567988" y="2543175"/>
          <p14:tracePt t="20627" x="10558463" y="2543175"/>
          <p14:tracePt t="20636" x="10548938" y="2552700"/>
          <p14:tracePt t="20644" x="10541000" y="2560638"/>
          <p14:tracePt t="20651" x="10521950" y="2560638"/>
          <p14:tracePt t="20666" x="10521950" y="2570163"/>
          <p14:tracePt t="20672" x="10512425" y="2570163"/>
          <p14:tracePt t="20825" x="10512425" y="2579688"/>
          <p14:tracePt t="20832" x="10502900" y="2598738"/>
          <p14:tracePt t="26462" x="10493375" y="2598738"/>
          <p14:tracePt t="26466" x="10475913" y="2579688"/>
          <p14:tracePt t="26476" x="10437813" y="2570163"/>
          <p14:tracePt t="26483" x="10410825" y="2543175"/>
          <p14:tracePt t="26490" x="10391775" y="2524125"/>
          <p14:tracePt t="26498" x="10355263" y="2505075"/>
          <p14:tracePt t="26505" x="10326688" y="2487613"/>
          <p14:tracePt t="26513" x="10290175" y="2468563"/>
          <p14:tracePt t="26520" x="10261600" y="2459038"/>
          <p14:tracePt t="26531" x="10196513" y="2422525"/>
          <p14:tracePt t="26541" x="10160000" y="2393950"/>
          <p14:tracePt t="26547" x="10104438" y="2384425"/>
          <p14:tracePt t="26556" x="10067925" y="2357438"/>
          <p14:tracePt t="26560" x="10020300" y="2347913"/>
          <p14:tracePt t="26571" x="9964738" y="2319338"/>
          <p14:tracePt t="26577" x="9928225" y="2311400"/>
          <p14:tracePt t="26585" x="9891713" y="2292350"/>
          <p14:tracePt t="26591" x="9872663" y="2292350"/>
          <p14:tracePt t="26601" x="9834563" y="2282825"/>
          <p14:tracePt t="26607" x="9807575" y="2273300"/>
          <p14:tracePt t="26615" x="9788525" y="2263775"/>
          <p14:tracePt t="26624" x="9742488" y="2246313"/>
          <p14:tracePt t="26635" x="9732963" y="2236788"/>
          <p14:tracePt t="26641" x="9723438" y="2227263"/>
          <p14:tracePt t="26649" x="9696450" y="2227263"/>
          <p14:tracePt t="26655" x="9677400" y="2208213"/>
          <p14:tracePt t="26664" x="9658350" y="2208213"/>
          <p14:tracePt t="26671" x="9650413" y="2198688"/>
          <p14:tracePt t="26679" x="9631363" y="2190750"/>
          <p14:tracePt t="26687" x="9593263" y="2190750"/>
          <p14:tracePt t="26695" x="9585325" y="2190750"/>
          <p14:tracePt t="26703" x="9547225" y="2181225"/>
          <p14:tracePt t="26708" x="9529763" y="2181225"/>
          <p14:tracePt t="26719" x="9501188" y="2171700"/>
          <p14:tracePt t="26732" x="9472613" y="2171700"/>
          <p14:tracePt t="26745" x="9464675" y="2171700"/>
          <p14:tracePt t="26750" x="9436100" y="2171700"/>
          <p14:tracePt t="26759" x="9426575" y="2171700"/>
          <p14:tracePt t="26773" x="9409113" y="2171700"/>
          <p14:tracePt t="26788" x="9390063" y="2171700"/>
          <p14:tracePt t="26795" x="9380538" y="2171700"/>
          <p14:tracePt t="26802" x="9371013" y="2171700"/>
          <p14:tracePt t="26813" x="9353550" y="2181225"/>
          <p14:tracePt t="26828" x="9315450" y="2181225"/>
          <p14:tracePt t="26838" x="9305925" y="2181225"/>
          <p14:tracePt t="26843" x="9296400" y="2181225"/>
          <p14:tracePt t="26853" x="9278938" y="2181225"/>
          <p14:tracePt t="26858" x="9259888" y="2181225"/>
          <p14:tracePt t="26867" x="9250363" y="2181225"/>
          <p14:tracePt t="26873" x="9213850" y="2181225"/>
          <p14:tracePt t="26882" x="9194800" y="2181225"/>
          <p14:tracePt t="26889" x="9158288" y="2181225"/>
          <p14:tracePt t="26896" x="9112250" y="2181225"/>
          <p14:tracePt t="26905" x="9055100" y="2171700"/>
          <p14:tracePt t="26912" x="9009063" y="2162175"/>
          <p14:tracePt t="26922" x="8842375" y="2143125"/>
          <p14:tracePt t="26933" x="8796338" y="2143125"/>
          <p14:tracePt t="26936" x="8712200" y="2135188"/>
          <p14:tracePt t="26947" x="8656638" y="2116138"/>
          <p14:tracePt t="26953" x="8564563" y="2106613"/>
          <p14:tracePt t="26962" x="8489950" y="2087563"/>
          <p14:tracePt t="26968" x="8369300" y="2051050"/>
          <p14:tracePt t="26976" x="8285163" y="2051050"/>
          <p14:tracePt t="26985" x="8164513" y="2041525"/>
          <p14:tracePt t="26990" x="8035925" y="2041525"/>
          <p14:tracePt t="27001" x="7942263" y="2022475"/>
          <p14:tracePt t="27006" x="7821613" y="2005013"/>
          <p14:tracePt t="27013" x="7739063" y="2005013"/>
          <p14:tracePt t="27016" x="7618413" y="2014538"/>
          <p14:tracePt t="27032" x="7394575" y="2032000"/>
          <p14:tracePt t="27042" x="7302500" y="2041525"/>
          <p14:tracePt t="27048" x="7208838" y="2060575"/>
          <p14:tracePt t="27056" x="7135813" y="2070100"/>
          <p14:tracePt t="27061" x="7042150" y="2087563"/>
          <p14:tracePt t="27071" x="6986588" y="2106613"/>
          <p14:tracePt t="27077" x="6921500" y="2106613"/>
          <p14:tracePt t="27086" x="6838950" y="2152650"/>
          <p14:tracePt t="27095" x="6745288" y="2162175"/>
          <p14:tracePt t="27099" x="6653213" y="2217738"/>
          <p14:tracePt t="27110" x="6494463" y="2273300"/>
          <p14:tracePt t="27125" x="6356350" y="2301875"/>
          <p14:tracePt t="27136" x="6291263" y="2347913"/>
          <p14:tracePt t="27139" x="6245225" y="2357438"/>
          <p14:tracePt t="27150" x="6216650" y="2384425"/>
          <p14:tracePt t="27156" x="6180138" y="2413000"/>
          <p14:tracePt t="27165" x="6142038" y="2432050"/>
          <p14:tracePt t="27172" x="6132513" y="2459038"/>
          <p14:tracePt t="27179" x="6105525" y="2478088"/>
          <p14:tracePt t="27190" x="6086475" y="2497138"/>
          <p14:tracePt t="27194" x="6076950" y="2505075"/>
          <p14:tracePt t="27203" x="6030913" y="2552700"/>
          <p14:tracePt t="27220" x="6021388" y="2570163"/>
          <p14:tracePt t="27230" x="6011863" y="2579688"/>
          <p14:tracePt t="27233" x="6003925" y="2589213"/>
          <p14:tracePt t="27259" x="6003925" y="2598738"/>
          <p14:tracePt t="27274" x="6003925" y="2608263"/>
          <p14:tracePt t="27288" x="6003925" y="2616200"/>
          <p14:tracePt t="27296" x="6003925" y="2625725"/>
          <p14:tracePt t="27303" x="6003925" y="2635250"/>
          <p14:tracePt t="27314" x="6003925" y="2654300"/>
          <p14:tracePt t="27325" x="6003925" y="2681288"/>
          <p14:tracePt t="27338" x="6003925" y="2690813"/>
          <p14:tracePt t="27343" x="6003925" y="2700338"/>
          <p14:tracePt t="27354" x="6003925" y="2719388"/>
          <p14:tracePt t="27359" x="6003925" y="2746375"/>
          <p14:tracePt t="27369" x="6003925" y="2765425"/>
          <p14:tracePt t="27383" x="6003925" y="2784475"/>
          <p14:tracePt t="27389" x="5994400" y="2794000"/>
          <p14:tracePt t="27397" x="5984875" y="2801938"/>
          <p14:tracePt t="27407" x="5965825" y="2830513"/>
          <p14:tracePt t="27424" x="5929313" y="2857500"/>
          <p14:tracePt t="27433" x="5919788" y="2867025"/>
          <p14:tracePt t="27436" x="5900738" y="2876550"/>
          <p14:tracePt t="27448" x="5873750" y="2895600"/>
          <p14:tracePt t="27455" x="5864225" y="2905125"/>
          <p14:tracePt t="27462" x="5835650" y="2922588"/>
          <p14:tracePt t="27470" x="5827713" y="2951163"/>
          <p14:tracePt t="27477" x="5770563" y="2970213"/>
          <p14:tracePt t="27486" x="5743575" y="3006725"/>
          <p14:tracePt t="27491" x="5707063" y="3062288"/>
          <p14:tracePt t="27502" x="5622925" y="3146425"/>
          <p14:tracePt t="27517" x="5557838" y="3219450"/>
          <p14:tracePt t="27528" x="5538788" y="3257550"/>
          <p14:tracePt t="27531" x="5511800" y="3267075"/>
          <p14:tracePt t="27542" x="5473700" y="3303588"/>
          <p14:tracePt t="27548" x="5456238" y="3322638"/>
          <p14:tracePt t="27556" x="5418138" y="3332163"/>
          <p14:tracePt t="27564" x="5391150" y="3349625"/>
          <p14:tracePt t="27571" x="5353050" y="3378200"/>
          <p14:tracePt t="27578" x="5316538" y="3378200"/>
          <p14:tracePt t="27587" x="5297488" y="3405188"/>
          <p14:tracePt t="27595" x="5270500" y="3405188"/>
          <p14:tracePt t="27600" x="5224463" y="3414713"/>
          <p14:tracePt t="27611" x="5149850" y="3424238"/>
          <p14:tracePt t="27622" x="5111750" y="3424238"/>
          <p14:tracePt t="27626" x="5075238" y="3424238"/>
          <p14:tracePt t="27637" x="5048250" y="3424238"/>
          <p14:tracePt t="27643" x="5010150" y="3443288"/>
          <p14:tracePt t="27652" x="4954588" y="3443288"/>
          <p14:tracePt t="27657" x="4918075" y="3443288"/>
          <p14:tracePt t="27666" x="4889500" y="3443288"/>
          <p14:tracePt t="27672" x="4862513" y="3452813"/>
          <p14:tracePt t="27679" x="4824413" y="3452813"/>
          <p14:tracePt t="27688" x="4787900" y="3452813"/>
          <p14:tracePt t="27696" x="4759325" y="3452813"/>
          <p14:tracePt t="27706" x="4713288" y="3460750"/>
          <p14:tracePt t="27716" x="4686300" y="3470275"/>
          <p14:tracePt t="27720" x="4667250" y="3470275"/>
          <p14:tracePt t="27730" x="4630738" y="3470275"/>
          <p14:tracePt t="27734" x="4611688" y="3470275"/>
          <p14:tracePt t="27746" x="4583113" y="3489325"/>
          <p14:tracePt t="27753" x="4565650" y="3498850"/>
          <p14:tracePt t="27760" x="4527550" y="3498850"/>
          <p14:tracePt t="27766" x="4510088" y="3508375"/>
          <p14:tracePt t="27773" x="4481513" y="3508375"/>
          <p14:tracePt t="27783" x="4462463" y="3517900"/>
          <p14:tracePt t="27789" x="4425950" y="3517900"/>
          <p14:tracePt t="27798" x="4397375" y="3517900"/>
          <p14:tracePt t="27816" x="4379913" y="3535363"/>
          <p14:tracePt t="27825" x="4370388" y="3535363"/>
          <p14:tracePt t="27854" x="4360863" y="3544888"/>
          <p14:tracePt t="27861" x="4332288" y="3573463"/>
          <p14:tracePt t="27868" x="4332288" y="3590925"/>
          <p14:tracePt t="27878" x="4314825" y="3619500"/>
          <p14:tracePt t="27882" x="4314825" y="3638550"/>
          <p14:tracePt t="27890" x="4314825" y="3656013"/>
          <p14:tracePt t="27896" x="4314825" y="3694113"/>
          <p14:tracePt t="27908" x="4314825" y="3721100"/>
          <p14:tracePt t="27919" x="4314825" y="3776663"/>
          <p14:tracePt t="27923" x="4314825" y="3795713"/>
          <p14:tracePt t="27934" x="4314825" y="3814763"/>
          <p14:tracePt t="27939" x="4314825" y="3841750"/>
          <p14:tracePt t="27948" x="4314825" y="3879850"/>
          <p14:tracePt t="27954" x="4314825" y="3906838"/>
          <p14:tracePt t="27963" x="4314825" y="3935413"/>
          <p14:tracePt t="27968" x="4314825" y="3952875"/>
          <p14:tracePt t="27979" x="4314825" y="3990975"/>
          <p14:tracePt t="27988" x="4314825" y="4008438"/>
          <p14:tracePt t="27992" x="4314825" y="4046538"/>
          <p14:tracePt t="28003" x="4314825" y="4121150"/>
          <p14:tracePt t="28014" x="4314825" y="4138613"/>
          <p14:tracePt t="28017" x="4314825" y="4184650"/>
          <p14:tracePt t="28032" x="4314825" y="4232275"/>
          <p14:tracePt t="28042" x="4314825" y="4268788"/>
          <p14:tracePt t="28049" x="4314825" y="4287838"/>
          <p14:tracePt t="28057" x="4314825" y="4314825"/>
          <p14:tracePt t="28063" x="4324350" y="4324350"/>
          <p14:tracePt t="28072" x="4324350" y="4333875"/>
          <p14:tracePt t="28081" x="4324350" y="4352925"/>
          <p14:tracePt t="28088" x="4351338" y="4370388"/>
          <p14:tracePt t="28096" x="4370388" y="4398963"/>
          <p14:tracePt t="28108" x="4397375" y="4435475"/>
          <p14:tracePt t="28112" x="4397375" y="4445000"/>
          <p14:tracePt t="28122" x="4445000" y="4464050"/>
          <p14:tracePt t="28128" x="4481513" y="4500563"/>
          <p14:tracePt t="28137" x="4518025" y="4529138"/>
          <p14:tracePt t="28143" x="4573588" y="4575175"/>
          <p14:tracePt t="28152" x="4648200" y="4602163"/>
          <p14:tracePt t="28158" x="4741863" y="4630738"/>
          <p14:tracePt t="28166" x="4862513" y="4667250"/>
          <p14:tracePt t="28175" x="4954588" y="4667250"/>
          <p14:tracePt t="28181" x="5065713" y="4695825"/>
          <p14:tracePt t="28188" x="5345113" y="4732338"/>
          <p14:tracePt t="28202" x="5456238" y="4732338"/>
          <p14:tracePt t="28206" x="5567363" y="4751388"/>
          <p14:tracePt t="28216" x="5688013" y="4770438"/>
          <p14:tracePt t="28223" x="5770563" y="4770438"/>
          <p14:tracePt t="28231" x="5891213" y="4770438"/>
          <p14:tracePt t="28237" x="6003925" y="4760913"/>
          <p14:tracePt t="28245" x="6096000" y="4741863"/>
          <p14:tracePt t="28254" x="6188075" y="4741863"/>
          <p14:tracePt t="28260" x="6281738" y="4732338"/>
          <p14:tracePt t="28270" x="6356350" y="4714875"/>
          <p14:tracePt t="28275" x="6429375" y="4695825"/>
          <p14:tracePt t="28286" x="6550025" y="4686300"/>
          <p14:tracePt t="28297" x="6597650" y="4686300"/>
          <p14:tracePt t="28301" x="6643688" y="4676775"/>
          <p14:tracePt t="28312" x="6680200" y="4659313"/>
          <p14:tracePt t="28317" x="6718300" y="4659313"/>
          <p14:tracePt t="28331" x="6726238" y="4659313"/>
          <p14:tracePt t="28391" x="6718300" y="4640263"/>
          <p14:tracePt t="28395" x="6708775" y="4621213"/>
          <p14:tracePt t="28405" x="6653213" y="4575175"/>
          <p14:tracePt t="28412" x="6597650" y="4529138"/>
          <p14:tracePt t="28425" x="6429375" y="4464050"/>
          <p14:tracePt t="28434" x="6373813" y="4435475"/>
          <p14:tracePt t="28440" x="6253163" y="4398963"/>
          <p14:tracePt t="28450" x="6161088" y="4379913"/>
          <p14:tracePt t="28460" x="6049963" y="4352925"/>
          <p14:tracePt t="28463" x="5956300" y="4333875"/>
          <p14:tracePt t="28474" x="5697538" y="4268788"/>
          <p14:tracePt t="28485" x="5557838" y="4249738"/>
          <p14:tracePt t="28490" x="5427663" y="4232275"/>
          <p14:tracePt t="28499" x="5289550" y="4194175"/>
          <p14:tracePt t="28505" x="5168900" y="4184650"/>
          <p14:tracePt t="28514" x="5038725" y="4167188"/>
          <p14:tracePt t="28519" x="4918075" y="4148138"/>
          <p14:tracePt t="28530" x="4787900" y="4148138"/>
          <p14:tracePt t="28536" x="4667250" y="4129088"/>
          <p14:tracePt t="28543" x="4556125" y="4129088"/>
          <p14:tracePt t="28554" x="4445000" y="4129088"/>
          <p14:tracePt t="28557" x="4351338" y="4129088"/>
          <p14:tracePt t="28568" x="4240213" y="4129088"/>
          <p14:tracePt t="28580" x="4184650" y="4138613"/>
          <p14:tracePt t="28584" x="4148138" y="4138613"/>
          <p14:tracePt t="28594" x="4129088" y="4148138"/>
          <p14:tracePt t="28600" x="4100513" y="4157663"/>
          <p14:tracePt t="28608" x="4083050" y="4167188"/>
          <p14:tracePt t="28614" x="4073525" y="4176713"/>
          <p14:tracePt t="28623" x="4064000" y="4184650"/>
          <p14:tracePt t="28630" x="4035425" y="4213225"/>
          <p14:tracePt t="28638" x="4027488" y="4232275"/>
          <p14:tracePt t="28646" x="4027488" y="4249738"/>
          <p14:tracePt t="28653" x="4017963" y="4278313"/>
          <p14:tracePt t="28660" x="4017963" y="4297363"/>
          <p14:tracePt t="28677" x="4027488" y="4314825"/>
          <p14:tracePt t="28688" x="4054475" y="4343400"/>
          <p14:tracePt t="28696" x="4073525" y="4352925"/>
          <p14:tracePt t="28732" x="4341813" y="4464050"/>
          <p14:tracePt t="28739" x="4379913" y="4481513"/>
          <p14:tracePt t="28747" x="4425950" y="4491038"/>
          <p14:tracePt t="28756" x="4573588" y="4519613"/>
          <p14:tracePt t="28771" x="4778375" y="4529138"/>
          <p14:tracePt t="28783" x="4899025" y="4529138"/>
          <p14:tracePt t="28787" x="5010150" y="4529138"/>
          <p14:tracePt t="28798" x="5168900" y="4510088"/>
          <p14:tracePt t="28802" x="5345113" y="4510088"/>
          <p14:tracePt t="28813" x="5521325" y="4519613"/>
          <p14:tracePt t="28818" x="5659438" y="4519613"/>
          <p14:tracePt t="28826" x="5818188" y="4538663"/>
          <p14:tracePt t="28833" x="5965825" y="4538663"/>
          <p14:tracePt t="28840" x="6105525" y="4538663"/>
          <p14:tracePt t="28847" x="6245225" y="4556125"/>
          <p14:tracePt t="28848" x="6337300" y="4575175"/>
          <p14:tracePt t="28862" x="6467475" y="4575175"/>
          <p14:tracePt t="28866" x="6578600" y="4575175"/>
          <p14:tracePt t="28877" x="6689725" y="4575175"/>
          <p14:tracePt t="28881" x="6783388" y="4565650"/>
          <p14:tracePt t="28891" x="6875463" y="4546600"/>
          <p14:tracePt t="28896" x="7015163" y="4510088"/>
          <p14:tracePt t="28906" x="7135813" y="4481513"/>
          <p14:tracePt t="28914" x="7227888" y="4445000"/>
          <p14:tracePt t="28921" x="7348538" y="4445000"/>
          <p14:tracePt t="28928" x="7423150" y="4418013"/>
          <p14:tracePt t="28934" x="7515225" y="4389438"/>
          <p14:tracePt t="28946" x="7664450" y="4324350"/>
          <p14:tracePt t="28957" x="7739063" y="4297363"/>
          <p14:tracePt t="28960" x="7775575" y="4268788"/>
          <p14:tracePt t="28971" x="7821613" y="4241800"/>
          <p14:tracePt t="28977" x="7840663" y="4232275"/>
          <p14:tracePt t="28986" x="7859713" y="4222750"/>
          <p14:tracePt t="28992" x="7859713" y="4213225"/>
          <p14:tracePt t="29000" x="7867650" y="4203700"/>
          <p14:tracePt t="29008" x="7877175" y="4203700"/>
          <p14:tracePt t="29015" x="7896225" y="4194175"/>
          <p14:tracePt t="29030" x="7905750" y="4184650"/>
          <p14:tracePt t="29037" x="7905750" y="4176713"/>
          <p14:tracePt t="29052" x="7923213" y="4167188"/>
          <p14:tracePt t="29054" x="7923213" y="4157663"/>
          <p14:tracePt t="29066" x="7932738" y="4148138"/>
          <p14:tracePt t="29072" x="7942263" y="4138613"/>
          <p14:tracePt t="29086" x="7951788" y="4138613"/>
          <p14:tracePt t="29102" x="7970838" y="4129088"/>
          <p14:tracePt t="29123" x="7978775" y="4121150"/>
          <p14:tracePt t="29134" x="7997825" y="4121150"/>
          <p14:tracePt t="29146" x="8016875" y="4121150"/>
          <p14:tracePt t="29150" x="8026400" y="4121150"/>
          <p14:tracePt t="29160" x="8053388" y="4129088"/>
          <p14:tracePt t="29166" x="8091488" y="4138613"/>
          <p14:tracePt t="29174" x="8128000" y="4148138"/>
          <p14:tracePt t="29182" x="8156575" y="4167188"/>
          <p14:tracePt t="29188" x="8183563" y="4176713"/>
          <p14:tracePt t="29197" x="8212138" y="4194175"/>
          <p14:tracePt t="29204" x="8239125" y="4213225"/>
          <p14:tracePt t="29213" x="8267700" y="4222750"/>
          <p14:tracePt t="29218" x="8285163" y="4232275"/>
          <p14:tracePt t="29229" x="8332788" y="4259263"/>
          <p14:tracePt t="29239" x="8369300" y="4259263"/>
          <p14:tracePt t="29243" x="8378825" y="4268788"/>
          <p14:tracePt t="29254" x="8396288" y="4268788"/>
          <p14:tracePt t="29259" x="8424863" y="4268788"/>
          <p14:tracePt t="29268" x="8443913" y="4268788"/>
          <p14:tracePt t="29275" x="8453438" y="4268788"/>
          <p14:tracePt t="29283" x="8470900" y="4268788"/>
          <p14:tracePt t="29290" x="8480425" y="4268788"/>
          <p14:tracePt t="29298" x="8499475" y="4268788"/>
          <p14:tracePt t="29307" x="8526463" y="4268788"/>
          <p14:tracePt t="29313" x="8545513" y="4268788"/>
          <p14:tracePt t="29323" x="8574088" y="4259263"/>
          <p14:tracePt t="29333" x="8601075" y="4259263"/>
          <p14:tracePt t="29338" x="8610600" y="4259263"/>
          <p14:tracePt t="29347" x="8620125" y="4249738"/>
          <p14:tracePt t="29355" x="8629650" y="4249738"/>
          <p14:tracePt t="29364" x="8647113" y="4249738"/>
          <p14:tracePt t="29368" x="8656638" y="4249738"/>
          <p14:tracePt t="29377" x="8675688" y="4249738"/>
          <p14:tracePt t="29384" x="8685213" y="4249738"/>
          <p14:tracePt t="29391" x="8702675" y="4249738"/>
          <p14:tracePt t="29401" x="8731250" y="4232275"/>
          <p14:tracePt t="29407" x="8767763" y="4222750"/>
          <p14:tracePt t="29415" x="8832850" y="4194175"/>
          <p14:tracePt t="29433" x="8934450" y="4194175"/>
          <p14:tracePt t="29443" x="8972550" y="4184650"/>
          <p14:tracePt t="29449" x="9009063" y="4176713"/>
          <p14:tracePt t="29457" x="9064625" y="4176713"/>
          <p14:tracePt t="29463" x="9093200" y="4176713"/>
          <p14:tracePt t="29471" x="9148763" y="4157663"/>
          <p14:tracePt t="29480" x="9185275" y="4157663"/>
          <p14:tracePt t="29488" x="9223375" y="4157663"/>
          <p14:tracePt t="29494" x="9269413" y="4157663"/>
          <p14:tracePt t="29500" x="9288463" y="4157663"/>
          <p14:tracePt t="29510" x="9344025" y="4157663"/>
          <p14:tracePt t="29514" x="9380538" y="4157663"/>
          <p14:tracePt t="29526" x="9436100" y="4157663"/>
          <p14:tracePt t="29537" x="9455150" y="4157663"/>
          <p14:tracePt t="29539" x="9491663" y="4157663"/>
          <p14:tracePt t="29552" x="9501188" y="4157663"/>
          <p14:tracePt t="29556" x="9529763" y="4157663"/>
          <p14:tracePt t="29566" x="9556750" y="4167188"/>
          <p14:tracePt t="29572" x="9566275" y="4167188"/>
          <p14:tracePt t="29580" x="9585325" y="4167188"/>
          <p14:tracePt t="29588" x="9602788" y="4176713"/>
          <p14:tracePt t="29596" x="9631363" y="4184650"/>
          <p14:tracePt t="29604" x="9650413" y="4184650"/>
          <p14:tracePt t="29609" x="9658350" y="4184650"/>
          <p14:tracePt t="29618" x="9705975" y="4203700"/>
          <p14:tracePt t="29637" x="9723438" y="4203700"/>
          <p14:tracePt t="29646" x="9732963" y="4203700"/>
          <p14:tracePt t="29651" x="9742488" y="4203700"/>
          <p14:tracePt t="29689" x="9752013" y="4213225"/>
          <p14:tracePt t="29697" x="9761538" y="4222750"/>
          <p14:tracePt t="29712" x="9771063" y="4222750"/>
          <p14:tracePt t="30060" x="9882188" y="4249738"/>
          <p14:tracePt t="30066" x="10058400" y="4268788"/>
          <p14:tracePt t="30076" x="10225088" y="4324350"/>
          <p14:tracePt t="30081" x="10336213" y="4324350"/>
          <p14:tracePt t="30091" x="10587038" y="4370388"/>
          <p14:tracePt t="30109" x="10799763" y="4408488"/>
          <p14:tracePt t="30117" x="10864850" y="4425950"/>
          <p14:tracePt t="30123" x="10958513" y="4425950"/>
          <p14:tracePt t="30132" x="11031538" y="4435475"/>
          <p14:tracePt t="30138" x="11079163" y="4435475"/>
          <p14:tracePt t="30146" x="11144250" y="4435475"/>
          <p14:tracePt t="30155" x="11199813" y="4445000"/>
          <p14:tracePt t="30161" x="11245850" y="4445000"/>
          <p14:tracePt t="30169" x="11320463" y="4445000"/>
          <p14:tracePt t="30175" x="11366500" y="4445000"/>
          <p14:tracePt t="30186" x="11487150" y="4445000"/>
          <p14:tracePt t="30202" x="11588750" y="4435475"/>
          <p14:tracePt t="30211" x="11653838" y="4435475"/>
          <p14:tracePt t="30216" x="11709400" y="4408488"/>
          <p14:tracePt t="30226" x="11745913" y="4389438"/>
          <p14:tracePt t="30232" x="11811000" y="4379913"/>
          <p14:tracePt t="30241" x="11839575" y="4352925"/>
          <p14:tracePt t="30249" x="11876088" y="4333875"/>
          <p14:tracePt t="30256" x="11914188" y="4314825"/>
          <p14:tracePt t="30263" x="11923713" y="4305300"/>
          <p14:tracePt t="30270" x="11931650" y="4297363"/>
          <p14:tracePt t="30278" x="11950700" y="4287838"/>
          <p14:tracePt t="30291" x="11960225" y="4287838"/>
          <p14:tracePt t="30295" x="11969750" y="4268788"/>
          <p14:tracePt t="30310" x="11987213" y="4241800"/>
          <p14:tracePt t="30321" x="11996738" y="4232275"/>
          <p14:tracePt t="30326" x="11996738" y="4222750"/>
          <p14:tracePt t="30335" x="11996738" y="4194175"/>
          <p14:tracePt t="30342" x="12006263" y="4167188"/>
          <p14:tracePt t="30349" x="12015788" y="4129088"/>
          <p14:tracePt t="30356" x="12015788" y="4102100"/>
          <p14:tracePt t="30365" x="12015788" y="4064000"/>
          <p14:tracePt t="30374" x="12015788" y="4017963"/>
          <p14:tracePt t="30390" x="12015788" y="3981450"/>
          <p14:tracePt t="30400" x="12015788" y="3952875"/>
          <p14:tracePt t="30404" x="12015788" y="3943350"/>
          <p14:tracePt t="30415" x="12015788" y="3916363"/>
          <p14:tracePt t="30419" x="12015788" y="3906838"/>
          <p14:tracePt t="30433" x="12015788" y="3870325"/>
          <p14:tracePt t="30437" x="12015788" y="3841750"/>
          <p14:tracePt t="30443" x="12015788" y="3805238"/>
          <p14:tracePt t="30456" x="12015788" y="3767138"/>
          <p14:tracePt t="30459" x="12006263" y="3740150"/>
          <p14:tracePt t="30468" x="11950700" y="3665538"/>
          <p14:tracePt t="30479" x="11941175" y="3638550"/>
          <p14:tracePt t="30481" x="11904663" y="3600450"/>
          <p14:tracePt t="30494" x="11839575" y="3563938"/>
          <p14:tracePt t="30498" x="11784013" y="3535363"/>
          <p14:tracePt t="30509" x="11745913" y="3508375"/>
          <p14:tracePt t="30515" x="11709400" y="3470275"/>
          <p14:tracePt t="30524" x="11672888" y="3433763"/>
          <p14:tracePt t="30531" x="11634788" y="3405188"/>
          <p14:tracePt t="30539" x="11579225" y="3378200"/>
          <p14:tracePt t="30547" x="11523663" y="3332163"/>
          <p14:tracePt t="30552" x="11468100" y="3276600"/>
          <p14:tracePt t="30562" x="11245850" y="3136900"/>
          <p14:tracePt t="30579" x="10893425" y="3016250"/>
          <p14:tracePt t="30590" x="10717213" y="2960688"/>
          <p14:tracePt t="30594" x="10548938" y="2922588"/>
          <p14:tracePt t="30603" x="10372725" y="2886075"/>
          <p14:tracePt t="30607" x="10169525" y="2849563"/>
          <p14:tracePt t="30617" x="9964738" y="2811463"/>
          <p14:tracePt t="30624" x="9788525" y="2774950"/>
          <p14:tracePt t="30632" x="9677400" y="2774950"/>
          <p14:tracePt t="30639" x="9520238" y="2774950"/>
          <p14:tracePt t="30648" x="9380538" y="2774950"/>
          <p14:tracePt t="30658" x="9028113" y="2774950"/>
          <p14:tracePt t="30669" x="8832850" y="2774950"/>
          <p14:tracePt t="30672" x="8666163" y="2801938"/>
          <p14:tracePt t="30683" x="8470900" y="2840038"/>
          <p14:tracePt t="30688" x="8248650" y="2876550"/>
          <p14:tracePt t="30699" x="8062913" y="2895600"/>
          <p14:tracePt t="30705" x="7905750" y="2951163"/>
          <p14:tracePt t="30713" x="7747000" y="2987675"/>
          <p14:tracePt t="30720" x="7608888" y="3016250"/>
          <p14:tracePt t="30726" x="7469188" y="3052763"/>
          <p14:tracePt t="30734" x="7367588" y="3090863"/>
          <p14:tracePt t="30741" x="7273925" y="3117850"/>
          <p14:tracePt t="30749" x="7181850" y="3146425"/>
          <p14:tracePt t="30763" x="7162800" y="3155950"/>
          <p14:tracePt t="30769" x="7126288" y="3163888"/>
          <p14:tracePt t="30777" x="7126288" y="3182938"/>
          <p14:tracePt t="30799" x="7116763" y="3192463"/>
          <p14:tracePt t="30814" x="7116763" y="3211513"/>
          <p14:tracePt t="31111" x="7005638" y="3182938"/>
          <p14:tracePt t="31118" x="6800850" y="3146425"/>
          <p14:tracePt t="31128" x="6597650" y="3117850"/>
          <p14:tracePt t="31134" x="6392863" y="3081338"/>
          <p14:tracePt t="31143" x="5975350" y="3043238"/>
          <p14:tracePt t="31155" x="5622925" y="2997200"/>
          <p14:tracePt t="31157" x="5280025" y="2951163"/>
          <p14:tracePt t="31169" x="4945063" y="2960688"/>
          <p14:tracePt t="31174" x="4397375" y="2941638"/>
          <p14:tracePt t="31184" x="3943350" y="2941638"/>
          <p14:tracePt t="31191" x="3506788" y="2987675"/>
          <p14:tracePt t="31198" x="3098800" y="2987675"/>
          <p14:tracePt t="31205" x="2847975" y="3025775"/>
          <p14:tracePt t="31212" x="2644775" y="3062288"/>
          <p14:tracePt t="31220" x="2459038" y="3136900"/>
          <p14:tracePt t="31228" x="2338388" y="3173413"/>
          <p14:tracePt t="31233" x="2227263" y="3201988"/>
          <p14:tracePt t="31236" x="2143125" y="3228975"/>
          <p14:tracePt t="31249" x="2068513" y="3284538"/>
          <p14:tracePt t="31253" x="2032000" y="3322638"/>
          <p14:tracePt t="31263" x="1995488" y="3340100"/>
          <p14:tracePt t="31270" x="1966913" y="3414713"/>
          <p14:tracePt t="31278" x="1939925" y="3452813"/>
          <p14:tracePt t="31285" x="1939925" y="3489325"/>
          <p14:tracePt t="31293" x="1939925" y="3498850"/>
          <p14:tracePt t="31299" x="1957388" y="3544888"/>
          <p14:tracePt t="31308" x="1957388" y="3554413"/>
          <p14:tracePt t="31315" x="1957388" y="3563938"/>
          <p14:tracePt t="31321" x="1985963" y="3581400"/>
          <p14:tracePt t="31332" x="2078038" y="3646488"/>
          <p14:tracePt t="31347" x="2244725" y="3740150"/>
          <p14:tracePt t="31358" x="2300288" y="3805238"/>
          <p14:tracePt t="31362" x="2384425" y="3870325"/>
          <p14:tracePt t="31372" x="2468563" y="3943350"/>
          <p14:tracePt t="31379" x="2570163" y="4056063"/>
          <p14:tracePt t="31386" x="2654300" y="4138613"/>
          <p14:tracePt t="31394" x="2774950" y="4241800"/>
          <p14:tracePt t="31402" x="2895600" y="4324350"/>
          <p14:tracePt t="31410" x="3016250" y="4398963"/>
          <p14:tracePt t="31417" x="3182938" y="4473575"/>
          <p14:tracePt t="31426" x="3441700" y="4575175"/>
          <p14:tracePt t="31437" x="3600450" y="4611688"/>
          <p14:tracePt t="31439" x="3786188" y="4630738"/>
          <p14:tracePt t="31453" x="3914775" y="4659313"/>
          <p14:tracePt t="31458" x="4054475" y="4695825"/>
          <p14:tracePt t="31468" x="4194175" y="4695825"/>
          <p14:tracePt t="31473" x="4324350" y="4695825"/>
          <p14:tracePt t="31482" x="4481513" y="4714875"/>
          <p14:tracePt t="31487" x="4638675" y="4714875"/>
          <p14:tracePt t="31496" x="4778375" y="4714875"/>
          <p14:tracePt t="31504" x="4908550" y="4732338"/>
          <p14:tracePt t="31511" x="5048250" y="4705350"/>
          <p14:tracePt t="31519" x="5186363" y="4705350"/>
          <p14:tracePt t="31522" x="5316538" y="4705350"/>
          <p14:tracePt t="31536" x="5594350" y="4659313"/>
          <p14:tracePt t="31546" x="5707063" y="4640263"/>
          <p14:tracePt t="31552" x="5780088" y="4602163"/>
          <p14:tracePt t="31561" x="5854700" y="4594225"/>
          <p14:tracePt t="31567" x="5910263" y="4565650"/>
          <p14:tracePt t="31575" x="5984875" y="4538663"/>
          <p14:tracePt t="31581" x="6040438" y="4510088"/>
          <p14:tracePt t="31591" x="6096000" y="4481513"/>
          <p14:tracePt t="31599" x="6197600" y="4425950"/>
          <p14:tracePt t="31604" x="6253163" y="4398963"/>
          <p14:tracePt t="31616" x="6421438" y="4324350"/>
          <p14:tracePt t="31626" x="6477000" y="4297363"/>
          <p14:tracePt t="31630" x="6578600" y="4259263"/>
          <p14:tracePt t="31642" x="6653213" y="4232275"/>
          <p14:tracePt t="31644" x="6726238" y="4203700"/>
          <p14:tracePt t="31654" x="6783388" y="4176713"/>
          <p14:tracePt t="31663" x="6856413" y="4148138"/>
          <p14:tracePt t="31669" x="6931025" y="4111625"/>
          <p14:tracePt t="31677" x="7005638" y="4102100"/>
          <p14:tracePt t="31684" x="7051675" y="4092575"/>
          <p14:tracePt t="31691" x="7107238" y="4073525"/>
          <p14:tracePt t="31700" x="7126288" y="4064000"/>
          <p14:tracePt t="32061" x="7162800" y="4064000"/>
          <p14:tracePt t="32068" x="7200900" y="4083050"/>
          <p14:tracePt t="32076" x="7237413" y="4102100"/>
          <p14:tracePt t="32087" x="7302500" y="4129088"/>
          <p14:tracePt t="32097" x="7321550" y="4138613"/>
          <p14:tracePt t="32101" x="7348538" y="4148138"/>
          <p14:tracePt t="32111" x="7367588" y="4167188"/>
          <p14:tracePt t="32116" x="7394575" y="4176713"/>
          <p14:tracePt t="32127" x="7404100" y="4176713"/>
          <p14:tracePt t="32133" x="7413625" y="4184650"/>
          <p14:tracePt t="32142" x="7423150" y="4194175"/>
          <p14:tracePt t="32148" x="7440613" y="4194175"/>
          <p14:tracePt t="32157" x="7459663" y="4194175"/>
          <p14:tracePt t="32165" x="7469188" y="4203700"/>
          <p14:tracePt t="32170" x="7488238" y="4213225"/>
          <p14:tracePt t="32179" x="7534275" y="4213225"/>
          <p14:tracePt t="32196" x="7580313" y="4232275"/>
          <p14:tracePt t="32206" x="7589838" y="4232275"/>
          <p14:tracePt t="32211" x="7599363" y="4232275"/>
          <p14:tracePt t="32228" x="7618413" y="4232275"/>
          <p14:tracePt t="32243" x="7645400" y="4249738"/>
          <p14:tracePt t="32264" x="7664450" y="4259263"/>
          <p14:tracePt t="32275" x="7681913" y="4259263"/>
          <p14:tracePt t="32290" x="7720013" y="4259263"/>
          <p14:tracePt t="32300" x="7739063" y="4259263"/>
          <p14:tracePt t="32305" x="7747000" y="4259263"/>
          <p14:tracePt t="32315" x="7766050" y="4259263"/>
          <p14:tracePt t="32319" x="7794625" y="4268788"/>
          <p14:tracePt t="32330" x="7802563" y="4268788"/>
          <p14:tracePt t="32336" x="7821613" y="4268788"/>
          <p14:tracePt t="32344" x="7831138" y="4268788"/>
          <p14:tracePt t="32351" x="7850188" y="4278313"/>
          <p14:tracePt t="32360" x="7877175" y="4278313"/>
          <p14:tracePt t="32370" x="7915275" y="4278313"/>
          <p14:tracePt t="32380" x="7923213" y="4278313"/>
          <p14:tracePt t="32383" x="7942263" y="4278313"/>
          <p14:tracePt t="32395" x="7951788" y="4278313"/>
          <p14:tracePt t="32399" x="7978775" y="4278313"/>
          <p14:tracePt t="32410" x="7997825" y="4278313"/>
          <p14:tracePt t="32415" x="8007350" y="4278313"/>
          <p14:tracePt t="32424" x="8016875" y="4278313"/>
          <p14:tracePt t="32430" x="8043863" y="4268788"/>
          <p14:tracePt t="32438" x="8081963" y="4268788"/>
          <p14:tracePt t="32448" x="8108950" y="4268788"/>
          <p14:tracePt t="32459" x="8137525" y="4268788"/>
          <p14:tracePt t="32464" x="8202613" y="4259263"/>
          <p14:tracePt t="32476" x="8239125" y="4241800"/>
          <p14:tracePt t="32489" x="8267700" y="4241800"/>
          <p14:tracePt t="32494" x="8285163" y="4241800"/>
          <p14:tracePt t="32503" x="8294688" y="4241800"/>
          <p14:tracePt t="32510" x="8304213" y="4241800"/>
          <p14:tracePt t="32519" x="8323263" y="4241800"/>
          <p14:tracePt t="32532" x="8350250" y="4241800"/>
          <p14:tracePt t="32547" x="8369300" y="4241800"/>
          <p14:tracePt t="32559" x="8388350" y="4241800"/>
          <p14:tracePt t="32569" x="8405813" y="4232275"/>
          <p14:tracePt t="32573" x="8434388" y="4232275"/>
          <p14:tracePt t="32583" x="8453438" y="4222750"/>
          <p14:tracePt t="32589" x="8489950" y="4222750"/>
          <p14:tracePt t="32598" x="8499475" y="4213225"/>
          <p14:tracePt t="32603" x="8509000" y="4203700"/>
          <p14:tracePt t="32612" x="8526463" y="4203700"/>
          <p14:tracePt t="32619" x="8535988" y="4203700"/>
          <p14:tracePt t="32627" x="8545513" y="4194175"/>
          <p14:tracePt t="32635" x="8564563" y="4184650"/>
          <p14:tracePt t="32652" x="8601075" y="4167188"/>
          <p14:tracePt t="32666" x="8620125" y="4167188"/>
          <p14:tracePt t="32683" x="8620125" y="4157663"/>
          <p14:tracePt t="32698" x="8629650" y="4157663"/>
          <p14:tracePt t="32721" x="8637588" y="4157663"/>
          <p14:tracePt t="38285" x="8629650" y="4129088"/>
          <p14:tracePt t="38289" x="8601075" y="4111625"/>
          <p14:tracePt t="38299" x="8545513" y="4056063"/>
          <p14:tracePt t="38305" x="8526463" y="4027488"/>
          <p14:tracePt t="38314" x="8470900" y="3990975"/>
          <p14:tracePt t="38318" x="8443913" y="3952875"/>
          <p14:tracePt t="38328" x="8388350" y="3906838"/>
          <p14:tracePt t="38337" x="8350250" y="3879850"/>
          <p14:tracePt t="38343" x="8294688" y="3841750"/>
          <p14:tracePt t="38352" x="8202613" y="3786188"/>
          <p14:tracePt t="38367" x="8091488" y="3730625"/>
          <p14:tracePt t="38381" x="8072438" y="3711575"/>
          <p14:tracePt t="38384" x="8035925" y="3684588"/>
          <p14:tracePt t="38393" x="8026400" y="3675063"/>
          <p14:tracePt t="38400" x="8007350" y="3665538"/>
          <p14:tracePt t="38408" x="7978775" y="3656013"/>
          <p14:tracePt t="38415" x="7961313" y="3646488"/>
          <p14:tracePt t="38422" x="7951788" y="3646488"/>
          <p14:tracePt t="38428" x="7923213" y="3629025"/>
          <p14:tracePt t="38437" x="7923213" y="3619500"/>
          <p14:tracePt t="38447" x="7905750" y="3619500"/>
          <p14:tracePt t="38461" x="7886700" y="3619500"/>
          <p14:tracePt t="38473" x="7886700" y="3609975"/>
          <p14:tracePt t="38480" x="7877175" y="3609975"/>
          <p14:tracePt t="38493" x="7867650" y="3600450"/>
          <p14:tracePt t="38508" x="7859713" y="3600450"/>
          <p14:tracePt t="38525" x="7850188" y="3600450"/>
          <p14:tracePt t="38540" x="7840663" y="3590925"/>
          <p14:tracePt t="38546" x="7821613" y="3581400"/>
          <p14:tracePt t="38557" x="7812088" y="3581400"/>
          <p14:tracePt t="38567" x="7802563" y="3581400"/>
          <p14:tracePt t="38573" x="7785100" y="3581400"/>
          <p14:tracePt t="38582" x="7775575" y="3581400"/>
          <p14:tracePt t="38589" x="7747000" y="3581400"/>
          <p14:tracePt t="38596" x="7729538" y="3581400"/>
          <p14:tracePt t="38604" x="7720013" y="3581400"/>
          <p14:tracePt t="38611" x="7691438" y="3590925"/>
          <p14:tracePt t="38618" x="7654925" y="3609975"/>
          <p14:tracePt t="38626" x="7626350" y="3619500"/>
          <p14:tracePt t="38632" x="7589838" y="3629025"/>
          <p14:tracePt t="38642" x="7570788" y="3646488"/>
          <p14:tracePt t="38649" x="7505700" y="3665538"/>
          <p14:tracePt t="38662" x="7488238" y="3665538"/>
          <p14:tracePt t="38666" x="7450138" y="3665538"/>
          <p14:tracePt t="38676" x="7413625" y="3694113"/>
          <p14:tracePt t="38682" x="7394575" y="3694113"/>
          <p14:tracePt t="38691" x="7367588" y="3711575"/>
          <p14:tracePt t="38696" x="7329488" y="3711575"/>
          <p14:tracePt t="38705" x="7292975" y="3740150"/>
          <p14:tracePt t="38712" x="7256463" y="3749675"/>
          <p14:tracePt t="38719" x="7218363" y="3767138"/>
          <p14:tracePt t="38728" x="7172325" y="3795713"/>
          <p14:tracePt t="38734" x="7116763" y="3795713"/>
          <p14:tracePt t="38741" x="7080250" y="3805238"/>
          <p14:tracePt t="38746" x="7032625" y="3814763"/>
          <p14:tracePt t="38756" x="6996113" y="3832225"/>
          <p14:tracePt t="38763" x="6940550" y="3841750"/>
          <p14:tracePt t="38771" x="6911975" y="3841750"/>
          <p14:tracePt t="38777" x="6875463" y="3841750"/>
          <p14:tracePt t="38784" x="6819900" y="3841750"/>
          <p14:tracePt t="38791" x="6754813" y="3841750"/>
          <p14:tracePt t="38799" x="6708775" y="3841750"/>
          <p14:tracePt t="38807" x="6653213" y="3841750"/>
          <p14:tracePt t="38815" x="6569075" y="3841750"/>
          <p14:tracePt t="38823" x="6503988" y="3841750"/>
          <p14:tracePt t="38829" x="6411913" y="3841750"/>
          <p14:tracePt t="38839" x="6226175" y="3822700"/>
          <p14:tracePt t="38850" x="6151563" y="3822700"/>
          <p14:tracePt t="38854" x="6059488" y="3786188"/>
          <p14:tracePt t="38865" x="5994400" y="3786188"/>
          <p14:tracePt t="38871" x="5938838" y="3786188"/>
          <p14:tracePt t="38879" x="5891213" y="3776663"/>
          <p14:tracePt t="38886" x="5835650" y="3759200"/>
          <p14:tracePt t="38894" x="5770563" y="3759200"/>
          <p14:tracePt t="38902" x="5734050" y="3759200"/>
          <p14:tracePt t="38909" x="5688013" y="3759200"/>
          <p14:tracePt t="38916" x="5649913" y="3759200"/>
          <p14:tracePt t="38924" x="5586413" y="3759200"/>
          <p14:tracePt t="38931" x="5548313" y="3759200"/>
          <p14:tracePt t="38934" x="5492750" y="3759200"/>
          <p14:tracePt t="38945" x="5456238" y="3759200"/>
          <p14:tracePt t="38949" x="5408613" y="3759200"/>
          <p14:tracePt t="38959" x="5362575" y="3759200"/>
          <p14:tracePt t="38965" x="5297488" y="3759200"/>
          <p14:tracePt t="38974" x="5241925" y="3759200"/>
          <p14:tracePt t="38982" x="5195888" y="3759200"/>
          <p14:tracePt t="38988" x="5130800" y="3759200"/>
          <p14:tracePt t="38995" x="5075238" y="3759200"/>
          <p14:tracePt t="39002" x="5010150" y="3759200"/>
          <p14:tracePt t="39012" x="4973638" y="3759200"/>
          <p14:tracePt t="39018" x="4908550" y="3749675"/>
          <p14:tracePt t="39026" x="4806950" y="3749675"/>
          <p14:tracePt t="39043" x="4703763" y="3749675"/>
          <p14:tracePt t="39053" x="4667250" y="3767138"/>
          <p14:tracePt t="39058" x="4621213" y="3776663"/>
          <p14:tracePt t="39068" x="4592638" y="3786188"/>
          <p14:tracePt t="39073" x="4556125" y="3795713"/>
          <p14:tracePt t="39082" x="4518025" y="3822700"/>
          <p14:tracePt t="39092" x="4500563" y="3832225"/>
          <p14:tracePt t="39098" x="4471988" y="3851275"/>
          <p14:tracePt t="39106" x="4452938" y="3870325"/>
          <p14:tracePt t="39111" x="4416425" y="3887788"/>
          <p14:tracePt t="39122" x="4397375" y="3916363"/>
          <p14:tracePt t="39134" x="4351338" y="3971925"/>
          <p14:tracePt t="39138" x="4341813" y="4008438"/>
          <p14:tracePt t="39148" x="4314825" y="4046538"/>
          <p14:tracePt t="39153" x="4314825" y="4092575"/>
          <p14:tracePt t="39162" x="4314825" y="4111625"/>
          <p14:tracePt t="39167" x="4314825" y="4138613"/>
          <p14:tracePt t="39185" x="4314825" y="4157663"/>
          <p14:tracePt t="39198" x="4324350" y="4167188"/>
          <p14:tracePt t="39207" x="4332288" y="4176713"/>
          <p14:tracePt t="39215" x="4370388" y="4213225"/>
          <p14:tracePt t="39232" x="4445000" y="4249738"/>
          <p14:tracePt t="39242" x="4510088" y="4278313"/>
          <p14:tracePt t="39248" x="4611688" y="4305300"/>
          <p14:tracePt t="39257" x="4703763" y="4343400"/>
          <p14:tracePt t="39263" x="4862513" y="4352925"/>
          <p14:tracePt t="39271" x="5065713" y="4389438"/>
          <p14:tracePt t="39278" x="5241925" y="4408488"/>
          <p14:tracePt t="39285" x="5446713" y="4425950"/>
          <p14:tracePt t="39293" x="5697538" y="4464050"/>
          <p14:tracePt t="39299" x="5900738" y="4500563"/>
          <p14:tracePt t="39311" x="6300788" y="4538663"/>
          <p14:tracePt t="39326" x="6680200" y="4556125"/>
          <p14:tracePt t="39336" x="6838950" y="4546600"/>
          <p14:tracePt t="39340" x="6996113" y="4529138"/>
          <p14:tracePt t="39351" x="7107238" y="4500563"/>
          <p14:tracePt t="39356" x="7208838" y="4464050"/>
          <p14:tracePt t="39367" x="7329488" y="4435475"/>
          <p14:tracePt t="39373" x="7404100" y="4408488"/>
          <p14:tracePt t="39380" x="7497763" y="4370388"/>
          <p14:tracePt t="39391" x="7570788" y="4343400"/>
          <p14:tracePt t="39393" x="7608888" y="4314825"/>
          <p14:tracePt t="39404" x="7710488" y="4232275"/>
          <p14:tracePt t="39419" x="7802563" y="4138613"/>
          <p14:tracePt t="39431" x="7850188" y="4083050"/>
          <p14:tracePt t="39436" x="7859713" y="4046538"/>
          <p14:tracePt t="39444" x="7886700" y="4008438"/>
          <p14:tracePt t="39451" x="7886700" y="3971925"/>
          <p14:tracePt t="39459" x="7886700" y="3943350"/>
          <p14:tracePt t="39466" x="7886700" y="3925888"/>
          <p14:tracePt t="39474" x="7886700" y="3916363"/>
          <p14:tracePt t="39483" x="7877175" y="3897313"/>
          <p14:tracePt t="39490" x="7850188" y="3860800"/>
          <p14:tracePt t="39499" x="7700963" y="3767138"/>
          <p14:tracePt t="39515" x="7589838" y="3711575"/>
          <p14:tracePt t="39525" x="7553325" y="3694113"/>
          <p14:tracePt t="39530" x="7505700" y="3675063"/>
          <p14:tracePt t="39539" x="7459663" y="3656013"/>
          <p14:tracePt t="39544" x="7432675" y="3638550"/>
          <p14:tracePt t="39554" x="7394575" y="3629025"/>
          <p14:tracePt t="39561" x="7339013" y="3609975"/>
          <p14:tracePt t="39569" x="7302500" y="3609975"/>
          <p14:tracePt t="39576" x="7218363" y="3609975"/>
          <p14:tracePt t="39583" x="7153275" y="3609975"/>
          <p14:tracePt t="39593" x="6967538" y="3638550"/>
          <p14:tracePt t="39608" x="6846888" y="3646488"/>
          <p14:tracePt t="39619" x="6810375" y="3646488"/>
          <p14:tracePt t="39621" x="6773863" y="3665538"/>
          <p14:tracePt t="39633" x="6764338" y="3665538"/>
          <p14:tracePt t="39640" x="6745288" y="3665538"/>
          <p14:tracePt t="39649" x="6735763" y="3675063"/>
          <p14:tracePt t="39654" x="6726238" y="3684588"/>
          <p14:tracePt t="39663" x="6699250" y="3684588"/>
          <p14:tracePt t="39670" x="6689725" y="3694113"/>
          <p14:tracePt t="39677" x="6689725" y="3702050"/>
          <p14:tracePt t="39685" x="6670675" y="3711575"/>
          <p14:tracePt t="39692" x="6662738" y="3721100"/>
          <p14:tracePt t="39702" x="6634163" y="3749675"/>
          <p14:tracePt t="39713" x="6624638" y="3767138"/>
          <p14:tracePt t="39718" x="6615113" y="3786188"/>
          <p14:tracePt t="39728" x="6597650" y="3805238"/>
          <p14:tracePt t="39734" x="6588125" y="3814763"/>
          <p14:tracePt t="39744" x="6578600" y="3822700"/>
          <p14:tracePt t="39748" x="6578600" y="3832225"/>
          <p14:tracePt t="39757" x="6578600" y="3841750"/>
          <p14:tracePt t="39765" x="6569075" y="3851275"/>
          <p14:tracePt t="39772" x="6569075" y="3860800"/>
          <p14:tracePt t="39780" x="6559550" y="3879850"/>
          <p14:tracePt t="39797" x="6559550" y="3906838"/>
          <p14:tracePt t="39812" x="6559550" y="3943350"/>
          <p14:tracePt t="39822" x="6559550" y="3952875"/>
          <p14:tracePt t="39837" x="6559550" y="3971925"/>
          <p14:tracePt t="39851" x="6559550" y="3981450"/>
          <p14:tracePt t="39859" x="6559550" y="3990975"/>
          <p14:tracePt t="39876" x="6559550" y="4000500"/>
          <p14:tracePt t="39891" x="6569075" y="4008438"/>
          <p14:tracePt t="39917" x="6578600" y="4017963"/>
          <p14:tracePt t="39920" x="6588125" y="4017963"/>
          <p14:tracePt t="39932" x="6597650" y="4017963"/>
          <p14:tracePt t="39937" x="6605588" y="4017963"/>
          <p14:tracePt t="39946" x="6643688" y="4027488"/>
          <p14:tracePt t="39952" x="6662738" y="4027488"/>
          <p14:tracePt t="39961" x="6680200" y="4027488"/>
          <p14:tracePt t="39967" x="6718300" y="4027488"/>
          <p14:tracePt t="39975" x="6745288" y="4027488"/>
          <p14:tracePt t="39985" x="6829425" y="4027488"/>
          <p14:tracePt t="39996" x="6865938" y="4008438"/>
          <p14:tracePt t="40000" x="6884988" y="4000500"/>
          <p14:tracePt t="40011" x="6911975" y="3981450"/>
          <p14:tracePt t="40014" x="6950075" y="3952875"/>
          <p14:tracePt t="40025" x="6986588" y="3925888"/>
          <p14:tracePt t="40030" x="7015163" y="3887788"/>
          <p14:tracePt t="40041" x="7032625" y="3851275"/>
          <p14:tracePt t="40047" x="7070725" y="3832225"/>
          <p14:tracePt t="40054" x="7097713" y="3776663"/>
          <p14:tracePt t="40062" x="7107238" y="3767138"/>
          <p14:tracePt t="40069" x="7126288" y="3730625"/>
          <p14:tracePt t="40078" x="7143750" y="3711575"/>
          <p14:tracePt t="40095" x="7143750" y="3684588"/>
          <p14:tracePt t="40106" x="7143750" y="3675063"/>
          <p14:tracePt t="40108" x="7143750" y="3665538"/>
          <p14:tracePt t="40120" x="7135813" y="3656013"/>
          <p14:tracePt t="40125" x="7116763" y="3638550"/>
          <p14:tracePt t="40135" x="7107238" y="3629025"/>
          <p14:tracePt t="40142" x="7061200" y="3590925"/>
          <p14:tracePt t="40150" x="6986588" y="3563938"/>
          <p14:tracePt t="40157" x="6884988" y="3489325"/>
          <p14:tracePt t="40163" x="6810375" y="3460750"/>
          <p14:tracePt t="40174" x="6662738" y="3414713"/>
          <p14:tracePt t="40185" x="6605588" y="3387725"/>
          <p14:tracePt t="40190" x="6532563" y="3359150"/>
          <p14:tracePt t="40200" x="6477000" y="3332163"/>
          <p14:tracePt t="40203" x="6421438" y="3303588"/>
          <p14:tracePt t="40214" x="6402388" y="3276600"/>
          <p14:tracePt t="40220" x="6346825" y="3267075"/>
          <p14:tracePt t="40228" x="6308725" y="3267075"/>
          <p14:tracePt t="40235" x="6272213" y="3257550"/>
          <p14:tracePt t="40242" x="6253163" y="3257550"/>
          <p14:tracePt t="40249" x="6216650" y="3267075"/>
          <p14:tracePt t="40258" x="6188075" y="3284538"/>
          <p14:tracePt t="40267" x="6132513" y="3332163"/>
          <p14:tracePt t="40279" x="6124575" y="3349625"/>
          <p14:tracePt t="40283" x="6096000" y="3378200"/>
          <p14:tracePt t="40294" x="6076950" y="3405188"/>
          <p14:tracePt t="40299" x="6059488" y="3452813"/>
          <p14:tracePt t="40313" x="6049963" y="3470275"/>
          <p14:tracePt t="40323" x="6040438" y="3498850"/>
          <p14:tracePt t="40330" x="6040438" y="3508375"/>
          <p14:tracePt t="40337" x="6040438" y="3517900"/>
          <p14:tracePt t="40344" x="6040438" y="3535363"/>
          <p14:tracePt t="40352" x="6040438" y="3563938"/>
          <p14:tracePt t="40360" x="6049963" y="3581400"/>
          <p14:tracePt t="40377" x="6049963" y="3609975"/>
          <p14:tracePt t="40387" x="6067425" y="3638550"/>
          <p14:tracePt t="40390" x="6086475" y="3656013"/>
          <p14:tracePt t="40403" x="6086475" y="3675063"/>
          <p14:tracePt t="40408" x="6105525" y="3702050"/>
          <p14:tracePt t="40417" x="6105525" y="3721100"/>
          <p14:tracePt t="40424" x="6132513" y="3749675"/>
          <p14:tracePt t="40432" x="6132513" y="3786188"/>
          <p14:tracePt t="40438" x="6151563" y="3822700"/>
          <p14:tracePt t="40446" x="6170613" y="3841750"/>
          <p14:tracePt t="40456" x="6180138" y="3870325"/>
          <p14:tracePt t="40459" x="6188075" y="3887788"/>
          <p14:tracePt t="40472" x="6226175" y="3925888"/>
          <p14:tracePt t="40482" x="6235700" y="3943350"/>
          <p14:tracePt t="40486" x="6253163" y="3952875"/>
          <p14:tracePt t="40497" x="6272213" y="3981450"/>
          <p14:tracePt t="40499" x="6308725" y="4008438"/>
          <p14:tracePt t="40512" x="6327775" y="4017963"/>
          <p14:tracePt t="40518" x="6364288" y="4046538"/>
          <p14:tracePt t="40527" x="6373813" y="4064000"/>
          <p14:tracePt t="40533" x="6411913" y="4073525"/>
          <p14:tracePt t="40541" x="6448425" y="4092575"/>
          <p14:tracePt t="40549" x="6477000" y="4092575"/>
          <p14:tracePt t="40555" x="6513513" y="4102100"/>
          <p14:tracePt t="40566" x="6578600" y="4111625"/>
          <p14:tracePt t="40576" x="6634163" y="4111625"/>
          <p14:tracePt t="40578" x="6680200" y="4111625"/>
          <p14:tracePt t="40592" x="6718300" y="4111625"/>
          <p14:tracePt t="40596" x="6754813" y="4111625"/>
          <p14:tracePt t="40606" x="6791325" y="4111625"/>
          <p14:tracePt t="40610" x="6810375" y="4111625"/>
          <p14:tracePt t="40620" x="6829425" y="4111625"/>
          <p14:tracePt t="40626" x="6856413" y="4111625"/>
          <p14:tracePt t="40649" x="6875463" y="4111625"/>
          <p14:tracePt t="40673" x="6902450" y="4102100"/>
          <p14:tracePt t="40691" x="6911975" y="4102100"/>
          <p14:tracePt t="40700" x="6940550" y="4056063"/>
          <p14:tracePt t="40704" x="6959600" y="4027488"/>
          <p14:tracePt t="40715" x="6967538" y="3990975"/>
          <p14:tracePt t="40720" x="6967538" y="3971925"/>
          <p14:tracePt t="40729" x="6967538" y="3962400"/>
          <p14:tracePt t="40736" x="6967538" y="3943350"/>
          <p14:tracePt t="40743" x="6967538" y="3887788"/>
          <p14:tracePt t="40759" x="6950075" y="3851275"/>
          <p14:tracePt t="40768" x="6940550" y="3814763"/>
          <p14:tracePt t="40782" x="6911975" y="3767138"/>
          <p14:tracePt t="40794" x="6884988" y="3740150"/>
          <p14:tracePt t="40800" x="6884988" y="3730625"/>
          <p14:tracePt t="40809" x="6856413" y="3702050"/>
          <p14:tracePt t="40815" x="6810375" y="3675063"/>
          <p14:tracePt t="40824" x="6773863" y="3638550"/>
          <p14:tracePt t="40830" x="6735763" y="3629025"/>
          <p14:tracePt t="40837" x="6699250" y="3600450"/>
          <p14:tracePt t="40846" x="6662738" y="3590925"/>
          <p14:tracePt t="40852" x="6624638" y="3573463"/>
          <p14:tracePt t="40863" x="6588125" y="3554413"/>
          <p14:tracePt t="40880" x="6542088" y="3544888"/>
          <p14:tracePt t="40889" x="6503988" y="3544888"/>
          <p14:tracePt t="40894" x="6467475" y="3525838"/>
          <p14:tracePt t="40902" x="6429375" y="3517900"/>
          <p14:tracePt t="40909" x="6392863" y="3517900"/>
          <p14:tracePt t="40918" x="6356350" y="3517900"/>
          <p14:tracePt t="40925" x="6308725" y="3535363"/>
          <p14:tracePt t="40932" x="6272213" y="3544888"/>
          <p14:tracePt t="40940" x="6235700" y="3554413"/>
          <p14:tracePt t="40948" x="6197600" y="3581400"/>
          <p14:tracePt t="40955" x="6161088" y="3600450"/>
          <p14:tracePt t="40968" x="6151563" y="3629025"/>
          <p14:tracePt t="40973" x="6132513" y="3646488"/>
          <p14:tracePt t="40983" x="6105525" y="3684588"/>
          <p14:tracePt t="40988" x="6076950" y="3721100"/>
          <p14:tracePt t="40998" x="6067425" y="3776663"/>
          <p14:tracePt t="41001" x="6059488" y="3795713"/>
          <p14:tracePt t="41012" x="6040438" y="3851275"/>
          <p14:tracePt t="41019" x="6040438" y="3870325"/>
          <p14:tracePt t="41026" x="6030913" y="3925888"/>
          <p14:tracePt t="41035" x="6030913" y="3943350"/>
          <p14:tracePt t="41040" x="6030913" y="3962400"/>
          <p14:tracePt t="41049" x="6021388" y="3990975"/>
          <p14:tracePt t="41056" x="6021388" y="4000500"/>
          <p14:tracePt t="41066" x="6021388" y="4008438"/>
          <p14:tracePt t="41077" x="6021388" y="4027488"/>
          <p14:tracePt t="41082" x="6030913" y="4027488"/>
          <p14:tracePt t="41092" x="6030913" y="4037013"/>
          <p14:tracePt t="41107" x="6040438" y="4046538"/>
          <p14:tracePt t="41112" x="6059488" y="4064000"/>
          <p14:tracePt t="41120" x="6096000" y="4073525"/>
          <p14:tracePt t="41129" x="6132513" y="4092575"/>
          <p14:tracePt t="41135" x="6151563" y="4102100"/>
          <p14:tracePt t="41143" x="6207125" y="4111625"/>
          <p14:tracePt t="41149" x="6253163" y="4111625"/>
          <p14:tracePt t="41158" x="6356350" y="4129088"/>
          <p14:tracePt t="41171" x="6421438" y="4129088"/>
          <p14:tracePt t="41174" x="6477000" y="4129088"/>
          <p14:tracePt t="41186" x="6559550" y="4121150"/>
          <p14:tracePt t="41191" x="6624638" y="4121150"/>
          <p14:tracePt t="41201" x="6708775" y="4092575"/>
          <p14:tracePt t="41206" x="6754813" y="4092575"/>
          <p14:tracePt t="41216" x="6791325" y="4083050"/>
          <p14:tracePt t="41223" x="6829425" y="4064000"/>
          <p14:tracePt t="41229" x="6838950" y="4046538"/>
          <p14:tracePt t="41236" x="6846888" y="4037013"/>
          <p14:tracePt t="41244" x="6894513" y="4000500"/>
          <p14:tracePt t="41253" x="6931025" y="3925888"/>
          <p14:tracePt t="41270" x="6967538" y="3851275"/>
          <p14:tracePt t="41281" x="6986588" y="3814763"/>
          <p14:tracePt t="41284" x="6986588" y="3776663"/>
          <p14:tracePt t="41296" x="6986588" y="3749675"/>
          <p14:tracePt t="41301" x="6986588" y="3730625"/>
          <p14:tracePt t="41309" x="6986588" y="3711575"/>
          <p14:tracePt t="41315" x="6986588" y="3694113"/>
          <p14:tracePt t="41324" x="6986588" y="3684588"/>
          <p14:tracePt t="41332" x="6986588" y="3656013"/>
          <p14:tracePt t="41339" x="6967538" y="3638550"/>
          <p14:tracePt t="41349" x="6894513" y="3581400"/>
          <p14:tracePt t="41361" x="6856413" y="3554413"/>
          <p14:tracePt t="41366" x="6810375" y="3544888"/>
          <p14:tracePt t="41374" x="6726238" y="3517900"/>
          <p14:tracePt t="41379" x="6680200" y="3498850"/>
          <p14:tracePt t="41390" x="6624638" y="3489325"/>
          <p14:tracePt t="41395" x="6588125" y="3489325"/>
          <p14:tracePt t="41404" x="6542088" y="3489325"/>
          <p14:tracePt t="41412" x="6494463" y="3489325"/>
          <p14:tracePt t="41418" x="6402388" y="3508375"/>
          <p14:tracePt t="41427" x="6356350" y="3508375"/>
          <p14:tracePt t="41433" x="6300788" y="3535363"/>
          <p14:tracePt t="41441" x="6245225" y="3563938"/>
          <p14:tracePt t="41458" x="6235700" y="3563938"/>
          <p14:tracePt t="41469" x="6216650" y="3581400"/>
          <p14:tracePt t="41473" x="6207125" y="3600450"/>
          <p14:tracePt t="41483" x="6197600" y="3638550"/>
          <p14:tracePt t="41490" x="6197600" y="3675063"/>
          <p14:tracePt t="41499" x="6197600" y="3694113"/>
          <p14:tracePt t="41503" x="6197600" y="3721100"/>
          <p14:tracePt t="41512" x="6207125" y="3730625"/>
          <p14:tracePt t="41520" x="6216650" y="3749675"/>
          <p14:tracePt t="41528" x="6235700" y="3776663"/>
          <p14:tracePt t="41555" x="6337300" y="3870325"/>
          <p14:tracePt t="41563" x="6402388" y="3906838"/>
          <p14:tracePt t="41568" x="6438900" y="3935413"/>
          <p14:tracePt t="41577" x="6477000" y="3962400"/>
          <p14:tracePt t="41584" x="6550025" y="4017963"/>
          <p14:tracePt t="41593" x="6605588" y="4046538"/>
          <p14:tracePt t="41599" x="6670675" y="4064000"/>
          <p14:tracePt t="41608" x="6726238" y="4073525"/>
          <p14:tracePt t="41615" x="6791325" y="4073525"/>
          <p14:tracePt t="41621" x="6819900" y="4083050"/>
          <p14:tracePt t="41632" x="6865938" y="4083050"/>
          <p14:tracePt t="41643" x="6875463" y="4083050"/>
          <p14:tracePt t="41647" x="6894513" y="4083050"/>
          <p14:tracePt t="41658" x="6894513" y="4073525"/>
          <p14:tracePt t="41662" x="6921500" y="4046538"/>
          <p14:tracePt t="41673" x="6940550" y="4017963"/>
          <p14:tracePt t="41679" x="6977063" y="3981450"/>
          <p14:tracePt t="41687" x="6977063" y="3962400"/>
          <p14:tracePt t="41695" x="6986588" y="3925888"/>
          <p14:tracePt t="41700" x="6986588" y="3897313"/>
          <p14:tracePt t="41710" x="6986588" y="3879850"/>
          <p14:tracePt t="41716" x="6986588" y="3870325"/>
          <p14:tracePt t="41726" x="6977063" y="3822700"/>
          <p14:tracePt t="41742" x="6950075" y="3814763"/>
          <p14:tracePt t="41752" x="6911975" y="3795713"/>
          <p14:tracePt t="41755" x="6875463" y="3767138"/>
          <p14:tracePt t="41767" x="6838950" y="3759200"/>
          <p14:tracePt t="41773" x="6791325" y="3740150"/>
          <p14:tracePt t="41780" x="6735763" y="3740150"/>
          <p14:tracePt t="41789" x="6708775" y="3740150"/>
          <p14:tracePt t="41795" x="6634163" y="3749675"/>
          <p14:tracePt t="41803" x="6588125" y="3759200"/>
          <p14:tracePt t="41810" x="6513513" y="3759200"/>
          <p14:tracePt t="41821" x="6438900" y="3786188"/>
          <p14:tracePt t="41836" x="6364288" y="3795713"/>
          <p14:tracePt t="41845" x="6327775" y="3805238"/>
          <p14:tracePt t="41848" x="6308725" y="3814763"/>
          <p14:tracePt t="41860" x="6281738" y="3832225"/>
          <p14:tracePt t="41866" x="6272213" y="3832225"/>
          <p14:tracePt t="41875" x="6262688" y="3841750"/>
          <p14:tracePt t="41884" x="6253163" y="3851275"/>
          <p14:tracePt t="41891" x="6245225" y="3851275"/>
          <p14:tracePt t="41899" x="6245225" y="3860800"/>
          <p14:tracePt t="41904" x="6226175" y="3879850"/>
          <p14:tracePt t="41915" x="6188075" y="3943350"/>
          <p14:tracePt t="41930" x="6180138" y="3962400"/>
          <p14:tracePt t="41941" x="6180138" y="3981450"/>
          <p14:tracePt t="41955" x="6180138" y="3990975"/>
          <p14:tracePt t="41969" x="6180138" y="4000500"/>
          <p14:tracePt t="42009" x="6197600" y="4017963"/>
          <p14:tracePt t="42021" x="6207125" y="4027488"/>
          <p14:tracePt t="42025" x="6216650" y="4037013"/>
          <p14:tracePt t="42035" x="6226175" y="4037013"/>
          <p14:tracePt t="42039" x="6235700" y="4046538"/>
          <p14:tracePt t="42050" x="6245225" y="4056063"/>
          <p14:tracePt t="42054" x="6253163" y="4056063"/>
          <p14:tracePt t="42063" x="6281738" y="4056063"/>
          <p14:tracePt t="42070" x="6291263" y="4064000"/>
          <p14:tracePt t="42078" x="6300788" y="4073525"/>
          <p14:tracePt t="42087" x="6308725" y="4073525"/>
          <p14:tracePt t="42093" x="6327775" y="4073525"/>
          <p14:tracePt t="42103" x="6346825" y="4083050"/>
          <p14:tracePt t="42114" x="6356350" y="4092575"/>
          <p14:tracePt t="42117" x="6373813" y="4092575"/>
          <p14:tracePt t="42132" x="6383338" y="4092575"/>
          <p14:tracePt t="42143" x="6392863" y="4102100"/>
          <p14:tracePt t="42149" x="6411913" y="4102100"/>
          <p14:tracePt t="42158" x="6421438" y="4102100"/>
          <p14:tracePt t="42166" x="6429375" y="4102100"/>
          <p14:tracePt t="42173" x="6457950" y="4102100"/>
          <p14:tracePt t="42179" x="6467475" y="4102100"/>
          <p14:tracePt t="42187" x="6484938" y="4102100"/>
          <p14:tracePt t="42197" x="6494463" y="4102100"/>
          <p14:tracePt t="42209" x="6503988" y="4102100"/>
          <p14:tracePt t="42213" x="6513513" y="4102100"/>
          <p14:tracePt t="42228" x="6523038" y="4102100"/>
          <p14:tracePt t="42241" x="6532563" y="4102100"/>
          <p14:tracePt t="42252" x="6542088" y="4102100"/>
          <p14:tracePt t="42261" x="6542088" y="4111625"/>
          <p14:tracePt t="42266" x="6550025" y="4111625"/>
          <p14:tracePt t="42274" x="6559550" y="4111625"/>
          <p14:tracePt t="42290" x="6569075" y="4111625"/>
          <p14:tracePt t="42305" x="6578600" y="4111625"/>
          <p14:tracePt t="42332" x="6588125" y="4111625"/>
          <p14:tracePt t="42347" x="6597650" y="4111625"/>
          <p14:tracePt t="42412" x="6605588" y="4121150"/>
          <p14:tracePt t="42431" x="6615113" y="4121150"/>
          <p14:tracePt t="42495" x="6624638" y="4121150"/>
          <p14:tracePt t="42506" x="6634163" y="4129088"/>
          <p14:tracePt t="42536" x="6643688" y="4129088"/>
          <p14:tracePt t="42574" x="6653213" y="4129088"/>
          <p14:tracePt t="42763" x="6662738" y="4138613"/>
          <p14:tracePt t="42832" x="6670675" y="4138613"/>
          <p14:tracePt t="42847" x="6680200" y="4138613"/>
          <p14:tracePt t="42898" x="6689725" y="4148138"/>
          <p14:tracePt t="42912" x="6699250" y="4148138"/>
          <p14:tracePt t="42942" x="6708775" y="4148138"/>
          <p14:tracePt t="42949" x="6718300" y="4148138"/>
          <p14:tracePt t="42968" x="6735763" y="4148138"/>
          <p14:tracePt t="42981" x="6745288" y="4148138"/>
          <p14:tracePt t="42992" x="6754813" y="4148138"/>
          <p14:tracePt t="43006" x="6764338" y="4148138"/>
          <p14:tracePt t="43014" x="6773863" y="4148138"/>
          <p14:tracePt t="43029" x="6783388" y="4148138"/>
          <p14:tracePt t="43035" x="6810375" y="4148138"/>
          <p14:tracePt t="43050" x="6819900" y="4148138"/>
          <p14:tracePt t="43058" x="6838950" y="4148138"/>
          <p14:tracePt t="43072" x="6846888" y="4148138"/>
          <p14:tracePt t="43074" x="6846888" y="4138613"/>
          <p14:tracePt t="43088" x="6865938" y="4138613"/>
          <p14:tracePt t="43092" x="6875463" y="4138613"/>
          <p14:tracePt t="43100" x="6884988" y="4138613"/>
          <p14:tracePt t="43108" x="6894513" y="4129088"/>
          <p14:tracePt t="43115" x="6902450" y="4129088"/>
          <p14:tracePt t="43121" x="6921500" y="4121150"/>
          <p14:tracePt t="43130" x="6950075" y="4121150"/>
          <p14:tracePt t="43139" x="6967538" y="4102100"/>
          <p14:tracePt t="43147" x="6986588" y="4102100"/>
          <p14:tracePt t="43156" x="7023100" y="4064000"/>
          <p14:tracePt t="43166" x="7051675" y="4056063"/>
          <p14:tracePt t="43170" x="7061200" y="4027488"/>
          <p14:tracePt t="43182" x="7097713" y="3990975"/>
          <p14:tracePt t="43187" x="7126288" y="3952875"/>
          <p14:tracePt t="43197" x="7143750" y="3935413"/>
          <p14:tracePt t="43203" x="7143750" y="3906838"/>
          <p14:tracePt t="43210" x="7162800" y="3887788"/>
          <p14:tracePt t="43218" x="7172325" y="3860800"/>
          <p14:tracePt t="43224" x="7181850" y="3841750"/>
          <p14:tracePt t="43234" x="7181850" y="3832225"/>
          <p14:tracePt t="43239" x="7181850" y="3814763"/>
          <p14:tracePt t="43249" x="7181850" y="3776663"/>
          <p14:tracePt t="43261" x="7153275" y="3759200"/>
          <p14:tracePt t="43266" x="7153275" y="3740150"/>
          <p14:tracePt t="43275" x="7135813" y="3711575"/>
          <p14:tracePt t="43279" x="7107238" y="3675063"/>
          <p14:tracePt t="43290" x="7088188" y="3646488"/>
          <p14:tracePt t="43297" x="7061200" y="3609975"/>
          <p14:tracePt t="43304" x="7023100" y="3573463"/>
          <p14:tracePt t="43312" x="6986588" y="3535363"/>
          <p14:tracePt t="43319" x="6940550" y="3479800"/>
          <p14:tracePt t="43326" x="6911975" y="3452813"/>
          <p14:tracePt t="43333" x="6856413" y="3397250"/>
          <p14:tracePt t="43343" x="6680200" y="3267075"/>
          <p14:tracePt t="43354" x="6542088" y="3228975"/>
          <p14:tracePt t="43357" x="6429375" y="3219450"/>
          <p14:tracePt t="43370" x="6346825" y="3182938"/>
          <p14:tracePt t="43373" x="6281738" y="3182938"/>
          <p14:tracePt t="43384" x="6216650" y="3182938"/>
          <p14:tracePt t="43390" x="6142038" y="3182938"/>
          <p14:tracePt t="43397" x="6076950" y="3182938"/>
          <p14:tracePt t="43405" x="5984875" y="3192463"/>
          <p14:tracePt t="43414" x="5929313" y="3201988"/>
          <p14:tracePt t="43422" x="5854700" y="3219450"/>
          <p14:tracePt t="43428" x="5799138" y="3267075"/>
          <p14:tracePt t="43439" x="5688013" y="3332163"/>
          <p14:tracePt t="43453" x="5576888" y="3405188"/>
          <p14:tracePt t="43463" x="5529263" y="3443288"/>
          <p14:tracePt t="43468" x="5473700" y="3470275"/>
          <p14:tracePt t="43479" x="5418138" y="3525838"/>
          <p14:tracePt t="43485" x="5381625" y="3554413"/>
          <p14:tracePt t="43493" x="5353050" y="3590925"/>
          <p14:tracePt t="43499" x="5297488" y="3629025"/>
          <p14:tracePt t="43507" x="5260975" y="3694113"/>
          <p14:tracePt t="43515" x="5205413" y="3767138"/>
          <p14:tracePt t="43521" x="5168900" y="3822700"/>
          <p14:tracePt t="43531" x="5065713" y="4000500"/>
          <p14:tracePt t="43546" x="5019675" y="4073525"/>
          <p14:tracePt t="43558" x="4991100" y="4129088"/>
          <p14:tracePt t="43563" x="4964113" y="4167188"/>
          <p14:tracePt t="43573" x="4954588" y="4203700"/>
          <p14:tracePt t="43578" x="4935538" y="4232275"/>
          <p14:tracePt t="43587" x="4918075" y="4268788"/>
          <p14:tracePt t="43595" x="4908550" y="4305300"/>
          <p14:tracePt t="43603" x="4899025" y="4343400"/>
          <p14:tracePt t="43610" x="4899025" y="4370388"/>
          <p14:tracePt t="43616" x="4879975" y="4445000"/>
          <p14:tracePt t="43625" x="4879975" y="4519613"/>
          <p14:tracePt t="43641" x="4852988" y="4659313"/>
          <p14:tracePt t="43652" x="4852988" y="4676775"/>
          <p14:tracePt t="43657" x="4833938" y="4760913"/>
          <p14:tracePt t="43667" x="4833938" y="4787900"/>
          <p14:tracePt t="43675" x="4824413" y="4806950"/>
          <p14:tracePt t="43681" x="4824413" y="4826000"/>
          <p14:tracePt t="43688" x="4814888" y="4852988"/>
          <p14:tracePt t="43697" x="4814888" y="4872038"/>
          <p14:tracePt t="43704" x="4806950" y="4881563"/>
          <p14:tracePt t="43710" x="4806950" y="4891088"/>
          <p14:tracePt t="43724" x="4806950" y="4900613"/>
          <p14:tracePt t="43855" x="4806950" y="4908550"/>
          <p14:tracePt t="43860" x="4814888" y="4908550"/>
          <p14:tracePt t="43871" x="4824413" y="4918075"/>
          <p14:tracePt t="43876" x="4833938" y="4927600"/>
          <p14:tracePt t="43884" x="4843463" y="4927600"/>
          <p14:tracePt t="43894" x="4852988" y="4927600"/>
          <p14:tracePt t="43899" x="4862513" y="4937125"/>
          <p14:tracePt t="43908" x="4879975" y="4937125"/>
          <p14:tracePt t="43913" x="4889500" y="4937125"/>
          <p14:tracePt t="43923" x="4935538" y="4937125"/>
          <p14:tracePt t="43935" x="4945063" y="4937125"/>
          <p14:tracePt t="43941" x="4964113" y="4937125"/>
          <p14:tracePt t="43950" x="4991100" y="4937125"/>
          <p14:tracePt t="43954" x="5029200" y="4927600"/>
          <p14:tracePt t="43964" x="5056188" y="4918075"/>
          <p14:tracePt t="43972" x="5084763" y="4918075"/>
          <p14:tracePt t="43980" x="5103813" y="4900613"/>
          <p14:tracePt t="43985" x="5140325" y="4891088"/>
          <p14:tracePt t="43993" x="5159375" y="4891088"/>
          <p14:tracePt t="44002" x="5186363" y="4881563"/>
          <p14:tracePt t="44007" x="5224463" y="4881563"/>
          <p14:tracePt t="44018" x="5280025" y="4872038"/>
          <p14:tracePt t="44034" x="5372100" y="4843463"/>
          <p14:tracePt t="44044" x="5418138" y="4843463"/>
          <p14:tracePt t="44047" x="5465763" y="4826000"/>
          <p14:tracePt t="44058" x="5521325" y="4816475"/>
          <p14:tracePt t="44063" x="5567363" y="4816475"/>
          <p14:tracePt t="44073" x="5622925" y="4806950"/>
          <p14:tracePt t="44080" x="5668963" y="4787900"/>
          <p14:tracePt t="44088" x="5724525" y="4787900"/>
          <p14:tracePt t="44097" x="5762625" y="4787900"/>
          <p14:tracePt t="44102" x="5808663" y="4787900"/>
          <p14:tracePt t="44112" x="5864225" y="4787900"/>
          <p14:tracePt t="44127" x="5910263" y="4787900"/>
          <p14:tracePt t="44436" x="6011863" y="4787900"/>
          <p14:tracePt t="44442" x="6151563" y="4816475"/>
          <p14:tracePt t="44450" x="6281738" y="4816475"/>
          <p14:tracePt t="44458" x="6402388" y="4852988"/>
          <p14:tracePt t="44464" x="6542088" y="4862513"/>
          <p14:tracePt t="44473" x="6634163" y="4881563"/>
          <p14:tracePt t="44479" x="6699250" y="4900613"/>
          <p14:tracePt t="44488" x="6800850" y="4908550"/>
          <p14:tracePt t="44493" x="6865938" y="4908550"/>
          <p14:tracePt t="44505" x="6986588" y="4927600"/>
          <p14:tracePt t="44516" x="7023100" y="4927600"/>
          <p14:tracePt t="44520" x="7070725" y="4927600"/>
          <p14:tracePt t="44529" x="7097713" y="4927600"/>
          <p14:tracePt t="44534" x="7126288" y="4927600"/>
          <p14:tracePt t="44545" x="7153275" y="4927600"/>
          <p14:tracePt t="44551" x="7172325" y="4927600"/>
          <p14:tracePt t="44559" x="7208838" y="4927600"/>
          <p14:tracePt t="44565" x="7227888" y="4927600"/>
          <p14:tracePt t="44574" x="7264400" y="4927600"/>
          <p14:tracePt t="44581" x="7292975" y="4908550"/>
          <p14:tracePt t="44588" x="7312025" y="4900613"/>
          <p14:tracePt t="44598" x="7367588" y="4891088"/>
          <p14:tracePt t="44610" x="7394575" y="4881563"/>
          <p14:tracePt t="44614" x="7440613" y="4881563"/>
          <p14:tracePt t="44624" x="7478713" y="4862513"/>
          <p14:tracePt t="44631" x="7515225" y="4852988"/>
          <p14:tracePt t="44639" x="7553325" y="4852988"/>
          <p14:tracePt t="44644" x="7589838" y="4852988"/>
          <p14:tracePt t="44654" x="7626350" y="4843463"/>
          <p14:tracePt t="44659" x="7645400" y="4843463"/>
          <p14:tracePt t="44668" x="7664450" y="4843463"/>
          <p14:tracePt t="44676" x="7691438" y="4826000"/>
          <p14:tracePt t="44682" x="7700963" y="4826000"/>
          <p14:tracePt t="44694" x="7720013" y="4826000"/>
          <p14:tracePt t="44708" x="7747000" y="4826000"/>
          <p14:tracePt t="44719" x="7766050" y="4826000"/>
          <p14:tracePt t="44723" x="7775575" y="4826000"/>
          <p14:tracePt t="44733" x="7794625" y="4826000"/>
          <p14:tracePt t="44738" x="7821613" y="4826000"/>
          <p14:tracePt t="44748" x="7840663" y="4826000"/>
          <p14:tracePt t="44763" x="7850188" y="4826000"/>
          <p14:tracePt t="44771" x="7859713" y="4826000"/>
          <p14:tracePt t="45102" x="7896225" y="4826000"/>
          <p14:tracePt t="45110" x="7932738" y="4843463"/>
          <p14:tracePt t="45117" x="7961313" y="4843463"/>
          <p14:tracePt t="45126" x="7997825" y="4852988"/>
          <p14:tracePt t="45133" x="8026400" y="4872038"/>
          <p14:tracePt t="45139" x="8062913" y="4872038"/>
          <p14:tracePt t="45147" x="8081963" y="4872038"/>
          <p14:tracePt t="45155" x="8099425" y="4872038"/>
          <p14:tracePt t="45163" x="8137525" y="4872038"/>
          <p14:tracePt t="45176" x="8156575" y="4872038"/>
          <p14:tracePt t="45180" x="8174038" y="4872038"/>
          <p14:tracePt t="45190" x="8193088" y="4872038"/>
          <p14:tracePt t="45196" x="8220075" y="4872038"/>
          <p14:tracePt t="45205" x="8239125" y="4862513"/>
          <p14:tracePt t="45211" x="8258175" y="4862513"/>
          <p14:tracePt t="45219" x="8267700" y="4862513"/>
          <p14:tracePt t="45226" x="8277225" y="4862513"/>
          <p14:tracePt t="45234" x="8304213" y="4862513"/>
          <p14:tracePt t="45241" x="8313738" y="4862513"/>
          <p14:tracePt t="45248" x="8323263" y="4862513"/>
          <p14:tracePt t="45259" x="8359775" y="4862513"/>
          <p14:tracePt t="45274" x="8378825" y="4862513"/>
          <p14:tracePt t="45285" x="8405813" y="4862513"/>
          <p14:tracePt t="45288" x="8424863" y="4862513"/>
          <p14:tracePt t="45299" x="8434388" y="4862513"/>
          <p14:tracePt t="45305" x="8453438" y="4862513"/>
          <p14:tracePt t="45314" x="8480425" y="4862513"/>
          <p14:tracePt t="45321" x="8499475" y="4872038"/>
          <p14:tracePt t="45328" x="8516938" y="4872038"/>
          <p14:tracePt t="45335" x="8526463" y="4872038"/>
          <p14:tracePt t="45342" x="8535988" y="4872038"/>
          <p14:tracePt t="45353" x="8564563" y="4881563"/>
          <p14:tracePt t="45368" x="8582025" y="4881563"/>
          <p14:tracePt t="45383" x="8591550" y="4891088"/>
          <p14:tracePt t="45531" x="8601075" y="4891088"/>
          <p14:tracePt t="45568" x="8610600" y="4891088"/>
          <p14:tracePt t="45589" x="8620125" y="4891088"/>
          <p14:tracePt t="45618" x="8629650" y="4891088"/>
          <p14:tracePt t="45634" x="8629650" y="4900613"/>
          <p14:tracePt t="45665" x="8647113" y="4900613"/>
          <p14:tracePt t="45691" x="8656638" y="4900613"/>
          <p14:tracePt t="45698" x="8666163" y="4900613"/>
          <p14:tracePt t="45705" x="8675688" y="4900613"/>
          <p14:tracePt t="45713" x="8685213" y="4900613"/>
          <p14:tracePt t="45720" x="8702675" y="4900613"/>
          <p14:tracePt t="45726" x="8712200" y="4900613"/>
          <p14:tracePt t="45735" x="8750300" y="4900613"/>
          <p14:tracePt t="45744" x="8805863" y="4891088"/>
          <p14:tracePt t="45756" x="8851900" y="4891088"/>
          <p14:tracePt t="45759" x="8888413" y="4881563"/>
          <p14:tracePt t="45771" x="8926513" y="4872038"/>
          <p14:tracePt t="45775" x="8999538" y="4852988"/>
          <p14:tracePt t="45786" x="9047163" y="4852988"/>
          <p14:tracePt t="45791" x="9093200" y="4843463"/>
          <p14:tracePt t="45800" x="9148763" y="4843463"/>
          <p14:tracePt t="45807" x="9213850" y="4843463"/>
          <p14:tracePt t="45815" x="9269413" y="4826000"/>
          <p14:tracePt t="45821" x="9334500" y="4816475"/>
          <p14:tracePt t="45828" x="9371013" y="4816475"/>
          <p14:tracePt t="45837" x="9436100" y="4816475"/>
          <p14:tracePt t="45843" x="9472613" y="4816475"/>
          <p14:tracePt t="45854" x="9529763" y="4816475"/>
          <p14:tracePt t="45865" x="9556750" y="4806950"/>
          <p14:tracePt t="45869" x="9575800" y="4806950"/>
          <p14:tracePt t="45879" x="9585325" y="4806950"/>
          <p14:tracePt t="45885" x="9593263" y="4806950"/>
          <p14:tracePt t="45894" x="9602788" y="4806950"/>
          <p14:tracePt t="45902" x="9612313" y="4806950"/>
          <p14:tracePt t="45909" x="9631363" y="4797425"/>
          <p14:tracePt t="45916" x="9640888" y="4797425"/>
          <p14:tracePt t="45923" x="9667875" y="4797425"/>
          <p14:tracePt t="45932" x="9677400" y="4797425"/>
          <p14:tracePt t="45936" x="9696450" y="4797425"/>
          <p14:tracePt t="45948" x="9723438" y="4797425"/>
          <p14:tracePt t="45959" x="9742488" y="4797425"/>
          <p14:tracePt t="45964" x="9771063" y="4797425"/>
          <p14:tracePt t="45975" x="9779000" y="4797425"/>
          <p14:tracePt t="45980" x="9798050" y="4797425"/>
          <p14:tracePt t="45994" x="9807575" y="4797425"/>
          <p14:tracePt t="46353" x="9853613" y="4797425"/>
          <p14:tracePt t="46365" x="9899650" y="4806950"/>
          <p14:tracePt t="46370" x="9955213" y="4806950"/>
          <p14:tracePt t="46380" x="10010775" y="4835525"/>
          <p14:tracePt t="46387" x="10075863" y="4835525"/>
          <p14:tracePt t="46394" x="10131425" y="4862513"/>
          <p14:tracePt t="46401" x="10169525" y="4862513"/>
          <p14:tracePt t="46408" x="10234613" y="4891088"/>
          <p14:tracePt t="46416" x="10290175" y="4891088"/>
          <p14:tracePt t="46424" x="10326688" y="4908550"/>
          <p14:tracePt t="46434" x="10437813" y="4918075"/>
          <p14:tracePt t="46445" x="10475913" y="4918075"/>
          <p14:tracePt t="46450" x="10548938" y="4937125"/>
          <p14:tracePt t="46460" x="10596563" y="4946650"/>
          <p14:tracePt t="46463" x="10633075" y="4946650"/>
          <p14:tracePt t="46474" x="10679113" y="4946650"/>
          <p14:tracePt t="46481" x="10717213" y="4956175"/>
          <p14:tracePt t="46489" x="10753725" y="4956175"/>
          <p14:tracePt t="46496" x="10790238" y="4973638"/>
          <p14:tracePt t="46503" x="10828338" y="4973638"/>
          <p14:tracePt t="46511" x="10847388" y="4973638"/>
          <p14:tracePt t="46518" x="10874375" y="4973638"/>
          <p14:tracePt t="46527" x="10902950" y="4973638"/>
          <p14:tracePt t="46544" x="10929938" y="4973638"/>
          <p14:tracePt t="46554" x="10939463" y="4983163"/>
          <p14:tracePt t="46558" x="10958513" y="4983163"/>
          <p14:tracePt t="46569" x="10966450" y="4983163"/>
          <p14:tracePt t="46575" x="10975975" y="4983163"/>
          <p14:tracePt t="46582" x="10985500" y="4983163"/>
          <p14:tracePt t="46592" x="11004550" y="4992688"/>
          <p14:tracePt t="46598" x="11023600" y="4992688"/>
          <p14:tracePt t="46612" x="11041063" y="4992688"/>
          <p14:tracePt t="46623" x="11060113" y="4992688"/>
          <p14:tracePt t="46637" x="11087100" y="4992688"/>
          <p14:tracePt t="46648" x="11096625" y="4992688"/>
          <p14:tracePt t="46652" x="11106150" y="4992688"/>
          <p14:tracePt t="46663" x="11125200" y="4992688"/>
          <p14:tracePt t="46669" x="11152188" y="4992688"/>
          <p14:tracePt t="46678" x="11171238" y="4992688"/>
          <p14:tracePt t="46684" x="11180763" y="4992688"/>
          <p14:tracePt t="46691" x="11199813" y="4992688"/>
          <p14:tracePt t="46699" x="11207750" y="4992688"/>
          <p14:tracePt t="46708" x="11226800" y="4992688"/>
          <p14:tracePt t="46717" x="11272838" y="4992688"/>
          <p14:tracePt t="46730" x="11282363" y="4992688"/>
          <p14:tracePt t="46734" x="11310938" y="4992688"/>
          <p14:tracePt t="46743" x="11310938" y="4983163"/>
          <p14:tracePt t="46745" x="11328400" y="4983163"/>
          <p14:tracePt t="46758" x="11337925" y="4983163"/>
          <p14:tracePt t="46763" x="11347450" y="4983163"/>
          <p14:tracePt t="46773" x="11366500" y="4983163"/>
          <p14:tracePt t="46779" x="11366500" y="4973638"/>
          <p14:tracePt t="46786" x="11385550" y="4956175"/>
          <p14:tracePt t="46808" x="11403013" y="4956175"/>
          <p14:tracePt t="46826" x="11431588" y="4956175"/>
          <p14:tracePt t="46836" x="11441113" y="4946650"/>
          <p14:tracePt t="46851" x="11458575" y="4937125"/>
          <p14:tracePt t="46857" x="11468100" y="4937125"/>
          <p14:tracePt t="46866" x="11477625" y="4937125"/>
          <p14:tracePt t="46874" x="11496675" y="4937125"/>
          <p14:tracePt t="46880" x="11514138" y="4937125"/>
          <p14:tracePt t="46887" x="11542713" y="4927600"/>
          <p14:tracePt t="46895" x="11561763" y="4927600"/>
          <p14:tracePt t="46905" x="11607800" y="4918075"/>
          <p14:tracePt t="46921" x="11663363" y="4908550"/>
          <p14:tracePt t="46931" x="11682413" y="4908550"/>
          <p14:tracePt t="46936" x="11709400" y="4891088"/>
          <p14:tracePt t="46946" x="11728450" y="4891088"/>
          <p14:tracePt t="46949" x="11745913" y="4891088"/>
          <p14:tracePt t="46960" x="11774488" y="4891088"/>
          <p14:tracePt t="46966" x="11784013" y="4891088"/>
          <p14:tracePt t="46975" x="11803063" y="4891088"/>
          <p14:tracePt t="46983" x="11820525" y="4881563"/>
          <p14:tracePt t="46990" x="11830050" y="4881563"/>
          <p14:tracePt t="46999" x="11866563" y="4881563"/>
          <p14:tracePt t="47010" x="11885613" y="4872038"/>
          <p14:tracePt t="47013" x="11895138" y="4872038"/>
          <p14:tracePt t="47030" x="11923713" y="4872038"/>
          <p14:tracePt t="47041" x="11941175" y="4862513"/>
          <p14:tracePt t="47045" x="11969750" y="4862513"/>
          <p14:tracePt t="47055" x="12006263" y="4843463"/>
          <p14:tracePt t="47060" x="12025313" y="4835525"/>
          <p14:tracePt t="47069" x="12034838" y="4826000"/>
          <p14:tracePt t="47074" x="12052300" y="4826000"/>
          <p14:tracePt t="47083" x="12080875" y="4826000"/>
          <p14:tracePt t="47093" x="12107863" y="4816475"/>
          <p14:tracePt t="47110" x="12155488" y="4806950"/>
          <p14:tracePt t="47119" x="12163425" y="4806950"/>
          <p14:tracePt t="47123" x="12172950" y="4806950"/>
          <p14:tracePt t="47381" x="12163425" y="4529138"/>
          <p14:tracePt t="47392" x="12107863" y="4491038"/>
          <p14:tracePt t="47406" x="12061825" y="4464050"/>
          <p14:tracePt t="47418" x="12052300" y="4445000"/>
          <p14:tracePt t="47422" x="12015788" y="4418013"/>
          <p14:tracePt t="47432" x="12006263" y="4418013"/>
          <p14:tracePt t="47438" x="11987213" y="4398963"/>
          <p14:tracePt t="47446" x="11969750" y="4370388"/>
          <p14:tracePt t="47452" x="11950700" y="4360863"/>
          <p14:tracePt t="47462" x="11923713" y="4352925"/>
          <p14:tracePt t="47470" x="11904663" y="4324350"/>
          <p14:tracePt t="47474" x="11876088" y="4314825"/>
          <p14:tracePt t="47487" x="11858625" y="4287838"/>
          <p14:tracePt t="47497" x="11839575" y="4278313"/>
          <p14:tracePt t="47501" x="11811000" y="4259263"/>
          <p14:tracePt t="47512" x="11793538" y="4249738"/>
          <p14:tracePt t="47516" x="11764963" y="4241800"/>
          <p14:tracePt t="47527" x="11745913" y="4232275"/>
          <p14:tracePt t="47533" x="11718925" y="4222750"/>
          <p14:tracePt t="47541" x="11709400" y="4222750"/>
          <p14:tracePt t="47547" x="11690350" y="4203700"/>
          <p14:tracePt t="47555" x="11653838" y="4203700"/>
          <p14:tracePt t="47562" x="11644313" y="4194175"/>
          <p14:tracePt t="47569" x="11598275" y="4184650"/>
          <p14:tracePt t="47579" x="11542713" y="4184650"/>
          <p14:tracePt t="47591" x="11504613" y="4184650"/>
          <p14:tracePt t="47594" x="11458575" y="4184650"/>
          <p14:tracePt t="47606" x="11441113" y="4184650"/>
          <p14:tracePt t="47610" x="11403013" y="4184650"/>
          <p14:tracePt t="47619" x="11376025" y="4176713"/>
          <p14:tracePt t="47627" x="11356975" y="4176713"/>
          <p14:tracePt t="47637" x="11320463" y="4176713"/>
          <p14:tracePt t="47641" x="11301413" y="4176713"/>
          <p14:tracePt t="47649" x="11264900" y="4176713"/>
          <p14:tracePt t="47657" x="11226800" y="4176713"/>
          <p14:tracePt t="47663" x="11207750" y="4176713"/>
          <p14:tracePt t="47675" x="11087100" y="4176713"/>
          <p14:tracePt t="47689" x="10920413" y="4176713"/>
          <p14:tracePt t="47700" x="10763250" y="4157663"/>
          <p14:tracePt t="47706" x="10623550" y="4157663"/>
          <p14:tracePt t="47714" x="10512425" y="4157663"/>
          <p14:tracePt t="47722" x="10355263" y="4157663"/>
          <p14:tracePt t="47729" x="10196513" y="4157663"/>
          <p14:tracePt t="47736" x="10002838" y="4157663"/>
          <p14:tracePt t="47744" x="9798050" y="4138613"/>
          <p14:tracePt t="47752" x="9602788" y="4138613"/>
          <p14:tracePt t="47758" x="9399588" y="4138613"/>
          <p14:tracePt t="47767" x="8934450" y="4148138"/>
          <p14:tracePt t="47780" x="8694738" y="4148138"/>
          <p14:tracePt t="47785" x="8470900" y="4148138"/>
          <p14:tracePt t="47795" x="8267700" y="4184650"/>
          <p14:tracePt t="47799" x="8072438" y="4203700"/>
          <p14:tracePt t="47809" x="7896225" y="4203700"/>
          <p14:tracePt t="47814" x="7756525" y="4222750"/>
          <p14:tracePt t="47823" x="7645400" y="4241800"/>
          <p14:tracePt t="47830" x="7553325" y="4249738"/>
          <p14:tracePt t="47837" x="7497763" y="4268788"/>
          <p14:tracePt t="47847" x="7459663" y="4268788"/>
          <p14:tracePt t="47854" x="7423150" y="4268788"/>
          <p14:tracePt t="47863" x="7404100" y="4268788"/>
          <p14:tracePt t="47874" x="7385050" y="4268788"/>
          <p14:tracePt t="47877" x="7377113" y="4278313"/>
          <p14:tracePt t="48240" x="7273925" y="4268788"/>
          <p14:tracePt t="48244" x="7107238" y="4232275"/>
          <p14:tracePt t="48254" x="6754813" y="4184650"/>
          <p14:tracePt t="48265" x="6588125" y="4148138"/>
          <p14:tracePt t="48270" x="6383338" y="4111625"/>
          <p14:tracePt t="48280" x="6170613" y="4092575"/>
          <p14:tracePt t="48286" x="5965825" y="4092575"/>
          <p14:tracePt t="48295" x="5743575" y="4073525"/>
          <p14:tracePt t="48301" x="5567363" y="4056063"/>
          <p14:tracePt t="48311" x="5381625" y="4037013"/>
          <p14:tracePt t="48317" x="5270500" y="4037013"/>
          <p14:tracePt t="48325" x="5159375" y="4017963"/>
          <p14:tracePt t="48333" x="5094288" y="4017963"/>
          <p14:tracePt t="48338" x="5019675" y="4017963"/>
          <p14:tracePt t="48349" x="4935538" y="4008438"/>
          <p14:tracePt t="48360" x="4908550" y="4000500"/>
          <p14:tracePt t="48362" x="4870450" y="4000500"/>
          <p14:tracePt t="48375" x="4852988" y="3981450"/>
          <p14:tracePt t="48380" x="4814888" y="3981450"/>
          <p14:tracePt t="48389" x="4778375" y="3971925"/>
          <p14:tracePt t="48395" x="4768850" y="3962400"/>
          <p14:tracePt t="48404" x="4741863" y="3962400"/>
          <p14:tracePt t="48411" x="4732338" y="3962400"/>
          <p14:tracePt t="48417" x="4703763" y="3962400"/>
          <p14:tracePt t="48427" x="4694238" y="3962400"/>
          <p14:tracePt t="48434" x="4686300" y="3962400"/>
          <p14:tracePt t="48459" x="4676775" y="3962400"/>
          <p14:tracePt t="48469" x="4667250" y="3962400"/>
          <p14:tracePt t="48473" x="4657725" y="3962400"/>
          <p14:tracePt t="48489" x="4648200" y="3971925"/>
          <p14:tracePt t="48498" x="4621213" y="4008438"/>
          <p14:tracePt t="48505" x="4592638" y="4046538"/>
          <p14:tracePt t="48513" x="4583113" y="4064000"/>
          <p14:tracePt t="48521" x="4573588" y="4092575"/>
          <p14:tracePt t="48527" x="4546600" y="4138613"/>
          <p14:tracePt t="48538" x="4510088" y="4184650"/>
          <p14:tracePt t="48548" x="4500563" y="4184650"/>
          <p14:tracePt t="48553" x="4481513" y="4203700"/>
          <p14:tracePt t="48563" x="4471988" y="4232275"/>
          <p14:tracePt t="48567" x="4445000" y="4249738"/>
          <p14:tracePt t="48578" x="4425950" y="4268788"/>
          <p14:tracePt t="48583" x="4397375" y="4278313"/>
          <p14:tracePt t="48592" x="4379913" y="4297363"/>
          <p14:tracePt t="48600" x="4351338" y="4314825"/>
          <p14:tracePt t="48606" x="4332288" y="4324350"/>
          <p14:tracePt t="48616" x="4305300" y="4343400"/>
          <p14:tracePt t="48622" x="4295775" y="4352925"/>
          <p14:tracePt t="48630" x="4268788" y="4389438"/>
          <p14:tracePt t="48647" x="4230688" y="4408488"/>
          <p14:tracePt t="48658" x="4230688" y="4418013"/>
          <p14:tracePt t="48662" x="4213225" y="4425950"/>
          <p14:tracePt t="48672" x="4213225" y="4435475"/>
          <p14:tracePt t="48680" x="4194175" y="4445000"/>
          <p14:tracePt t="48687" x="4194175" y="4454525"/>
          <p14:tracePt t="48692" x="4175125" y="4473575"/>
          <p14:tracePt t="48701" x="4175125" y="4481513"/>
          <p14:tracePt t="48710" x="4148138" y="4491038"/>
          <p14:tracePt t="48724" x="4129088" y="4510088"/>
          <p14:tracePt t="48740" x="4119563" y="4519613"/>
          <p14:tracePt t="48758" x="4110038" y="4529138"/>
          <p14:tracePt t="48770" x="4100513" y="4538663"/>
          <p14:tracePt t="48781" x="4092575" y="4546600"/>
          <p14:tracePt t="48795" x="4083050" y="4575175"/>
          <p14:tracePt t="48803" x="4073525" y="4575175"/>
          <p14:tracePt t="48810" x="4054475" y="4594225"/>
          <p14:tracePt t="48819" x="4044950" y="4621213"/>
          <p14:tracePt t="48835" x="4044950" y="4649788"/>
          <p14:tracePt t="48846" x="4044950" y="4659313"/>
          <p14:tracePt t="48851" x="4044950" y="4667250"/>
          <p14:tracePt t="48861" x="4044950" y="4676775"/>
          <p14:tracePt t="48866" x="4044950" y="4686300"/>
          <p14:tracePt t="48876" x="4044950" y="4695825"/>
          <p14:tracePt t="48890" x="4044950" y="4722813"/>
          <p14:tracePt t="48900" x="4054475" y="4722813"/>
          <p14:tracePt t="48914" x="4083050" y="4741863"/>
          <p14:tracePt t="48941" x="4092575" y="4760913"/>
          <p14:tracePt t="48943" x="4100513" y="4760913"/>
          <p14:tracePt t="48963" x="4100513" y="4770438"/>
          <p14:tracePt t="48969" x="4110038" y="4770438"/>
          <p14:tracePt t="48975" x="4119563" y="4779963"/>
          <p14:tracePt t="48984" x="4129088" y="4787900"/>
          <p14:tracePt t="48999" x="4129088" y="4806950"/>
          <p14:tracePt t="49008" x="4138613" y="4806950"/>
          <p14:tracePt t="49020" x="4148138" y="4816475"/>
          <p14:tracePt t="49023" x="4156075" y="4816475"/>
          <p14:tracePt t="49036" x="4156075" y="4826000"/>
          <p14:tracePt t="49050" x="4165600" y="4826000"/>
          <p14:tracePt t="49055" x="4175125" y="4835525"/>
          <p14:tracePt t="49064" x="4175125" y="4843463"/>
          <p14:tracePt t="49070" x="4184650" y="4843463"/>
          <p14:tracePt t="49085" x="4194175" y="4843463"/>
          <p14:tracePt t="49093" x="4194175" y="4852988"/>
          <p14:tracePt t="49101" x="4213225" y="4862513"/>
          <p14:tracePt t="49118" x="4230688" y="4872038"/>
          <p14:tracePt t="49129" x="4259263" y="4881563"/>
          <p14:tracePt t="49133" x="4268788" y="4881563"/>
          <p14:tracePt t="49144" x="4286250" y="4881563"/>
          <p14:tracePt t="49147" x="4295775" y="4881563"/>
          <p14:tracePt t="49159" x="4314825" y="4891088"/>
          <p14:tracePt t="49164" x="4324350" y="4891088"/>
          <p14:tracePt t="49172" x="4341813" y="4891088"/>
          <p14:tracePt t="49182" x="4351338" y="4891088"/>
          <p14:tracePt t="49187" x="4360863" y="4900613"/>
          <p14:tracePt t="49197" x="4370388" y="4900613"/>
          <p14:tracePt t="49201" x="4397375" y="4900613"/>
          <p14:tracePt t="49212" x="4425950" y="4900613"/>
          <p14:tracePt t="49227" x="4445000" y="4900613"/>
          <p14:tracePt t="49238" x="4452938" y="4900613"/>
          <p14:tracePt t="49242" x="4471988" y="4900613"/>
          <p14:tracePt t="49252" x="4481513" y="4900613"/>
          <p14:tracePt t="49259" x="4491038" y="4900613"/>
          <p14:tracePt t="49267" x="4500563" y="4900613"/>
          <p14:tracePt t="49275" x="4510088" y="4908550"/>
          <p14:tracePt t="49281" x="4518025" y="4908550"/>
          <p14:tracePt t="49291" x="4527550" y="4908550"/>
          <p14:tracePt t="49295" x="4527550" y="4918075"/>
          <p14:tracePt t="49306" x="4546600" y="4918075"/>
          <p14:tracePt t="49322" x="4565650" y="4918075"/>
          <p14:tracePt t="49332" x="4573588" y="4927600"/>
          <p14:tracePt t="49347" x="4583113" y="4937125"/>
          <p14:tracePt t="49353" x="4602163" y="4937125"/>
          <p14:tracePt t="49362" x="4621213" y="4937125"/>
          <p14:tracePt t="49375" x="4630738" y="4946650"/>
          <p14:tracePt t="49383" x="4648200" y="4956175"/>
          <p14:tracePt t="49401" x="4657725" y="4964113"/>
          <p14:tracePt t="49412" x="4676775" y="4964113"/>
          <p14:tracePt t="49426" x="4694238" y="4964113"/>
          <p14:tracePt t="49433" x="4703763" y="4973638"/>
          <p14:tracePt t="49442" x="4713288" y="4973638"/>
          <p14:tracePt t="49451" x="4741863" y="4983163"/>
          <p14:tracePt t="49455" x="4751388" y="4983163"/>
          <p14:tracePt t="49463" x="4768850" y="4983163"/>
          <p14:tracePt t="49469" x="4787900" y="4983163"/>
          <p14:tracePt t="49480" x="4814888" y="5002213"/>
          <p14:tracePt t="49485" x="4833938" y="5002213"/>
          <p14:tracePt t="49495" x="4879975" y="4992688"/>
          <p14:tracePt t="49507" x="4899025" y="4992688"/>
          <p14:tracePt t="49509" x="4908550" y="4992688"/>
          <p14:tracePt t="49520" x="4918075" y="4992688"/>
          <p14:tracePt t="49525" x="4935538" y="4992688"/>
          <p14:tracePt t="49535" x="4964113" y="4983163"/>
          <p14:tracePt t="49541" x="4973638" y="4983163"/>
          <p14:tracePt t="49551" x="4991100" y="4983163"/>
          <p14:tracePt t="49558" x="5010150" y="4983163"/>
          <p14:tracePt t="49564" x="5029200" y="4983163"/>
          <p14:tracePt t="49571" x="5056188" y="4973638"/>
          <p14:tracePt t="49579" x="5094288" y="4973638"/>
          <p14:tracePt t="49590" x="5159375" y="4964113"/>
          <p14:tracePt t="49605" x="5205413" y="4946650"/>
          <p14:tracePt t="49615" x="5241925" y="4937125"/>
          <p14:tracePt t="49621" x="5280025" y="4937125"/>
          <p14:tracePt t="49629" x="5316538" y="4927600"/>
          <p14:tracePt t="49634" x="5353050" y="4908550"/>
          <p14:tracePt t="49645" x="5400675" y="4908550"/>
          <p14:tracePt t="49653" x="5473700" y="4908550"/>
          <p14:tracePt t="49659" x="5521325" y="4900613"/>
          <p14:tracePt t="49666" x="5576888" y="4891088"/>
          <p14:tracePt t="49673" x="5641975" y="4891088"/>
          <p14:tracePt t="49683" x="5762625" y="4891088"/>
          <p14:tracePt t="49695" x="5864225" y="4872038"/>
          <p14:tracePt t="49709" x="5910263" y="4862513"/>
          <p14:tracePt t="49714" x="5965825" y="4862513"/>
          <p14:tracePt t="49724" x="6003925" y="4862513"/>
          <p14:tracePt t="49728" x="6030913" y="4862513"/>
          <p14:tracePt t="49739" x="6067425" y="4862513"/>
          <p14:tracePt t="49745" x="6105525" y="4862513"/>
          <p14:tracePt t="49753" x="6142038" y="4862513"/>
          <p14:tracePt t="49761" x="6161088" y="4862513"/>
          <p14:tracePt t="49768" x="6197600" y="4862513"/>
          <p14:tracePt t="49776" x="6216650" y="4862513"/>
          <p14:tracePt t="49782" x="6245225" y="4862513"/>
          <p14:tracePt t="49793" x="6300788" y="4862513"/>
          <p14:tracePt t="49804" x="6318250" y="4862513"/>
          <p14:tracePt t="49808" x="6327775" y="4862513"/>
          <p14:tracePt t="49822" x="6346825" y="4862513"/>
          <p14:tracePt t="49833" x="6356350" y="4862513"/>
          <p14:tracePt t="50145" x="6494463" y="4862513"/>
          <p14:tracePt t="50152" x="6670675" y="4862513"/>
          <p14:tracePt t="50159" x="6875463" y="4862513"/>
          <p14:tracePt t="50170" x="7256463" y="4891088"/>
          <p14:tracePt t="50184" x="7580313" y="4891088"/>
          <p14:tracePt t="50195" x="7785100" y="4881563"/>
          <p14:tracePt t="50199" x="7961313" y="4891088"/>
          <p14:tracePt t="50210" x="8164513" y="4891088"/>
          <p14:tracePt t="50215" x="8340725" y="4891088"/>
          <p14:tracePt t="50224" x="8499475" y="4891088"/>
          <p14:tracePt t="50231" x="8675688" y="4891088"/>
          <p14:tracePt t="50239" x="8805863" y="4891088"/>
          <p14:tracePt t="50247" x="8943975" y="4891088"/>
          <p14:tracePt t="50254" x="9055100" y="4891088"/>
          <p14:tracePt t="50262" x="9185275" y="4891088"/>
          <p14:tracePt t="50268" x="9259888" y="4891088"/>
          <p14:tracePt t="50279" x="9464675" y="4891088"/>
          <p14:tracePt t="50290" x="9575800" y="4891088"/>
          <p14:tracePt t="50293" x="9650413" y="4900613"/>
          <p14:tracePt t="50304" x="9713913" y="4900613"/>
          <p14:tracePt t="50309" x="9807575" y="4900613"/>
          <p14:tracePt t="50319" x="9853613" y="4918075"/>
          <p14:tracePt t="50323" x="9909175" y="4918075"/>
          <p14:tracePt t="50332" x="9955213" y="4918075"/>
          <p14:tracePt t="50340" x="9993313" y="4918075"/>
          <p14:tracePt t="50348" x="10039350" y="4918075"/>
          <p14:tracePt t="50356" x="10094913" y="4918075"/>
          <p14:tracePt t="50363" x="10140950" y="4918075"/>
          <p14:tracePt t="50373" x="10261600" y="4918075"/>
          <p14:tracePt t="50383" x="10309225" y="4927600"/>
          <p14:tracePt t="50387" x="10401300" y="4927600"/>
          <p14:tracePt t="50398" x="10456863" y="4946650"/>
          <p14:tracePt t="50405" x="10521950" y="4946650"/>
          <p14:tracePt t="50414" x="10567988" y="4946650"/>
          <p14:tracePt t="50418" x="10623550" y="4946650"/>
          <p14:tracePt t="50428" x="10669588" y="4946650"/>
          <p14:tracePt t="50436" x="10707688" y="4956175"/>
          <p14:tracePt t="50441" x="10744200" y="4956175"/>
          <p14:tracePt t="50452" x="10782300" y="4956175"/>
          <p14:tracePt t="50455" x="10818813" y="4964113"/>
          <p14:tracePt t="50467" x="10874375" y="4964113"/>
          <p14:tracePt t="50478" x="10910888" y="4964113"/>
          <p14:tracePt t="50484" x="10929938" y="4964113"/>
          <p14:tracePt t="50492" x="10948988" y="4964113"/>
          <p14:tracePt t="50497" x="10975975" y="4964113"/>
          <p14:tracePt t="50507" x="10995025" y="4964113"/>
          <p14:tracePt t="50514" x="11014075" y="4964113"/>
          <p14:tracePt t="50522" x="11031538" y="4964113"/>
          <p14:tracePt t="50537" x="11069638" y="4964113"/>
          <p14:tracePt t="50546" x="11079163" y="4964113"/>
          <p14:tracePt t="50551" x="11087100" y="4964113"/>
          <p14:tracePt t="50561" x="11106150" y="4964113"/>
          <p14:tracePt t="50572" x="11134725" y="4956175"/>
          <p14:tracePt t="50577" x="11144250" y="4956175"/>
          <p14:tracePt t="50587" x="11152188" y="4956175"/>
          <p14:tracePt t="50593" x="11171238" y="4946650"/>
          <p14:tracePt t="50604" x="11171238" y="4937125"/>
          <p14:tracePt t="50608" x="11190288" y="4937125"/>
          <p14:tracePt t="50615" x="11199813" y="4927600"/>
          <p14:tracePt t="50623" x="11207750" y="4927600"/>
          <p14:tracePt t="50630" x="11226800" y="4918075"/>
          <p14:tracePt t="50645" x="11255375" y="4900613"/>
          <p14:tracePt t="50655" x="11301413" y="4891088"/>
          <p14:tracePt t="50670" x="11356975" y="4891088"/>
          <p14:tracePt t="50681" x="11376025" y="4881563"/>
          <p14:tracePt t="50686" x="11403013" y="4872038"/>
          <p14:tracePt t="50696" x="11441113" y="4872038"/>
          <p14:tracePt t="50700" x="11487150" y="4852988"/>
          <p14:tracePt t="50712" x="11504613" y="4852988"/>
          <p14:tracePt t="50716" x="11579225" y="4843463"/>
          <p14:tracePt t="50725" x="11598275" y="4843463"/>
          <p14:tracePt t="50733" x="11634788" y="4835525"/>
          <p14:tracePt t="50739" x="11690350" y="4816475"/>
          <p14:tracePt t="50747" x="11745913" y="4806950"/>
          <p14:tracePt t="50765" x="11803063" y="4797425"/>
          <p14:tracePt t="50775" x="11811000" y="4797425"/>
          <p14:tracePt t="50778" x="11849100" y="4797425"/>
          <p14:tracePt t="50790" x="11866563" y="4779963"/>
          <p14:tracePt t="50805" x="11904663" y="4770438"/>
          <p14:tracePt t="50811" x="11914188" y="4770438"/>
          <p14:tracePt t="50820" x="11931650" y="4770438"/>
          <p14:tracePt t="50827" x="11941175" y="4760913"/>
          <p14:tracePt t="50833" x="11950700" y="4760913"/>
          <p14:tracePt t="50842" x="11979275" y="4751388"/>
          <p14:tracePt t="50859" x="12006263" y="4741863"/>
          <p14:tracePt t="50873" x="12015788" y="4732338"/>
          <p14:tracePt t="50884" x="12025313" y="4732338"/>
          <p14:tracePt t="50891" x="12034838" y="4732338"/>
          <p14:tracePt t="51031" x="12006263" y="4732338"/>
          <p14:tracePt t="51037" x="11979275" y="4732338"/>
          <p14:tracePt t="51048" x="11914188" y="4741863"/>
          <p14:tracePt t="51058" x="11876088" y="4760913"/>
          <p14:tracePt t="51063" x="11839575" y="4770438"/>
          <p14:tracePt t="51073" x="11803063" y="4770438"/>
          <p14:tracePt t="51077" x="11755438" y="4779963"/>
          <p14:tracePt t="51088" x="11718925" y="4779963"/>
          <p14:tracePt t="51094" x="11653838" y="4779963"/>
          <p14:tracePt t="51103" x="11561763" y="4779963"/>
          <p14:tracePt t="51111" x="11496675" y="4779963"/>
          <p14:tracePt t="51116" x="11385550" y="4779963"/>
          <p14:tracePt t="51124" x="11245850" y="4779963"/>
          <p14:tracePt t="51131" x="11087100" y="4797425"/>
          <p14:tracePt t="51139" x="10669588" y="4797425"/>
          <p14:tracePt t="51158" x="10225088" y="4816475"/>
          <p14:tracePt t="51167" x="9947275" y="4862513"/>
          <p14:tracePt t="51171" x="9658350" y="4881563"/>
          <p14:tracePt t="51182" x="9371013" y="4900613"/>
          <p14:tracePt t="51189" x="9139238" y="4956175"/>
          <p14:tracePt t="51198" x="8842375" y="4956175"/>
          <p14:tracePt t="51203" x="8555038" y="4973638"/>
          <p14:tracePt t="51210" x="8294688" y="5021263"/>
          <p14:tracePt t="51219" x="8026400" y="5076825"/>
          <p14:tracePt t="51225" x="7729538" y="5122863"/>
          <p14:tracePt t="51236" x="7256463" y="5197475"/>
          <p14:tracePt t="51250" x="6894513" y="5270500"/>
          <p14:tracePt t="51262" x="6754813" y="5308600"/>
          <p14:tracePt t="51266" x="6662738" y="5335588"/>
          <p14:tracePt t="51276" x="6605588" y="5364163"/>
          <p14:tracePt t="51281" x="6588125" y="5364163"/>
          <p14:tracePt t="51291" x="6569075" y="5364163"/>
          <p14:tracePt t="51297" x="6542088" y="5364163"/>
          <p14:tracePt t="51307" x="6532563" y="5364163"/>
          <p14:tracePt t="51683" x="6457950" y="5345113"/>
          <p14:tracePt t="51691" x="6364288" y="5335588"/>
          <p14:tracePt t="51697" x="6245225" y="5318125"/>
          <p14:tracePt t="51708" x="5975350" y="5280025"/>
          <p14:tracePt t="51724" x="5678488" y="5214938"/>
          <p14:tracePt t="51733" x="5567363" y="5214938"/>
          <p14:tracePt t="51737" x="5456238" y="5214938"/>
          <p14:tracePt t="51747" x="5297488" y="5178425"/>
          <p14:tracePt t="51754" x="5176838" y="5159375"/>
          <p14:tracePt t="51763" x="5065713" y="5141913"/>
          <p14:tracePt t="51769" x="4973638" y="5141913"/>
          <p14:tracePt t="51778" x="4899025" y="5113338"/>
          <p14:tracePt t="51786" x="4824413" y="5113338"/>
          <p14:tracePt t="51791" x="4778375" y="5113338"/>
          <p14:tracePt t="51802" x="4694238" y="5113338"/>
          <p14:tracePt t="51812" x="4667250" y="5113338"/>
          <p14:tracePt t="51817" x="4638675" y="5113338"/>
          <p14:tracePt t="51828" x="4602163" y="5113338"/>
          <p14:tracePt t="51832" x="4592638" y="5113338"/>
          <p14:tracePt t="51843" x="4573588" y="5113338"/>
          <p14:tracePt t="51848" x="4565650" y="5113338"/>
          <p14:tracePt t="51856" x="4556125" y="5113338"/>
          <p14:tracePt t="51863" x="4527550" y="5113338"/>
          <p14:tracePt t="51877" x="4510088" y="5113338"/>
          <p14:tracePt t="51896" x="4481513" y="5113338"/>
          <p14:tracePt t="51912" x="4462463" y="5113338"/>
          <p14:tracePt t="51929" x="4452938" y="5113338"/>
          <p14:tracePt t="51936" x="4445000" y="5113338"/>
          <p14:tracePt t="51941" x="4445000" y="5103813"/>
          <p14:tracePt t="51951" x="4416425" y="5103813"/>
          <p14:tracePt t="51965" x="4416425" y="5094288"/>
          <p14:tracePt t="51972" x="4397375" y="5094288"/>
          <p14:tracePt t="51991" x="4379913" y="5084763"/>
          <p14:tracePt t="52007" x="4351338" y="5076825"/>
          <p14:tracePt t="52016" x="4341813" y="5076825"/>
          <p14:tracePt t="52018" x="4324350" y="5048250"/>
          <p14:tracePt t="52035" x="4295775" y="5048250"/>
          <p14:tracePt t="52045" x="4286250" y="5038725"/>
          <p14:tracePt t="52052" x="4268788" y="5029200"/>
          <p14:tracePt t="52060" x="4259263" y="5021263"/>
          <p14:tracePt t="52066" x="4249738" y="5011738"/>
          <p14:tracePt t="52074" x="4240213" y="5011738"/>
          <p14:tracePt t="52081" x="4221163" y="4992688"/>
          <p14:tracePt t="52099" x="4194175" y="4964113"/>
          <p14:tracePt t="52111" x="4165600" y="4956175"/>
          <p14:tracePt t="52116" x="4165600" y="4946650"/>
          <p14:tracePt t="52125" x="4148138" y="4937125"/>
          <p14:tracePt t="52131" x="4138613" y="4937125"/>
          <p14:tracePt t="52139" x="4138613" y="4908550"/>
          <p14:tracePt t="52146" x="4119563" y="4908550"/>
          <p14:tracePt t="52154" x="4119563" y="4900613"/>
          <p14:tracePt t="52161" x="4110038" y="4891088"/>
          <p14:tracePt t="52177" x="4100513" y="4881563"/>
          <p14:tracePt t="52195" x="4083050" y="4872038"/>
          <p14:tracePt t="52208" x="4083050" y="4862513"/>
          <p14:tracePt t="52219" x="4083050" y="4852988"/>
          <p14:tracePt t="52233" x="4073525" y="4852988"/>
          <p14:tracePt t="52256" x="4054475" y="4843463"/>
          <p14:tracePt t="52385" x="4064000" y="4843463"/>
          <p14:tracePt t="52393" x="4073525" y="4843463"/>
          <p14:tracePt t="52407" x="4083050" y="4852988"/>
          <p14:tracePt t="52412" x="4092575" y="4852988"/>
          <p14:tracePt t="52423" x="4100513" y="4862513"/>
          <p14:tracePt t="52431" x="4110038" y="4862513"/>
          <p14:tracePt t="52444" x="4129088" y="4872038"/>
          <p14:tracePt t="52452" x="4148138" y="4891088"/>
          <p14:tracePt t="52463" x="4175125" y="4891088"/>
          <p14:tracePt t="52466" x="4194175" y="4900613"/>
          <p14:tracePt t="52472" x="4230688" y="4900613"/>
          <p14:tracePt t="52474" x="4268788" y="4908550"/>
          <p14:tracePt t="52488" x="4305300" y="4908550"/>
          <p14:tracePt t="52493" x="4341813" y="4908550"/>
          <p14:tracePt t="52503" x="4379913" y="4918075"/>
          <p14:tracePt t="52507" x="4416425" y="4937125"/>
          <p14:tracePt t="52516" x="4445000" y="4937125"/>
          <p14:tracePt t="52524" x="4481513" y="4946650"/>
          <p14:tracePt t="52531" x="4510088" y="4946650"/>
          <p14:tracePt t="52539" x="4527550" y="4956175"/>
          <p14:tracePt t="52546" x="4565650" y="4956175"/>
          <p14:tracePt t="52555" x="4583113" y="4973638"/>
          <p14:tracePt t="52560" x="4611688" y="4973638"/>
          <p14:tracePt t="52570" x="4638675" y="4983163"/>
          <p14:tracePt t="52582" x="4657725" y="4983163"/>
          <p14:tracePt t="52586" x="4667250" y="4992688"/>
          <p14:tracePt t="52597" x="4676775" y="5002213"/>
          <p14:tracePt t="52601" x="4686300" y="5002213"/>
          <p14:tracePt t="52610" x="4694238" y="5002213"/>
          <p14:tracePt t="52618" x="4722813" y="5002213"/>
          <p14:tracePt t="52625" x="4722813" y="5011738"/>
          <p14:tracePt t="52632" x="4732338" y="5011738"/>
          <p14:tracePt t="52639" x="4741863" y="5021263"/>
          <p14:tracePt t="52648" x="4751388" y="5021263"/>
          <p14:tracePt t="52666" x="4768850" y="5021263"/>
          <p14:tracePt t="52679" x="4778375" y="5021263"/>
          <p14:tracePt t="52690" x="4778375" y="5029200"/>
          <p14:tracePt t="52695" x="4787900" y="5029200"/>
          <p14:tracePt t="52719" x="4797425" y="5029200"/>
          <p14:tracePt t="52748" x="4797425" y="5038725"/>
          <p14:tracePt t="52759" x="4806950" y="5038725"/>
          <p14:tracePt t="52788" x="4814888" y="5038725"/>
          <p14:tracePt t="52807" x="4814888" y="5048250"/>
          <p14:tracePt t="52835" x="4824413" y="5057775"/>
          <p14:tracePt t="52843" x="4833938" y="5057775"/>
          <p14:tracePt t="52946" x="4843463" y="5067300"/>
          <p14:tracePt t="52961" x="4852988" y="5067300"/>
          <p14:tracePt t="52987" x="4852988" y="5076825"/>
          <p14:tracePt t="53056" x="4862513" y="5076825"/>
          <p14:tracePt t="53071" x="4870450" y="5076825"/>
          <p14:tracePt t="53183" x="4879975" y="5076825"/>
          <p14:tracePt t="53206" x="4889500" y="5084763"/>
          <p14:tracePt t="53212" x="4899025" y="5084763"/>
          <p14:tracePt t="53245" x="4908550" y="5094288"/>
          <p14:tracePt t="53256" x="4918075" y="5094288"/>
          <p14:tracePt t="53271" x="4927600" y="5094288"/>
          <p14:tracePt t="53285" x="4935538" y="5094288"/>
          <p14:tracePt t="53294" x="4945063" y="5094288"/>
          <p14:tracePt t="53299" x="4954588" y="5094288"/>
          <p14:tracePt t="53308" x="4973638" y="5094288"/>
          <p14:tracePt t="53314" x="4983163" y="5094288"/>
          <p14:tracePt t="53322" x="4991100" y="5094288"/>
          <p14:tracePt t="53330" x="5019675" y="5094288"/>
          <p14:tracePt t="53340" x="5056188" y="5103813"/>
          <p14:tracePt t="53354" x="5121275" y="5122863"/>
          <p14:tracePt t="53364" x="5140325" y="5122863"/>
          <p14:tracePt t="53369" x="5176838" y="5132388"/>
          <p14:tracePt t="53381" x="5214938" y="5141913"/>
          <p14:tracePt t="53386" x="5232400" y="5141913"/>
          <p14:tracePt t="53393" x="5270500" y="5159375"/>
          <p14:tracePt t="53399" x="5307013" y="5168900"/>
          <p14:tracePt t="53409" x="5345113" y="5178425"/>
          <p14:tracePt t="53417" x="5381625" y="5187950"/>
          <p14:tracePt t="53423" x="5400675" y="5187950"/>
          <p14:tracePt t="53430" x="5437188" y="5214938"/>
          <p14:tracePt t="53432" x="5473700" y="5214938"/>
          <p14:tracePt t="53445" x="5502275" y="5243513"/>
          <p14:tracePt t="53450" x="5548313" y="5253038"/>
          <p14:tracePt t="53460" x="5586413" y="5262563"/>
          <p14:tracePt t="53462" x="5622925" y="5289550"/>
          <p14:tracePt t="53474" x="5678488" y="5289550"/>
          <p14:tracePt t="53478" x="5743575" y="5318125"/>
          <p14:tracePt t="53487" x="5780088" y="5318125"/>
          <p14:tracePt t="53495" x="5818188" y="5318125"/>
          <p14:tracePt t="53503" x="5873750" y="5345113"/>
          <p14:tracePt t="53511" x="5910263" y="5345113"/>
          <p14:tracePt t="53517" x="5929313" y="5354638"/>
          <p14:tracePt t="53542" x="5956300" y="5383213"/>
          <p14:tracePt t="53890" x="6096000" y="5335588"/>
          <p14:tracePt t="53904" x="6272213" y="5233988"/>
          <p14:tracePt t="53916" x="6327775" y="5205413"/>
          <p14:tracePt t="53920" x="6402388" y="5178425"/>
          <p14:tracePt t="53931" x="6457950" y="5149850"/>
          <p14:tracePt t="53937" x="6513513" y="5122863"/>
          <p14:tracePt t="53945" x="6550025" y="5094288"/>
          <p14:tracePt t="53950" x="6605588" y="5084763"/>
          <p14:tracePt t="53960" x="6643688" y="5057775"/>
          <p14:tracePt t="53968" x="6662738" y="5048250"/>
          <p14:tracePt t="53974" x="6699250" y="5021263"/>
          <p14:tracePt t="53983" x="6735763" y="5011738"/>
          <p14:tracePt t="53989" x="6773863" y="4983163"/>
          <p14:tracePt t="53995" x="6810375" y="4956175"/>
          <p14:tracePt t="54000" x="6846888" y="4937125"/>
          <p14:tracePt t="54011" x="6921500" y="4891088"/>
          <p14:tracePt t="54014" x="6959600" y="4862513"/>
          <p14:tracePt t="54025" x="6996113" y="4826000"/>
          <p14:tracePt t="54029" x="7061200" y="4787900"/>
          <p14:tracePt t="54040" x="7097713" y="4741863"/>
          <p14:tracePt t="54045" x="7153275" y="4714875"/>
          <p14:tracePt t="54053" x="7208838" y="4695825"/>
          <p14:tracePt t="54061" x="7227888" y="4667250"/>
          <p14:tracePt t="54070" x="7283450" y="4640263"/>
          <p14:tracePt t="54077" x="7302500" y="4621213"/>
          <p14:tracePt t="54083" x="7348538" y="4594225"/>
          <p14:tracePt t="54091" x="7404100" y="4556125"/>
          <p14:tracePt t="54105" x="7440613" y="4546600"/>
          <p14:tracePt t="54109" x="7469188" y="4519613"/>
          <p14:tracePt t="54120" x="7488238" y="4519613"/>
          <p14:tracePt t="54123" x="7505700" y="4491038"/>
          <p14:tracePt t="54134" x="7534275" y="4491038"/>
          <p14:tracePt t="54140" x="7553325" y="4481513"/>
          <p14:tracePt t="54149" x="7580313" y="4473575"/>
          <p14:tracePt t="54154" x="7589838" y="4473575"/>
          <p14:tracePt t="54162" x="7599363" y="4473575"/>
          <p14:tracePt t="54171" x="7608888" y="4464050"/>
          <p14:tracePt t="54178" x="7618413" y="4464050"/>
          <p14:tracePt t="54187" x="7626350" y="4464050"/>
          <p14:tracePt t="54203" x="7635875" y="4464050"/>
          <p14:tracePt t="54213" x="7645400" y="4464050"/>
          <p14:tracePt t="54228" x="7654925" y="4464050"/>
          <p14:tracePt t="54243" x="7664450" y="4464050"/>
          <p14:tracePt t="54266" x="7673975" y="4464050"/>
          <p14:tracePt t="54272" x="7691438" y="4500563"/>
          <p14:tracePt t="54279" x="7700963" y="4519613"/>
          <p14:tracePt t="54282" x="7720013" y="4556125"/>
          <p14:tracePt t="54297" x="7720013" y="4630738"/>
          <p14:tracePt t="54308" x="7720013" y="4649788"/>
          <p14:tracePt t="54312" x="7720013" y="4667250"/>
          <p14:tracePt t="54323" x="7720013" y="4695825"/>
          <p14:tracePt t="54329" x="7720013" y="4714875"/>
          <p14:tracePt t="54337" x="7720013" y="4732338"/>
          <p14:tracePt t="54344" x="7720013" y="4760913"/>
          <p14:tracePt t="54359" x="7720013" y="4779963"/>
          <p14:tracePt t="54366" x="7720013" y="4797425"/>
          <p14:tracePt t="54373" x="7720013" y="4806950"/>
          <p14:tracePt t="54376" x="7720013" y="4816475"/>
          <p14:tracePt t="54388" x="7720013" y="4826000"/>
          <p14:tracePt t="54392" x="7720013" y="4843463"/>
          <p14:tracePt t="54403" x="7710488" y="4862513"/>
          <p14:tracePt t="54408" x="7710488" y="4872038"/>
          <p14:tracePt t="54417" x="7710488" y="4891088"/>
          <p14:tracePt t="54422" x="7700963" y="4900613"/>
          <p14:tracePt t="54430" x="7700963" y="4908550"/>
          <p14:tracePt t="54437" x="7700963" y="4927600"/>
          <p14:tracePt t="54456" x="7700963" y="4946650"/>
          <p14:tracePt t="54469" x="7681913" y="4956175"/>
          <p14:tracePt t="55949" x="7691438" y="4956175"/>
          <p14:tracePt t="55955" x="7700963" y="4956175"/>
          <p14:tracePt t="55962" x="7700963" y="4964113"/>
          <p14:tracePt t="55970" x="7710488" y="4964113"/>
          <p14:tracePt t="55977" x="7720013" y="4973638"/>
          <p14:tracePt t="55984" x="7729538" y="4973638"/>
          <p14:tracePt t="55993" x="7739063" y="4983163"/>
          <p14:tracePt t="56020" x="7747000" y="4992688"/>
          <p14:tracePt t="56026" x="7756525" y="4992688"/>
          <p14:tracePt t="56104" x="7766050" y="5002213"/>
          <p14:tracePt t="56118" x="7766050" y="5011738"/>
          <p14:tracePt t="56214" x="7775575" y="5011738"/>
          <p14:tracePt t="56223" x="7785100" y="5011738"/>
          <p14:tracePt t="56229" x="7794625" y="5002213"/>
          <p14:tracePt t="56237" x="7802563" y="5002213"/>
          <p14:tracePt t="56252" x="7831138" y="4973638"/>
          <p14:tracePt t="56259" x="7877175" y="4908550"/>
          <p14:tracePt t="56267" x="7905750" y="4872038"/>
          <p14:tracePt t="56277" x="7942263" y="4826000"/>
          <p14:tracePt t="56281" x="7970838" y="4779963"/>
          <p14:tracePt t="56293" x="8062913" y="4611688"/>
          <p14:tracePt t="56303" x="8091488" y="4538663"/>
          <p14:tracePt t="56305" x="8118475" y="4500563"/>
          <p14:tracePt t="56318" x="8147050" y="4464050"/>
          <p14:tracePt t="56323" x="8164513" y="4408488"/>
          <p14:tracePt t="56332" x="8183563" y="4389438"/>
          <p14:tracePt t="56339" x="8202613" y="4360863"/>
          <p14:tracePt t="56346" x="8202613" y="4343400"/>
          <p14:tracePt t="56354" x="8229600" y="4305300"/>
          <p14:tracePt t="56362" x="8229600" y="4297363"/>
          <p14:tracePt t="56370" x="8239125" y="4287838"/>
          <p14:tracePt t="56376" x="8239125" y="4278313"/>
          <p14:tracePt t="56386" x="8248650" y="4278313"/>
          <p14:tracePt t="56427" x="8258175" y="4268788"/>
          <p14:tracePt t="56432" x="8258175" y="4259263"/>
          <p14:tracePt t="56441" x="8267700" y="4259263"/>
          <p14:tracePt t="56453" x="8277225" y="4259263"/>
          <p14:tracePt t="56456" x="8285163" y="4249738"/>
          <p14:tracePt t="56471" x="8294688" y="4249738"/>
          <p14:tracePt t="56480" x="8313738" y="4249738"/>
          <p14:tracePt t="56494" x="8332788" y="4249738"/>
          <p14:tracePt t="56506" x="8340725" y="4259263"/>
          <p14:tracePt t="56512" x="8350250" y="4268788"/>
          <p14:tracePt t="56521" x="8378825" y="4287838"/>
          <p14:tracePt t="56527" x="8378825" y="4297363"/>
          <p14:tracePt t="56536" x="8396288" y="4314825"/>
          <p14:tracePt t="56542" x="8405813" y="4324350"/>
          <p14:tracePt t="56550" x="8415338" y="4352925"/>
          <p14:tracePt t="56559" x="8424863" y="4360863"/>
          <p14:tracePt t="56564" x="8434388" y="4370388"/>
          <p14:tracePt t="56574" x="8453438" y="4398963"/>
          <p14:tracePt t="56590" x="8480425" y="4445000"/>
          <p14:tracePt t="56601" x="8480425" y="4454525"/>
          <p14:tracePt t="56605" x="8480425" y="4464050"/>
          <p14:tracePt t="56615" x="8489950" y="4481513"/>
          <p14:tracePt t="56621" x="8499475" y="4500563"/>
          <p14:tracePt t="56630" x="8499475" y="4510088"/>
          <p14:tracePt t="56637" x="8499475" y="4538663"/>
          <p14:tracePt t="56644" x="8499475" y="4556125"/>
          <p14:tracePt t="56660" x="8499475" y="4575175"/>
          <p14:tracePt t="56668" x="8489950" y="4611688"/>
          <p14:tracePt t="56684" x="8489950" y="4630738"/>
          <p14:tracePt t="56695" x="8489950" y="4649788"/>
          <p14:tracePt t="56699" x="8480425" y="4649788"/>
          <p14:tracePt t="56710" x="8480425" y="4659313"/>
          <p14:tracePt t="56713" x="8480425" y="4667250"/>
          <p14:tracePt t="56724" x="8470900" y="4676775"/>
          <p14:tracePt t="56738" x="8470900" y="4686300"/>
          <p14:tracePt t="56777" x="8461375" y="4695825"/>
          <p14:tracePt t="56818" x="8461375" y="4705350"/>
          <p14:tracePt t="56824" x="8453438" y="4714875"/>
          <p14:tracePt t="56832" x="8443913" y="4714875"/>
          <p14:tracePt t="56841" x="8434388" y="4722813"/>
          <p14:tracePt t="56847" x="8405813" y="4732338"/>
          <p14:tracePt t="56856" x="8405813" y="4751388"/>
          <p14:tracePt t="56862" x="8388350" y="4751388"/>
          <p14:tracePt t="56870" x="8369300" y="4760913"/>
          <p14:tracePt t="56883" x="8350250" y="4760913"/>
          <p14:tracePt t="56889" x="8340725" y="4760913"/>
          <p14:tracePt t="56898" x="8332788" y="4760913"/>
          <p14:tracePt t="56904" x="8304213" y="4760913"/>
          <p14:tracePt t="56912" x="8277225" y="4751388"/>
          <p14:tracePt t="56918" x="8239125" y="4751388"/>
          <p14:tracePt t="56929" x="8202613" y="4751388"/>
          <p14:tracePt t="56934" x="8193088" y="4751388"/>
          <p14:tracePt t="56941" x="8164513" y="4751388"/>
          <p14:tracePt t="56950" x="8128000" y="4741863"/>
          <p14:tracePt t="56956" x="8099425" y="4741863"/>
          <p14:tracePt t="56967" x="8043863" y="4741863"/>
          <p14:tracePt t="56979" x="7988300" y="4741863"/>
          <p14:tracePt t="56992" x="7970838" y="4741863"/>
          <p14:tracePt t="56998" x="7932738" y="4741863"/>
          <p14:tracePt t="57007" x="7923213" y="4741863"/>
          <p14:tracePt t="57013" x="7905750" y="4741863"/>
          <p14:tracePt t="57021" x="7877175" y="4751388"/>
          <p14:tracePt t="57028" x="7867650" y="4751388"/>
          <p14:tracePt t="57050" x="7859713" y="4751388"/>
          <p14:tracePt t="57153" x="7877175" y="4751388"/>
          <p14:tracePt t="57167" x="7886700" y="4751388"/>
          <p14:tracePt t="57170" x="7896225" y="4751388"/>
          <p14:tracePt t="57181" x="7923213" y="4770438"/>
          <p14:tracePt t="57195" x="7961313" y="4770438"/>
          <p14:tracePt t="57201" x="7978775" y="4770438"/>
          <p14:tracePt t="57210" x="8007350" y="4770438"/>
          <p14:tracePt t="57216" x="8026400" y="4770438"/>
          <p14:tracePt t="57224" x="8062913" y="4770438"/>
          <p14:tracePt t="57231" x="8108950" y="4770438"/>
          <p14:tracePt t="57238" x="8156575" y="4770438"/>
          <p14:tracePt t="57249" x="8277225" y="4779963"/>
          <p14:tracePt t="57264" x="8378825" y="4787900"/>
          <p14:tracePt t="57275" x="8434388" y="4787900"/>
          <p14:tracePt t="57280" x="8480425" y="4806950"/>
          <p14:tracePt t="57290" x="8499475" y="4806950"/>
          <p14:tracePt t="57296" x="8535988" y="4816475"/>
          <p14:tracePt t="57304" x="8574088" y="4816475"/>
          <p14:tracePt t="57310" x="8591550" y="4816475"/>
          <p14:tracePt t="57318" x="8620125" y="4816475"/>
          <p14:tracePt t="57327" x="8637588" y="4816475"/>
          <p14:tracePt t="57333" x="8656638" y="4816475"/>
          <p14:tracePt t="57343" x="8694738" y="4826000"/>
          <p14:tracePt t="57373" x="8702675" y="4835525"/>
          <p14:tracePt t="57775" x="8750300" y="4862513"/>
          <p14:tracePt t="57781" x="8815388" y="4872038"/>
          <p14:tracePt t="57790" x="8897938" y="4908550"/>
          <p14:tracePt t="57799" x="8934450" y="4918075"/>
          <p14:tracePt t="57805" x="8999538" y="4946650"/>
          <p14:tracePt t="57813" x="9037638" y="4956175"/>
          <p14:tracePt t="57819" x="9120188" y="4973638"/>
          <p14:tracePt t="57830" x="9240838" y="4983163"/>
          <p14:tracePt t="57841" x="9269413" y="4983163"/>
          <p14:tracePt t="57844" x="9315450" y="5002213"/>
          <p14:tracePt t="57855" x="9353550" y="5002213"/>
          <p14:tracePt t="57860" x="9390063" y="5002213"/>
          <p14:tracePt t="57870" x="9399588" y="5002213"/>
          <p14:tracePt t="57876" x="9417050" y="5002213"/>
          <p14:tracePt t="57884" x="9426575" y="5011738"/>
          <p14:tracePt t="57892" x="9436100" y="5011738"/>
          <p14:tracePt t="57907" x="9445625" y="5011738"/>
          <p14:tracePt t="57922" x="9455150" y="5011738"/>
          <p14:tracePt t="57949" x="9464675" y="5011738"/>
          <p14:tracePt t="57972" x="9472613" y="5011738"/>
          <p14:tracePt t="58034" x="9482138" y="5011738"/>
          <p14:tracePt t="58044" x="9491663" y="5011738"/>
          <p14:tracePt t="58065" x="9501188" y="5011738"/>
          <p14:tracePt t="58073" x="9510713" y="5011738"/>
          <p14:tracePt t="58087" x="9520238" y="5011738"/>
          <p14:tracePt t="58098" x="9547225" y="5011738"/>
          <p14:tracePt t="58112" x="9566275" y="5011738"/>
          <p14:tracePt t="58127" x="9602788" y="5002213"/>
          <p14:tracePt t="58138" x="9621838" y="4983163"/>
          <p14:tracePt t="58144" x="9640888" y="4983163"/>
          <p14:tracePt t="58153" x="9667875" y="4983163"/>
          <p14:tracePt t="58158" x="9686925" y="4973638"/>
          <p14:tracePt t="58167" x="9713913" y="4964113"/>
          <p14:tracePt t="58175" x="9732963" y="4964113"/>
          <p14:tracePt t="58182" x="9771063" y="4956175"/>
          <p14:tracePt t="58190" x="9788525" y="4937125"/>
          <p14:tracePt t="58196" x="9817100" y="4937125"/>
          <p14:tracePt t="58208" x="9844088" y="4918075"/>
          <p14:tracePt t="58218" x="9863138" y="4918075"/>
          <p14:tracePt t="58222" x="9872663" y="4918075"/>
          <p14:tracePt t="58232" x="9891713" y="4908550"/>
          <p14:tracePt t="58238" x="9918700" y="4908550"/>
          <p14:tracePt t="58248" x="9937750" y="4900613"/>
          <p14:tracePt t="58253" x="9947275" y="4900613"/>
          <p14:tracePt t="58262" x="9964738" y="4900613"/>
          <p14:tracePt t="58270" x="9974263" y="4900613"/>
          <p14:tracePt t="58276" x="10002838" y="4900613"/>
          <p14:tracePt t="58284" x="10010775" y="4900613"/>
          <p14:tracePt t="58291" x="10029825" y="4900613"/>
          <p14:tracePt t="58301" x="10067925" y="4900613"/>
          <p14:tracePt t="58312" x="10075863" y="4900613"/>
          <p14:tracePt t="58316" x="10104438" y="4900613"/>
          <p14:tracePt t="58327" x="10123488" y="4900613"/>
          <p14:tracePt t="58331" x="10140950" y="4900613"/>
          <p14:tracePt t="58341" x="10179050" y="4900613"/>
          <p14:tracePt t="58347" x="10196513" y="4900613"/>
          <p14:tracePt t="58356" x="10234613" y="4900613"/>
          <p14:tracePt t="58364" x="10261600" y="4900613"/>
          <p14:tracePt t="58370" x="10280650" y="4900613"/>
          <p14:tracePt t="58378" x="10326688" y="4900613"/>
          <p14:tracePt t="58384" x="10336213" y="4900613"/>
          <p14:tracePt t="58396" x="10401300" y="4891088"/>
          <p14:tracePt t="58409" x="10475913" y="4872038"/>
          <p14:tracePt t="58421" x="10502900" y="4872038"/>
          <p14:tracePt t="58428" x="10531475" y="4872038"/>
          <p14:tracePt t="58436" x="10567988" y="4872038"/>
          <p14:tracePt t="58440" x="10606088" y="4872038"/>
          <p14:tracePt t="58448" x="10642600" y="4872038"/>
          <p14:tracePt t="58458" x="10679113" y="4881563"/>
          <p14:tracePt t="58465" x="10717213" y="4881563"/>
          <p14:tracePt t="58471" x="10734675" y="4881563"/>
          <p14:tracePt t="58480" x="10782300" y="4881563"/>
          <p14:tracePt t="58488" x="10847388" y="4881563"/>
          <p14:tracePt t="58504" x="10855325" y="4881563"/>
          <p14:tracePt t="58507" x="10883900" y="4872038"/>
          <p14:tracePt t="58515" x="10893425" y="4872038"/>
          <p14:tracePt t="58519" x="10910888" y="4872038"/>
          <p14:tracePt t="58530" x="10920413" y="4872038"/>
          <p14:tracePt t="58922" x="10948988" y="4872038"/>
          <p14:tracePt t="58928" x="10966450" y="4872038"/>
          <p14:tracePt t="58936" x="11004550" y="4872038"/>
          <p14:tracePt t="58943" x="11041063" y="4872038"/>
          <p14:tracePt t="58951" x="11060113" y="4881563"/>
          <p14:tracePt t="58960" x="11106150" y="4891088"/>
          <p14:tracePt t="58964" x="11144250" y="4891088"/>
          <p14:tracePt t="58976" x="11236325" y="4918075"/>
          <p14:tracePt t="58987" x="11282363" y="4927600"/>
          <p14:tracePt t="58989" x="11320463" y="4937125"/>
          <p14:tracePt t="59001" x="11356975" y="4937125"/>
          <p14:tracePt t="59007" x="11393488" y="4964113"/>
          <p14:tracePt t="59016" x="11431588" y="4964113"/>
          <p14:tracePt t="59021" x="11449050" y="4973638"/>
          <p14:tracePt t="59030" x="11487150" y="4992688"/>
          <p14:tracePt t="59038" x="11514138" y="4992688"/>
          <p14:tracePt t="59044" x="11533188" y="4992688"/>
          <p14:tracePt t="59054" x="11552238" y="4992688"/>
          <p14:tracePt t="59059" x="11579225" y="4992688"/>
          <p14:tracePt t="59070" x="11598275" y="5002213"/>
          <p14:tracePt t="59084" x="11607800" y="5011738"/>
          <p14:tracePt t="59110" x="11617325" y="5011738"/>
          <p14:tracePt t="59131" x="11625263" y="5011738"/>
          <p14:tracePt t="59147" x="11634788" y="5011738"/>
          <p14:tracePt t="59164" x="11644313" y="5011738"/>
          <p14:tracePt t="59179" x="11653838" y="5011738"/>
          <p14:tracePt t="59211" x="11663363" y="5011738"/>
          <p14:tracePt t="59225" x="11682413" y="5011738"/>
          <p14:tracePt t="59242" x="11709400" y="4992688"/>
          <p14:tracePt t="59248" x="11718925" y="4992688"/>
          <p14:tracePt t="59259" x="11774488" y="4973638"/>
          <p14:tracePt t="59270" x="11793538" y="4946650"/>
          <p14:tracePt t="59273" x="11849100" y="4927600"/>
          <p14:tracePt t="59283" x="11866563" y="4908550"/>
          <p14:tracePt t="59286" x="11923713" y="4900613"/>
          <p14:tracePt t="59299" x="11960225" y="4891088"/>
          <p14:tracePt t="59306" x="11996738" y="4872038"/>
          <p14:tracePt t="59313" x="12034838" y="4872038"/>
          <p14:tracePt t="59319" x="12052300" y="4862513"/>
          <p14:tracePt t="59327" x="12080875" y="4852988"/>
          <p14:tracePt t="59334" x="12090400" y="4852988"/>
          <p14:tracePt t="59343" x="12107863" y="4843463"/>
          <p14:tracePt t="59350" x="12117388" y="4835525"/>
          <p14:tracePt t="59351" x="12126913" y="4835525"/>
          <p14:tracePt t="59367" x="12136438" y="4835525"/>
          <p14:tracePt t="59378" x="12145963" y="4826000"/>
          <p14:tracePt t="59393" x="12145963" y="4816475"/>
          <p14:tracePt t="59400" x="12163425" y="4816475"/>
          <p14:tracePt t="59412" x="12163425" y="4806950"/>
          <p14:tracePt t="59429" x="12172950" y="4797425"/>
          <p14:tracePt t="59447" x="12182475" y="4797425"/>
          <p14:tracePt t="59460" x="12182475" y="4787900"/>
          <p14:tracePt t="59475" x="12182475" y="4779963"/>
          <p14:tracePt t="59487" x="12182475" y="4751388"/>
          <p14:tracePt t="59556" x="12155488" y="4630738"/>
          <p14:tracePt t="59567" x="12155488" y="4621213"/>
          <p14:tracePt t="59571" x="12145963" y="4611688"/>
          <p14:tracePt t="59582" x="12117388" y="4594225"/>
          <p14:tracePt t="59588" x="12107863" y="4584700"/>
          <p14:tracePt t="59595" x="12107863" y="4575175"/>
          <p14:tracePt t="59603" x="12090400" y="4556125"/>
          <p14:tracePt t="59611" x="12080875" y="4529138"/>
          <p14:tracePt t="59618" x="12071350" y="4519613"/>
          <p14:tracePt t="59627" x="12061825" y="4510088"/>
          <p14:tracePt t="59636" x="12025313" y="4464050"/>
          <p14:tracePt t="59649" x="11979275" y="4425950"/>
          <p14:tracePt t="59661" x="11941175" y="4389438"/>
          <p14:tracePt t="59667" x="11914188" y="4379913"/>
          <p14:tracePt t="59677" x="11876088" y="4370388"/>
          <p14:tracePt t="59682" x="11858625" y="4343400"/>
          <p14:tracePt t="59691" x="11830050" y="4333875"/>
          <p14:tracePt t="59698" x="11820525" y="4314825"/>
          <p14:tracePt t="59705" x="11811000" y="4297363"/>
          <p14:tracePt t="59715" x="11764963" y="4278313"/>
          <p14:tracePt t="59730" x="11745913" y="4259263"/>
          <p14:tracePt t="59741" x="11728450" y="4249738"/>
          <p14:tracePt t="59745" x="11718925" y="4241800"/>
          <p14:tracePt t="59756" x="11699875" y="4222750"/>
          <p14:tracePt t="59761" x="11672888" y="4203700"/>
          <p14:tracePt t="59770" x="11663363" y="4194175"/>
          <p14:tracePt t="59778" x="11653838" y="4184650"/>
          <p14:tracePt t="59785" x="11634788" y="4184650"/>
          <p14:tracePt t="59799" x="11617325" y="4184650"/>
          <p14:tracePt t="59808" x="11607800" y="4184650"/>
          <p14:tracePt t="59813" x="11598275" y="4184650"/>
          <p14:tracePt t="59823" x="11588750" y="4184650"/>
          <p14:tracePt t="59835" x="11579225" y="4184650"/>
          <p14:tracePt t="59838" x="11552238" y="4184650"/>
          <p14:tracePt t="59850" x="11552238" y="4203700"/>
          <p14:tracePt t="59854" x="11542713" y="4203700"/>
          <p14:tracePt t="59864" x="11533188" y="4213225"/>
          <p14:tracePt t="59871" x="11523663" y="4222750"/>
          <p14:tracePt t="59880" x="11523663" y="4232275"/>
          <p14:tracePt t="59884" x="11514138" y="4241800"/>
          <p14:tracePt t="60286" x="11441113" y="4241800"/>
          <p14:tracePt t="60294" x="11217275" y="4241800"/>
          <p14:tracePt t="60310" x="10995025" y="4241800"/>
          <p14:tracePt t="60321" x="10948988" y="4241800"/>
          <p14:tracePt t="60325" x="10855325" y="4232275"/>
          <p14:tracePt t="60336" x="10809288" y="4232275"/>
          <p14:tracePt t="60342" x="10726738" y="4241800"/>
          <p14:tracePt t="60351" x="10652125" y="4241800"/>
          <p14:tracePt t="60355" x="10558463" y="4241800"/>
          <p14:tracePt t="60365" x="10447338" y="4241800"/>
          <p14:tracePt t="60373" x="10401300" y="4241800"/>
          <p14:tracePt t="60379" x="10345738" y="4241800"/>
          <p14:tracePt t="60388" x="10280650" y="4232275"/>
          <p14:tracePt t="60404" x="10234613" y="4222750"/>
          <p14:tracePt t="60415" x="10215563" y="4222750"/>
          <p14:tracePt t="60419" x="10196513" y="4222750"/>
          <p14:tracePt t="60453" x="10188575" y="4222750"/>
          <p14:tracePt t="61104" x="10123488" y="4222750"/>
          <p14:tracePt t="61111" x="10067925" y="4222750"/>
          <p14:tracePt t="61120" x="9983788" y="4203700"/>
          <p14:tracePt t="61128" x="9863138" y="4194175"/>
          <p14:tracePt t="61145" x="9752013" y="4167188"/>
          <p14:tracePt t="61155" x="9686925" y="4167188"/>
          <p14:tracePt t="61160" x="9621838" y="4148138"/>
          <p14:tracePt t="61169" x="9547225" y="4138613"/>
          <p14:tracePt t="61177" x="9455150" y="4138613"/>
          <p14:tracePt t="61186" x="9390063" y="4138613"/>
          <p14:tracePt t="61189" x="9334500" y="4111625"/>
          <p14:tracePt t="61200" x="9259888" y="4111625"/>
          <p14:tracePt t="61206" x="9213850" y="4092575"/>
          <p14:tracePt t="61213" x="9175750" y="4092575"/>
          <p14:tracePt t="61220" x="9148763" y="4083050"/>
          <p14:tracePt t="61228" x="9112250" y="4083050"/>
          <p14:tracePt t="61235" x="9093200" y="4083050"/>
          <p14:tracePt t="61253" x="9064625" y="4073525"/>
          <p14:tracePt t="61263" x="9055100" y="4073525"/>
          <p14:tracePt t="61269" x="9047163" y="4073525"/>
          <p14:tracePt t="61285" x="9037638" y="4064000"/>
          <p14:tracePt t="61316" x="9028113" y="4064000"/>
          <p14:tracePt t="63599" x="9018588" y="4064000"/>
          <p14:tracePt t="63625" x="8999538" y="4064000"/>
          <p14:tracePt t="63825" x="8991600" y="4064000"/>
          <p14:tracePt t="63840" x="8982075" y="4064000"/>
          <p14:tracePt t="63854" x="8982075" y="4073525"/>
          <p14:tracePt t="63868" x="8972550" y="4073525"/>
          <p14:tracePt t="63875" x="8963025" y="4073525"/>
          <p14:tracePt t="64240" x="8953500" y="4073525"/>
          <p14:tracePt t="64246" x="8943975" y="4073525"/>
          <p14:tracePt t="64271" x="8934450" y="4083050"/>
          <p14:tracePt t="64282" x="8926513" y="4083050"/>
          <p14:tracePt t="64296" x="8916988" y="4083050"/>
          <p14:tracePt t="64319" x="8907463" y="4083050"/>
          <p14:tracePt t="65041" x="8907463" y="4092575"/>
          <p14:tracePt t="67113" x="8897938" y="4092575"/>
          <p14:tracePt t="67124" x="8888413" y="4092575"/>
          <p14:tracePt t="67133" x="8888413" y="4083050"/>
          <p14:tracePt t="67145" x="8861425" y="4073525"/>
          <p14:tracePt t="67155" x="8851900" y="4073525"/>
          <p14:tracePt t="67161" x="8842375" y="4064000"/>
          <p14:tracePt t="67170" x="8832850" y="4064000"/>
          <p14:tracePt t="67178" x="8823325" y="4064000"/>
          <p14:tracePt t="67184" x="8815388" y="4056063"/>
          <p14:tracePt t="67192" x="8767763" y="4037013"/>
          <p14:tracePt t="67205" x="8731250" y="4017963"/>
          <p14:tracePt t="67210" x="8702675" y="4017963"/>
          <p14:tracePt t="67220" x="8666163" y="4008438"/>
          <p14:tracePt t="67223" x="8629650" y="4008438"/>
          <p14:tracePt t="67235" x="8574088" y="4000500"/>
          <p14:tracePt t="67239" x="8535988" y="4000500"/>
          <p14:tracePt t="67250" x="8489950" y="4000500"/>
          <p14:tracePt t="67256" x="8453438" y="3981450"/>
          <p14:tracePt t="67265" x="8405813" y="3981450"/>
          <p14:tracePt t="67270" x="8378825" y="3971925"/>
          <p14:tracePt t="67278" x="8340725" y="3971925"/>
          <p14:tracePt t="67288" x="8304213" y="3962400"/>
          <p14:tracePt t="67293" x="8277225" y="3943350"/>
          <p14:tracePt t="67302" x="8174038" y="3943350"/>
          <p14:tracePt t="67315" x="8137525" y="3943350"/>
          <p14:tracePt t="67316" x="8091488" y="3943350"/>
          <p14:tracePt t="67330" x="8035925" y="3952875"/>
          <p14:tracePt t="67332" x="7978775" y="3962400"/>
          <p14:tracePt t="67343" x="7932738" y="3962400"/>
          <p14:tracePt t="67348" x="7886700" y="3962400"/>
          <p14:tracePt t="67357" x="7821613" y="3962400"/>
          <p14:tracePt t="67366" x="7766050" y="3981450"/>
          <p14:tracePt t="67372" x="7710488" y="3971925"/>
          <p14:tracePt t="67381" x="7681913" y="3971925"/>
          <p14:tracePt t="67387" x="7626350" y="3971925"/>
          <p14:tracePt t="67397" x="7543800" y="3971925"/>
          <p14:tracePt t="67409" x="7505700" y="3971925"/>
          <p14:tracePt t="67414" x="7459663" y="3971925"/>
          <p14:tracePt t="67422" x="7394575" y="3971925"/>
          <p14:tracePt t="67428" x="7321550" y="3981450"/>
          <p14:tracePt t="67439" x="7227888" y="3990975"/>
          <p14:tracePt t="67443" x="7135813" y="3990975"/>
          <p14:tracePt t="67452" x="7042150" y="4008438"/>
          <p14:tracePt t="67464" x="6950075" y="4027488"/>
          <p14:tracePt t="67467" x="6856413" y="4027488"/>
          <p14:tracePt t="67475" x="6764338" y="4027488"/>
          <p14:tracePt t="67481" x="6699250" y="4027488"/>
          <p14:tracePt t="67491" x="6542088" y="4027488"/>
          <p14:tracePt t="67503" x="6484938" y="4027488"/>
          <p14:tracePt t="67505" x="6402388" y="4027488"/>
          <p14:tracePt t="67517" x="6337300" y="4027488"/>
          <p14:tracePt t="67521" x="6281738" y="4027488"/>
          <p14:tracePt t="67533" x="6197600" y="4027488"/>
          <p14:tracePt t="67538" x="6151563" y="4027488"/>
          <p14:tracePt t="67547" x="6096000" y="4027488"/>
          <p14:tracePt t="67554" x="6059488" y="4027488"/>
          <p14:tracePt t="67561" x="6011863" y="4027488"/>
          <p14:tracePt t="67567" x="5965825" y="4027488"/>
          <p14:tracePt t="67575" x="5929313" y="4027488"/>
          <p14:tracePt t="67587" x="5873750" y="4027488"/>
          <p14:tracePt t="67599" x="5864225" y="4037013"/>
          <p14:tracePt t="67601" x="5854700" y="4037013"/>
          <p14:tracePt t="67979" x="5762625" y="4037013"/>
          <p14:tracePt t="67989" x="5668963" y="4037013"/>
          <p14:tracePt t="67992" x="5603875" y="4037013"/>
          <p14:tracePt t="68003" x="5511800" y="4046538"/>
          <p14:tracePt t="68012" x="5437188" y="4064000"/>
          <p14:tracePt t="68018" x="5345113" y="4083050"/>
          <p14:tracePt t="68026" x="5232400" y="4092575"/>
          <p14:tracePt t="68032" x="5130800" y="4129088"/>
          <p14:tracePt t="68039" x="5019675" y="4167188"/>
          <p14:tracePt t="68047" x="4918075" y="4194175"/>
          <p14:tracePt t="68058" x="4768850" y="4249738"/>
          <p14:tracePt t="68073" x="4657725" y="4305300"/>
          <p14:tracePt t="68088" x="4583113" y="4333875"/>
          <p14:tracePt t="68098" x="4573588" y="4360863"/>
          <p14:tracePt t="68104" x="4546600" y="4360863"/>
          <p14:tracePt t="68112" x="4537075" y="4370388"/>
          <p14:tracePt t="68118" x="4518025" y="4379913"/>
          <p14:tracePt t="68127" x="4510088" y="4379913"/>
          <p14:tracePt t="68134" x="4510088" y="4389438"/>
          <p14:tracePt t="68150" x="4500563" y="4389438"/>
          <p14:tracePt t="68179" x="4500563" y="4398963"/>
          <p14:tracePt t="68261" x="4500563" y="4408488"/>
          <p14:tracePt t="68276" x="4500563" y="4418013"/>
          <p14:tracePt t="68286" x="4510088" y="4418013"/>
          <p14:tracePt t="68290" x="4510088" y="4425950"/>
          <p14:tracePt t="68301" x="4518025" y="4435475"/>
          <p14:tracePt t="68307" x="4527550" y="4445000"/>
          <p14:tracePt t="68315" x="4537075" y="4454525"/>
          <p14:tracePt t="68321" x="4546600" y="4464050"/>
          <p14:tracePt t="68330" x="4565650" y="4473575"/>
          <p14:tracePt t="68338" x="4583113" y="4491038"/>
          <p14:tracePt t="68345" x="4592638" y="4510088"/>
          <p14:tracePt t="68354" x="4611688" y="4529138"/>
          <p14:tracePt t="68370" x="4630738" y="4556125"/>
          <p14:tracePt t="68379" x="4648200" y="4565650"/>
          <p14:tracePt t="68395" x="4657725" y="4575175"/>
          <p14:tracePt t="68402" x="4676775" y="4584700"/>
          <p14:tracePt t="68409" x="4676775" y="4594225"/>
          <p14:tracePt t="68416" x="4686300" y="4602163"/>
          <p14:tracePt t="68424" x="4703763" y="4611688"/>
          <p14:tracePt t="68432" x="4713288" y="4640263"/>
          <p14:tracePt t="68439" x="4732338" y="4649788"/>
          <p14:tracePt t="68447" x="4787900" y="4695825"/>
          <p14:tracePt t="68460" x="4797425" y="4722813"/>
          <p14:tracePt t="68464" x="4824413" y="4741863"/>
          <p14:tracePt t="68474" x="4833938" y="4741863"/>
          <p14:tracePt t="68481" x="4852988" y="4760913"/>
          <p14:tracePt t="68490" x="4862513" y="4787900"/>
          <p14:tracePt t="68494" x="4870450" y="4787900"/>
          <p14:tracePt t="68504" x="4889500" y="4806950"/>
          <p14:tracePt t="68511" x="4899025" y="4806950"/>
          <p14:tracePt t="68519" x="4918075" y="4835525"/>
          <p14:tracePt t="68525" x="4927600" y="4835525"/>
          <p14:tracePt t="68533" x="4927600" y="4843463"/>
          <p14:tracePt t="68543" x="4954588" y="4862513"/>
          <p14:tracePt t="68557" x="4973638" y="4872038"/>
          <p14:tracePt t="68574" x="4983163" y="4891088"/>
          <p14:tracePt t="68583" x="4991100" y="4891088"/>
          <p14:tracePt t="68598" x="5019675" y="4918075"/>
          <p14:tracePt t="68604" x="5029200" y="4918075"/>
          <p14:tracePt t="68612" x="5038725" y="4927600"/>
          <p14:tracePt t="68621" x="5056188" y="4937125"/>
          <p14:tracePt t="68628" x="5075238" y="4946650"/>
          <p14:tracePt t="68638" x="5103813" y="4956175"/>
          <p14:tracePt t="68653" x="5140325" y="4973638"/>
          <p14:tracePt t="68664" x="5168900" y="4973638"/>
          <p14:tracePt t="68668" x="5205413" y="5002213"/>
          <p14:tracePt t="68678" x="5214938" y="5002213"/>
          <p14:tracePt t="68685" x="5232400" y="5011738"/>
          <p14:tracePt t="68693" x="5251450" y="5021263"/>
          <p14:tracePt t="68700" x="5260975" y="5021263"/>
          <p14:tracePt t="68707" x="5289550" y="5021263"/>
          <p14:tracePt t="68715" x="5307013" y="5038725"/>
          <p14:tracePt t="68721" x="5345113" y="5048250"/>
          <p14:tracePt t="68730" x="5362575" y="5057775"/>
          <p14:tracePt t="68747" x="5408613" y="5067300"/>
          <p14:tracePt t="68757" x="5418138" y="5067300"/>
          <p14:tracePt t="68763" x="5427663" y="5076825"/>
          <p14:tracePt t="68773" x="5437188" y="5084763"/>
          <p14:tracePt t="68778" x="5446713" y="5094288"/>
          <p14:tracePt t="68788" x="5456238" y="5094288"/>
          <p14:tracePt t="68793" x="5465763" y="5094288"/>
          <p14:tracePt t="68809" x="5465763" y="5103813"/>
          <p14:tracePt t="69338" x="5511800" y="5103813"/>
          <p14:tracePt t="69345" x="5567363" y="5122863"/>
          <p14:tracePt t="69352" x="5632450" y="5132388"/>
          <p14:tracePt t="69359" x="5707063" y="5132388"/>
          <p14:tracePt t="69367" x="5780088" y="5149850"/>
          <p14:tracePt t="69373" x="5827713" y="5159375"/>
          <p14:tracePt t="69381" x="5900738" y="5178425"/>
          <p14:tracePt t="69390" x="5946775" y="5178425"/>
          <p14:tracePt t="69398" x="6003925" y="5178425"/>
          <p14:tracePt t="69405" x="6105525" y="5187950"/>
          <p14:tracePt t="69418" x="6151563" y="5187950"/>
          <p14:tracePt t="69422" x="6188075" y="5187950"/>
          <p14:tracePt t="69432" x="6235700" y="5187950"/>
          <p14:tracePt t="69439" x="6272213" y="5187950"/>
          <p14:tracePt t="69449" x="6327775" y="5187950"/>
          <p14:tracePt t="69453" x="6356350" y="5187950"/>
          <p14:tracePt t="69464" x="6392863" y="5178425"/>
          <p14:tracePt t="69468" x="6421438" y="5159375"/>
          <p14:tracePt t="69476" x="6438900" y="5159375"/>
          <p14:tracePt t="69485" x="6467475" y="5149850"/>
          <p14:tracePt t="69490" x="6484938" y="5149850"/>
          <p14:tracePt t="69499" x="6542088" y="5132388"/>
          <p14:tracePt t="69518" x="6588125" y="5113338"/>
          <p14:tracePt t="69527" x="6615113" y="5103813"/>
          <p14:tracePt t="69531" x="6624638" y="5103813"/>
          <p14:tracePt t="69541" x="6643688" y="5094288"/>
          <p14:tracePt t="69547" x="6653213" y="5084763"/>
          <p14:tracePt t="69557" x="6670675" y="5084763"/>
          <p14:tracePt t="69562" x="6699250" y="5057775"/>
          <p14:tracePt t="69572" x="6718300" y="5057775"/>
          <p14:tracePt t="69579" x="6735763" y="5048250"/>
          <p14:tracePt t="69584" x="6764338" y="5038725"/>
          <p14:tracePt t="69596" x="6819900" y="5011738"/>
          <p14:tracePt t="69607" x="6846888" y="5002213"/>
          <p14:tracePt t="69611" x="6884988" y="4992688"/>
          <p14:tracePt t="69621" x="6902450" y="4964113"/>
          <p14:tracePt t="69625" x="6940550" y="4956175"/>
          <p14:tracePt t="69636" x="6977063" y="4946650"/>
          <p14:tracePt t="69641" x="7005638" y="4918075"/>
          <p14:tracePt t="69649" x="7042150" y="4918075"/>
          <p14:tracePt t="69657" x="7061200" y="4900613"/>
          <p14:tracePt t="69666" x="7097713" y="4900613"/>
          <p14:tracePt t="69674" x="7116763" y="4881563"/>
          <p14:tracePt t="69680" x="7153275" y="4872038"/>
          <p14:tracePt t="69688" x="7200900" y="4872038"/>
          <p14:tracePt t="69702" x="7218363" y="4862513"/>
          <p14:tracePt t="69706" x="7246938" y="4862513"/>
          <p14:tracePt t="69715" x="7264400" y="4862513"/>
          <p14:tracePt t="69721" x="7273925" y="4862513"/>
          <p14:tracePt t="69731" x="7292975" y="4852988"/>
          <p14:tracePt t="69735" x="7329488" y="4852988"/>
          <p14:tracePt t="69744" x="7339013" y="4852988"/>
          <p14:tracePt t="69752" x="7377113" y="4852988"/>
          <p14:tracePt t="69759" x="7385050" y="4852988"/>
          <p14:tracePt t="69767" x="7404100" y="4852988"/>
          <p14:tracePt t="69774" x="7423150" y="4852988"/>
          <p14:tracePt t="69784" x="7469188" y="4852988"/>
          <p14:tracePt t="69796" x="7478713" y="4852988"/>
          <p14:tracePt t="69798" x="7497763" y="4852988"/>
          <p14:tracePt t="69810" x="7515225" y="4852988"/>
          <p14:tracePt t="69815" x="7543800" y="4852988"/>
          <p14:tracePt t="69824" x="7553325" y="4852988"/>
          <p14:tracePt t="69829" x="7570788" y="4852988"/>
          <p14:tracePt t="69838" x="7589838" y="4852988"/>
          <p14:tracePt t="69846" x="7618413" y="4852988"/>
          <p14:tracePt t="69854" x="7635875" y="4862513"/>
          <p14:tracePt t="69861" x="7645400" y="4862513"/>
          <p14:tracePt t="69868" x="7673975" y="4862513"/>
          <p14:tracePt t="69876" x="7720013" y="4862513"/>
          <p14:tracePt t="69893" x="7766050" y="4891088"/>
          <p14:tracePt t="69904" x="7785100" y="4891088"/>
          <p14:tracePt t="69909" x="7812088" y="4891088"/>
          <p14:tracePt t="69919" x="7831138" y="4891088"/>
          <p14:tracePt t="69923" x="7850188" y="4891088"/>
          <p14:tracePt t="69933" x="7859713" y="4891088"/>
          <p14:tracePt t="69948" x="7877175" y="4891088"/>
          <p14:tracePt t="70375" x="7915275" y="4900613"/>
          <p14:tracePt t="70381" x="7951788" y="4908550"/>
          <p14:tracePt t="70390" x="8007350" y="4927600"/>
          <p14:tracePt t="70395" x="8026400" y="4937125"/>
          <p14:tracePt t="70404" x="8062913" y="4937125"/>
          <p14:tracePt t="70411" x="8118475" y="4937125"/>
          <p14:tracePt t="70419" x="8137525" y="4956175"/>
          <p14:tracePt t="70428" x="8174038" y="4956175"/>
          <p14:tracePt t="70436" x="8212138" y="4956175"/>
          <p14:tracePt t="70444" x="8267700" y="4956175"/>
          <p14:tracePt t="70455" x="8304213" y="4956175"/>
          <p14:tracePt t="70460" x="8340725" y="4956175"/>
          <p14:tracePt t="70470" x="8359775" y="4956175"/>
          <p14:tracePt t="70474" x="8396288" y="4956175"/>
          <p14:tracePt t="70486" x="8434388" y="4956175"/>
          <p14:tracePt t="70490" x="8470900" y="4973638"/>
          <p14:tracePt t="70499" x="8516938" y="4973638"/>
          <p14:tracePt t="70507" x="8564563" y="4973638"/>
          <p14:tracePt t="70514" x="8620125" y="4973638"/>
          <p14:tracePt t="70521" x="8656638" y="4964113"/>
          <p14:tracePt t="70527" x="8702675" y="4964113"/>
          <p14:tracePt t="70537" x="8805863" y="4964113"/>
          <p14:tracePt t="70550" x="8823325" y="4964113"/>
          <p14:tracePt t="70554" x="8878888" y="4956175"/>
          <p14:tracePt t="70564" x="8916988" y="4946650"/>
          <p14:tracePt t="70569" x="8943975" y="4946650"/>
          <p14:tracePt t="70578" x="8982075" y="4946650"/>
          <p14:tracePt t="70584" x="9009063" y="4927600"/>
          <p14:tracePt t="70593" x="9055100" y="4918075"/>
          <p14:tracePt t="70598" x="9093200" y="4918075"/>
          <p14:tracePt t="70608" x="9112250" y="4918075"/>
          <p14:tracePt t="70616" x="9148763" y="4918075"/>
          <p14:tracePt t="70622" x="9185275" y="4908550"/>
          <p14:tracePt t="70633" x="9240838" y="4908550"/>
          <p14:tracePt t="70648" x="9278938" y="4908550"/>
          <p14:tracePt t="70658" x="9305925" y="4908550"/>
          <p14:tracePt t="70674" x="9324975" y="4908550"/>
          <p14:tracePt t="71619" x="9334500" y="4908550"/>
          <p14:tracePt t="71631" x="9361488" y="4908550"/>
          <p14:tracePt t="71637" x="9380538" y="4908550"/>
          <p14:tracePt t="71645" x="9390063" y="4908550"/>
          <p14:tracePt t="71652" x="9409113" y="4908550"/>
          <p14:tracePt t="71659" x="9417050" y="4908550"/>
          <p14:tracePt t="71666" x="9436100" y="4908550"/>
          <p14:tracePt t="71676" x="9445625" y="4908550"/>
          <p14:tracePt t="71683" x="9472613" y="4908550"/>
          <p14:tracePt t="71688" x="9482138" y="4908550"/>
          <p14:tracePt t="71699" x="9501188" y="4908550"/>
          <p14:tracePt t="71710" x="9520238" y="4908550"/>
          <p14:tracePt t="71713" x="9537700" y="4908550"/>
          <p14:tracePt t="71724" x="9547225" y="4908550"/>
          <p14:tracePt t="71728" x="9566275" y="4908550"/>
          <p14:tracePt t="71739" x="9602788" y="4908550"/>
          <p14:tracePt t="71747" x="9631363" y="4908550"/>
          <p14:tracePt t="71754" x="9650413" y="4908550"/>
          <p14:tracePt t="71759" x="9686925" y="4908550"/>
          <p14:tracePt t="71768" x="9705975" y="4918075"/>
          <p14:tracePt t="71777" x="9742488" y="4918075"/>
          <p14:tracePt t="71783" x="9761538" y="4918075"/>
          <p14:tracePt t="71791" x="9826625" y="4918075"/>
          <p14:tracePt t="71805" x="9853613" y="4918075"/>
          <p14:tracePt t="71809" x="9882188" y="4918075"/>
          <p14:tracePt t="71819" x="9909175" y="4918075"/>
          <p14:tracePt t="71824" x="9937750" y="4918075"/>
          <p14:tracePt t="71834" x="9955213" y="4918075"/>
          <p14:tracePt t="71838" x="9993313" y="4918075"/>
          <p14:tracePt t="71849" x="10002838" y="4918075"/>
          <p14:tracePt t="71855" x="10020300" y="4918075"/>
          <p14:tracePt t="71862" x="10039350" y="4918075"/>
          <p14:tracePt t="71872" x="10075863" y="4918075"/>
          <p14:tracePt t="71877" x="10104438" y="4918075"/>
          <p14:tracePt t="71887" x="10123488" y="4918075"/>
          <p14:tracePt t="71900" x="10140950" y="4918075"/>
          <p14:tracePt t="71913" x="10169525" y="4918075"/>
          <p14:tracePt t="71928" x="10179050" y="4918075"/>
          <p14:tracePt t="71934" x="10188575" y="4918075"/>
          <p14:tracePt t="71942" x="10188575" y="4927600"/>
          <p14:tracePt t="72037" x="10188575" y="4918075"/>
          <p14:tracePt t="72044" x="10188575" y="4908550"/>
          <p14:tracePt t="72051" x="10188575" y="4900613"/>
          <p14:tracePt t="72058" x="10188575" y="4891088"/>
          <p14:tracePt t="72065" x="10179050" y="4891088"/>
          <p14:tracePt t="72076" x="10150475" y="4872038"/>
          <p14:tracePt t="72090" x="10104438" y="4826000"/>
          <p14:tracePt t="72102" x="10067925" y="4806950"/>
          <p14:tracePt t="72108" x="10029825" y="4787900"/>
          <p14:tracePt t="72116" x="9983788" y="4770438"/>
          <p14:tracePt t="72122" x="9899650" y="4722813"/>
          <p14:tracePt t="72130" x="9834563" y="4714875"/>
          <p14:tracePt t="72137" x="9732963" y="4676775"/>
          <p14:tracePt t="72145" x="9640888" y="4649788"/>
          <p14:tracePt t="72154" x="9537700" y="4611688"/>
          <p14:tracePt t="72160" x="9445625" y="4584700"/>
          <p14:tracePt t="72169" x="9324975" y="4546600"/>
          <p14:tracePt t="72174" x="9213850" y="4519613"/>
          <p14:tracePt t="72185" x="8842375" y="4408488"/>
          <p14:tracePt t="72195" x="8647113" y="4370388"/>
          <p14:tracePt t="72200" x="8526463" y="4352925"/>
          <p14:tracePt t="72211" x="8350250" y="4297363"/>
          <p14:tracePt t="72217" x="8212138" y="4268788"/>
          <p14:tracePt t="72225" x="8007350" y="4268788"/>
          <p14:tracePt t="72232" x="7850188" y="4249738"/>
          <p14:tracePt t="72240" x="7710488" y="4232275"/>
          <p14:tracePt t="72248" x="7553325" y="4213225"/>
          <p14:tracePt t="72255" x="7423150" y="4194175"/>
          <p14:tracePt t="72264" x="7246938" y="4194175"/>
          <p14:tracePt t="72270" x="7042150" y="4194175"/>
          <p14:tracePt t="72277" x="6689725" y="4194175"/>
          <p14:tracePt t="72290" x="6513513" y="4194175"/>
          <p14:tracePt t="72295" x="6356350" y="4222750"/>
          <p14:tracePt t="72305" x="6188075" y="4259263"/>
          <p14:tracePt t="72312" x="6030913" y="4297363"/>
          <p14:tracePt t="72321" x="5910263" y="4324350"/>
          <p14:tracePt t="72325" x="5818188" y="4360863"/>
          <p14:tracePt t="72334" x="5724525" y="4389438"/>
          <p14:tracePt t="72341" x="5668963" y="4418013"/>
          <p14:tracePt t="72348" x="5567363" y="4445000"/>
          <p14:tracePt t="72358" x="5492750" y="4481513"/>
          <p14:tracePt t="72363" x="5437188" y="4510088"/>
          <p14:tracePt t="72370" x="5307013" y="4565650"/>
          <p14:tracePt t="72385" x="5270500" y="4594225"/>
          <p14:tracePt t="72390" x="5232400" y="4602163"/>
          <p14:tracePt t="72399" x="5214938" y="4611688"/>
          <p14:tracePt t="72402" x="5186363" y="4640263"/>
          <p14:tracePt t="72419" x="5168900" y="4659313"/>
          <p14:tracePt t="72428" x="5140325" y="4686300"/>
          <p14:tracePt t="72436" x="5111750" y="4722813"/>
          <p14:tracePt t="72443" x="5103813" y="4760913"/>
          <p14:tracePt t="72453" x="5084763" y="4779963"/>
          <p14:tracePt t="72457" x="5065713" y="4816475"/>
          <p14:tracePt t="72464" x="5038725" y="4872038"/>
          <p14:tracePt t="72467" x="5010150" y="4927600"/>
          <p14:tracePt t="72483" x="4945063" y="5038725"/>
          <p14:tracePt t="72494" x="4899025" y="5094288"/>
          <p14:tracePt t="72498" x="4843463" y="5159375"/>
          <p14:tracePt t="72507" x="4759325" y="5224463"/>
          <p14:tracePt t="72514" x="4686300" y="5280025"/>
          <p14:tracePt t="72522" x="4602163" y="5326063"/>
          <p14:tracePt t="72531" x="4527550" y="5383213"/>
          <p14:tracePt t="72537" x="4471988" y="5391150"/>
          <p14:tracePt t="72546" x="4435475" y="5419725"/>
          <p14:tracePt t="72553" x="4397375" y="5419725"/>
          <p14:tracePt t="72562" x="4351338" y="5438775"/>
          <p14:tracePt t="72573" x="4332288" y="5438775"/>
          <p14:tracePt t="72578" x="4314825" y="5438775"/>
          <p14:tracePt t="72588" x="4286250" y="5438775"/>
          <p14:tracePt t="72593" x="4268788" y="5438775"/>
          <p14:tracePt t="72603" x="4259263" y="5438775"/>
          <p14:tracePt t="72608" x="4249738" y="5438775"/>
          <p14:tracePt t="72617" x="4230688" y="5438775"/>
          <p14:tracePt t="72632" x="4221163" y="5438775"/>
          <p14:tracePt t="72640" x="4213225" y="5438775"/>
          <p14:tracePt t="72766" x="4230688" y="5419725"/>
          <p14:tracePt t="72791" x="4500563" y="5280025"/>
          <p14:tracePt t="72797" x="4556125" y="5270500"/>
          <p14:tracePt t="72806" x="4630738" y="5253038"/>
          <p14:tracePt t="72813" x="4703763" y="5243513"/>
          <p14:tracePt t="72821" x="4751388" y="5224463"/>
          <p14:tracePt t="72829" x="4787900" y="5224463"/>
          <p14:tracePt t="72835" x="4833938" y="5224463"/>
          <p14:tracePt t="72845" x="4889500" y="5224463"/>
          <p14:tracePt t="72856" x="4927600" y="5224463"/>
          <p14:tracePt t="72860" x="4935538" y="5224463"/>
          <p14:tracePt t="72871" x="4954588" y="5224463"/>
          <p14:tracePt t="72876" x="4983163" y="5224463"/>
          <p14:tracePt t="72891" x="5000625" y="5224463"/>
          <p14:tracePt t="72899" x="5019675" y="5224463"/>
          <p14:tracePt t="72908" x="5048250" y="5224463"/>
          <p14:tracePt t="72914" x="5056188" y="5224463"/>
          <p14:tracePt t="72923" x="5065713" y="5224463"/>
          <p14:tracePt t="72929" x="5084763" y="5224463"/>
          <p14:tracePt t="72937" x="5103813" y="5224463"/>
          <p14:tracePt t="73305" x="5159375" y="5224463"/>
          <p14:tracePt t="73314" x="5205413" y="5233988"/>
          <p14:tracePt t="73321" x="5260975" y="5233988"/>
          <p14:tracePt t="73330" x="5326063" y="5243513"/>
          <p14:tracePt t="73344" x="5381625" y="5243513"/>
          <p14:tracePt t="73347" x="5418138" y="5243513"/>
          <p14:tracePt t="73356" x="5446713" y="5243513"/>
          <p14:tracePt t="73360" x="5483225" y="5243513"/>
          <p14:tracePt t="73372" x="5538788" y="5243513"/>
          <p14:tracePt t="73376" x="5567363" y="5243513"/>
          <p14:tracePt t="73387" x="5603875" y="5243513"/>
          <p14:tracePt t="73394" x="5641975" y="5243513"/>
          <p14:tracePt t="73401" x="5659438" y="5243513"/>
          <p14:tracePt t="73407" x="5697538" y="5243513"/>
          <p14:tracePt t="73415" x="5724525" y="5253038"/>
          <p14:tracePt t="73426" x="5753100" y="5262563"/>
          <p14:tracePt t="73441" x="5780088" y="5262563"/>
          <p14:tracePt t="73457" x="5789613" y="5262563"/>
          <p14:tracePt t="73465" x="5808663" y="5262563"/>
          <p14:tracePt t="73480" x="5818188" y="5262563"/>
          <p14:tracePt t="73488" x="5827713" y="5262563"/>
          <p14:tracePt t="73502" x="5835650" y="5262563"/>
          <p14:tracePt t="73509" x="5845175" y="5262563"/>
          <p14:tracePt t="73520" x="5864225" y="5262563"/>
          <p14:tracePt t="73531" x="5873750" y="5262563"/>
          <p14:tracePt t="73534" x="5883275" y="5262563"/>
          <p14:tracePt t="73545" x="5900738" y="5262563"/>
          <p14:tracePt t="73550" x="5910263" y="5253038"/>
          <p14:tracePt t="73561" x="5919788" y="5253038"/>
          <p14:tracePt t="73566" x="5938838" y="5253038"/>
          <p14:tracePt t="73574" x="5946775" y="5253038"/>
          <p14:tracePt t="73582" x="5965825" y="5253038"/>
          <p14:tracePt t="73589" x="5994400" y="5253038"/>
          <p14:tracePt t="73598" x="6011863" y="5253038"/>
          <p14:tracePt t="73603" x="6030913" y="5253038"/>
          <p14:tracePt t="73612" x="6076950" y="5243513"/>
          <p14:tracePt t="73626" x="6115050" y="5243513"/>
          <p14:tracePt t="73629" x="6132513" y="5243513"/>
          <p14:tracePt t="73640" x="6170613" y="5233988"/>
          <p14:tracePt t="73644" x="6207125" y="5233988"/>
          <p14:tracePt t="73653" x="6226175" y="5233988"/>
          <p14:tracePt t="73659" x="6253163" y="5233988"/>
          <p14:tracePt t="73670" x="6291263" y="5233988"/>
          <p14:tracePt t="73677" x="6308725" y="5233988"/>
          <p14:tracePt t="73683" x="6327775" y="5233988"/>
          <p14:tracePt t="73693" x="6402388" y="5233988"/>
          <p14:tracePt t="73705" x="6421438" y="5233988"/>
          <p14:tracePt t="73707" x="6477000" y="5233988"/>
          <p14:tracePt t="73720" x="6494463" y="5243513"/>
          <p14:tracePt t="73725" x="6532563" y="5243513"/>
          <p14:tracePt t="73734" x="6578600" y="5243513"/>
          <p14:tracePt t="73739" x="6605588" y="5243513"/>
          <p14:tracePt t="73748" x="6653213" y="5262563"/>
          <p14:tracePt t="73754" x="6689725" y="5262563"/>
          <p14:tracePt t="73765" x="6708775" y="5270500"/>
          <p14:tracePt t="73772" x="6764338" y="5270500"/>
          <p14:tracePt t="73779" x="6783388" y="5270500"/>
          <p14:tracePt t="73787" x="6800850" y="5280025"/>
          <p14:tracePt t="73793" x="6829425" y="5289550"/>
          <p14:tracePt t="73802" x="6884988" y="5289550"/>
          <p14:tracePt t="73814" x="6921500" y="5289550"/>
          <p14:tracePt t="73818" x="6940550" y="5308600"/>
          <p14:tracePt t="73828" x="6977063" y="5318125"/>
          <p14:tracePt t="73833" x="7015163" y="5318125"/>
          <p14:tracePt t="73844" x="7051675" y="5318125"/>
          <p14:tracePt t="73849" x="7070725" y="5318125"/>
          <p14:tracePt t="73857" x="7107238" y="5318125"/>
          <p14:tracePt t="73865" x="7135813" y="5326063"/>
          <p14:tracePt t="73871" x="7153275" y="5335588"/>
          <p14:tracePt t="73879" x="7191375" y="5335588"/>
          <p14:tracePt t="73888" x="7200900" y="5335588"/>
          <p14:tracePt t="73895" x="7246938" y="5354638"/>
          <p14:tracePt t="73908" x="7273925" y="5364163"/>
          <p14:tracePt t="73911" x="7292975" y="5364163"/>
          <p14:tracePt t="73922" x="7321550" y="5364163"/>
          <p14:tracePt t="73928" x="7339013" y="5364163"/>
          <p14:tracePt t="73938" x="7367588" y="5373688"/>
          <p14:tracePt t="73943" x="7377113" y="5373688"/>
          <p14:tracePt t="73953" x="7394575" y="5383213"/>
          <p14:tracePt t="73960" x="7413625" y="5383213"/>
          <p14:tracePt t="73966" x="7423150" y="5383213"/>
          <p14:tracePt t="73974" x="7450138" y="5383213"/>
          <p14:tracePt t="73981" x="7459663" y="5383213"/>
          <p14:tracePt t="73992" x="7488238" y="5391150"/>
          <p14:tracePt t="74007" x="7515225" y="5400675"/>
          <p14:tracePt t="74017" x="7534275" y="5400675"/>
          <p14:tracePt t="74020" x="7561263" y="5400675"/>
          <p14:tracePt t="74031" x="7570788" y="5400675"/>
          <p14:tracePt t="74041" x="7589838" y="5400675"/>
          <p14:tracePt t="74046" x="7608888" y="5400675"/>
          <p14:tracePt t="74054" x="7645400" y="5400675"/>
          <p14:tracePt t="74061" x="7664450" y="5400675"/>
          <p14:tracePt t="74069" x="7673975" y="5400675"/>
          <p14:tracePt t="74075" x="7691438" y="5419725"/>
          <p14:tracePt t="74085" x="7739063" y="5419725"/>
          <p14:tracePt t="74101" x="7785100" y="5419725"/>
          <p14:tracePt t="74112" x="7802563" y="5419725"/>
          <p14:tracePt t="74115" x="7840663" y="5419725"/>
          <p14:tracePt t="74126" x="7859713" y="5419725"/>
          <p14:tracePt t="74131" x="7877175" y="5419725"/>
          <p14:tracePt t="74141" x="7905750" y="5419725"/>
          <p14:tracePt t="74147" x="7923213" y="5419725"/>
          <p14:tracePt t="74155" x="7961313" y="5410200"/>
          <p14:tracePt t="74161" x="7997825" y="5410200"/>
          <p14:tracePt t="74171" x="8007350" y="5410200"/>
          <p14:tracePt t="74180" x="8072438" y="5410200"/>
          <p14:tracePt t="74194" x="8099425" y="5410200"/>
          <p14:tracePt t="74197" x="8118475" y="5410200"/>
          <p14:tracePt t="74205" x="8137525" y="5400675"/>
          <p14:tracePt t="74208" x="8164513" y="5400675"/>
          <p14:tracePt t="74221" x="8183563" y="5400675"/>
          <p14:tracePt t="74226" x="8202613" y="5400675"/>
          <p14:tracePt t="74235" x="8212138" y="5400675"/>
          <p14:tracePt t="74241" x="8229600" y="5400675"/>
          <p14:tracePt t="74249" x="8258175" y="5400675"/>
          <p14:tracePt t="74264" x="8267700" y="5400675"/>
          <p14:tracePt t="74272" x="8277225" y="5400675"/>
          <p14:tracePt t="74303" x="8285163" y="5400675"/>
          <p14:tracePt t="74649" x="8323263" y="5400675"/>
          <p14:tracePt t="74655" x="8415338" y="5400675"/>
          <p14:tracePt t="74667" x="8574088" y="5400675"/>
          <p14:tracePt t="74679" x="8758238" y="5419725"/>
          <p14:tracePt t="74692" x="8842375" y="5419725"/>
          <p14:tracePt t="74697" x="8934450" y="5419725"/>
          <p14:tracePt t="74706" x="9009063" y="5410200"/>
          <p14:tracePt t="74714" x="9102725" y="5438775"/>
          <p14:tracePt t="74720" x="9175750" y="5438775"/>
          <p14:tracePt t="74729" x="9250363" y="5429250"/>
          <p14:tracePt t="74736" x="9315450" y="5438775"/>
          <p14:tracePt t="74744" x="9390063" y="5438775"/>
          <p14:tracePt t="74750" x="9455150" y="5438775"/>
          <p14:tracePt t="74760" x="9585325" y="5465763"/>
          <p14:tracePt t="74771" x="9612313" y="5465763"/>
          <p14:tracePt t="74775" x="9667875" y="5475288"/>
          <p14:tracePt t="74786" x="9686925" y="5484813"/>
          <p14:tracePt t="74790" x="9723438" y="5503863"/>
          <p14:tracePt t="74801" x="9752013" y="5511800"/>
          <p14:tracePt t="74808" x="9771063" y="5511800"/>
          <p14:tracePt t="74815" x="9788525" y="5511800"/>
          <p14:tracePt t="74821" x="9817100" y="5521325"/>
          <p14:tracePt t="74829" x="9826625" y="5521325"/>
          <p14:tracePt t="74837" x="9844088" y="5530850"/>
          <p14:tracePt t="74845" x="9853613" y="5530850"/>
          <p14:tracePt t="74856" x="9899650" y="5530850"/>
          <p14:tracePt t="74870" x="9937750" y="5540375"/>
          <p14:tracePt t="74880" x="9964738" y="5540375"/>
          <p14:tracePt t="74882" x="9974263" y="5540375"/>
          <p14:tracePt t="74894" x="10002838" y="5540375"/>
          <p14:tracePt t="74900" x="10010775" y="5540375"/>
          <p14:tracePt t="74909" x="10048875" y="5559425"/>
          <p14:tracePt t="74917" x="10085388" y="5559425"/>
          <p14:tracePt t="74923" x="10123488" y="5559425"/>
          <p14:tracePt t="74934" x="10140950" y="5559425"/>
          <p14:tracePt t="74938" x="10188575" y="5559425"/>
          <p14:tracePt t="74948" x="10261600" y="5549900"/>
          <p14:tracePt t="74964" x="10317163" y="5549900"/>
          <p14:tracePt t="74974" x="10355263" y="5540375"/>
          <p14:tracePt t="74980" x="10391775" y="5540375"/>
          <p14:tracePt t="74989" x="10401300" y="5540375"/>
          <p14:tracePt t="74995" x="10410825" y="5540375"/>
          <p14:tracePt t="75003" x="10420350" y="5540375"/>
          <p14:tracePt t="75010" x="10428288" y="5540375"/>
          <p14:tracePt t="75033" x="10437813" y="5540375"/>
          <p14:tracePt t="75058" x="10447338" y="5530850"/>
          <p14:tracePt t="75069" x="10447338" y="5521325"/>
          <p14:tracePt t="75074" x="10456863" y="5521325"/>
          <p14:tracePt t="75084" x="10466388" y="5521325"/>
          <p14:tracePt t="75087" x="10485438" y="5521325"/>
          <p14:tracePt t="75098" x="10485438" y="5511800"/>
          <p14:tracePt t="75104" x="10521950" y="5503863"/>
          <p14:tracePt t="75111" x="10531475" y="5503863"/>
          <p14:tracePt t="75118" x="10548938" y="5484813"/>
          <p14:tracePt t="75128" x="10587038" y="5475288"/>
          <p14:tracePt t="75139" x="10642600" y="5475288"/>
          <p14:tracePt t="75148" x="10669588" y="5465763"/>
          <p14:tracePt t="75150" x="10707688" y="5456238"/>
          <p14:tracePt t="75163" x="10726738" y="5456238"/>
          <p14:tracePt t="75169" x="10763250" y="5456238"/>
          <p14:tracePt t="75178" x="10772775" y="5456238"/>
          <p14:tracePt t="75184" x="10782300" y="5456238"/>
          <p14:tracePt t="75193" x="10799763" y="5456238"/>
          <p14:tracePt t="75198" x="10818813" y="5456238"/>
          <p14:tracePt t="75215" x="10828338" y="5456238"/>
          <p14:tracePt t="75221" x="10837863" y="5456238"/>
          <p14:tracePt t="75231" x="10847388" y="5456238"/>
          <p14:tracePt t="75243" x="10855325" y="5456238"/>
          <p14:tracePt t="75263" x="10864850" y="5456238"/>
          <p14:tracePt t="75357" x="10874375" y="5456238"/>
          <p14:tracePt t="75373" x="10883900" y="5446713"/>
          <p14:tracePt t="75403" x="10902950" y="5446713"/>
          <p14:tracePt t="75410" x="10910888" y="5446713"/>
          <p14:tracePt t="75420" x="10920413" y="5438775"/>
          <p14:tracePt t="75433" x="10939463" y="5438775"/>
          <p14:tracePt t="75446" x="10948988" y="5438775"/>
          <p14:tracePt t="75452" x="10958513" y="5438775"/>
          <p14:tracePt t="75461" x="10966450" y="5438775"/>
          <p14:tracePt t="75466" x="10975975" y="5438775"/>
          <p14:tracePt t="75475" x="10985500" y="5438775"/>
          <p14:tracePt t="75490" x="10995025" y="5438775"/>
          <p14:tracePt t="75496" x="11004550" y="5438775"/>
          <p14:tracePt t="75504" x="11014075" y="5438775"/>
          <p14:tracePt t="75515" x="11023600" y="5438775"/>
          <p14:tracePt t="75540" x="11031538" y="5438775"/>
          <p14:tracePt t="75544" x="11041063" y="5438775"/>
          <p14:tracePt t="75559" x="11050588" y="5438775"/>
          <p14:tracePt t="75569" x="11060113" y="5438775"/>
          <p14:tracePt t="75577" x="11069638" y="5429250"/>
          <p14:tracePt t="75584" x="11079163" y="5429250"/>
          <p14:tracePt t="75592" x="11087100" y="5429250"/>
          <p14:tracePt t="75598" x="11106150" y="5429250"/>
          <p14:tracePt t="75606" x="11115675" y="5419725"/>
          <p14:tracePt t="75613" x="11125200" y="5419725"/>
          <p14:tracePt t="75625" x="11171238" y="5419725"/>
          <p14:tracePt t="75635" x="11180763" y="5419725"/>
          <p14:tracePt t="75639" x="11190288" y="5419725"/>
          <p14:tracePt t="75650" x="11217275" y="5419725"/>
          <p14:tracePt t="75656" x="11226800" y="5419725"/>
          <p14:tracePt t="75663" x="11245850" y="5419725"/>
          <p14:tracePt t="75669" x="11272838" y="5419725"/>
          <p14:tracePt t="75678" x="11282363" y="5419725"/>
          <p14:tracePt t="75685" x="11301413" y="5419725"/>
          <p14:tracePt t="75693" x="11320463" y="5419725"/>
          <p14:tracePt t="75702" x="11328400" y="5419725"/>
          <p14:tracePt t="75707" x="11337925" y="5419725"/>
          <p14:tracePt t="75718" x="11356975" y="5419725"/>
          <p14:tracePt t="75728" x="11366500" y="5419725"/>
          <p14:tracePt t="75734" x="11376025" y="5419725"/>
          <p14:tracePt t="75758" x="11385550" y="5419725"/>
          <p14:tracePt t="75764" x="11393488" y="5419725"/>
          <p14:tracePt t="75772" x="11403013" y="5419725"/>
          <p14:tracePt t="75781" x="11412538" y="5419725"/>
          <p14:tracePt t="75786" x="11422063" y="5400675"/>
          <p14:tracePt t="75797" x="11449050" y="5400675"/>
          <p14:tracePt t="75810" x="11458575" y="5400675"/>
          <p14:tracePt t="75823" x="11468100" y="5400675"/>
          <p14:tracePt t="75838" x="11477625" y="5400675"/>
          <p14:tracePt t="75858" x="11487150" y="5391150"/>
          <p14:tracePt t="75890" x="11504613" y="5391150"/>
          <p14:tracePt t="75918" x="11523663" y="5391150"/>
          <p14:tracePt t="75932" x="11533188" y="5391150"/>
          <p14:tracePt t="75939" x="11542713" y="5391150"/>
          <p14:tracePt t="75947" x="11552238" y="5391150"/>
          <p14:tracePt t="75953" x="11561763" y="5391150"/>
          <p14:tracePt t="75960" x="11569700" y="5391150"/>
          <p14:tracePt t="75970" x="11579225" y="5383213"/>
          <p14:tracePt t="75986" x="11588750" y="5383213"/>
          <p14:tracePt t="76000" x="11598275" y="5383213"/>
          <p14:tracePt t="76026" x="11607800" y="5383213"/>
          <p14:tracePt t="76063" x="11617325" y="5383213"/>
          <p14:tracePt t="76258" x="11625263" y="5383213"/>
          <p14:tracePt t="76471" x="11634788" y="5383213"/>
          <p14:tracePt t="76488" x="11644313" y="5383213"/>
          <p14:tracePt t="76512" x="11653838" y="5383213"/>
          <p14:tracePt t="76518" x="11663363" y="5383213"/>
          <p14:tracePt t="76534" x="11672888" y="5383213"/>
          <p14:tracePt t="76542" x="11682413" y="5383213"/>
          <p14:tracePt t="76551" x="11699875" y="5383213"/>
          <p14:tracePt t="76556" x="11709400" y="5383213"/>
          <p14:tracePt t="76563" x="11728450" y="5383213"/>
          <p14:tracePt t="76591" x="11737975" y="5383213"/>
          <p14:tracePt t="76597" x="11745913" y="5383213"/>
          <p14:tracePt t="76607" x="11755438" y="5383213"/>
          <p14:tracePt t="76626" x="11764963" y="5383213"/>
          <p14:tracePt t="76644" x="11774488" y="5383213"/>
          <p14:tracePt t="76676" x="11784013" y="5383213"/>
          <p14:tracePt t="76702" x="11793538" y="5383213"/>
          <p14:tracePt t="78104" x="11737975" y="5354638"/>
          <p14:tracePt t="78114" x="11682413" y="5318125"/>
          <p14:tracePt t="78119" x="11598275" y="5270500"/>
          <p14:tracePt t="78131" x="11523663" y="5205413"/>
          <p14:tracePt t="78136" x="11449050" y="5168900"/>
          <p14:tracePt t="78144" x="11385550" y="5132388"/>
          <p14:tracePt t="78152" x="11328400" y="5103813"/>
          <p14:tracePt t="78159" x="11272838" y="5057775"/>
          <p14:tracePt t="78167" x="11199813" y="5029200"/>
          <p14:tracePt t="78174" x="11144250" y="5002213"/>
          <p14:tracePt t="78181" x="11069638" y="4956175"/>
          <p14:tracePt t="78187" x="10966450" y="4918075"/>
          <p14:tracePt t="78199" x="10818813" y="4826000"/>
          <p14:tracePt t="78209" x="10698163" y="4779963"/>
          <p14:tracePt t="78214" x="10596563" y="4732338"/>
          <p14:tracePt t="78225" x="10502900" y="4695825"/>
          <p14:tracePt t="78229" x="10382250" y="4649788"/>
          <p14:tracePt t="78239" x="10261600" y="4594225"/>
          <p14:tracePt t="78243" x="10123488" y="4556125"/>
          <p14:tracePt t="78253" x="9947275" y="4519613"/>
          <p14:tracePt t="78260" x="9788525" y="4519613"/>
          <p14:tracePt t="78268" x="9602788" y="4464050"/>
          <p14:tracePt t="78277" x="9445625" y="4435475"/>
          <p14:tracePt t="78283" x="9240838" y="4398963"/>
          <p14:tracePt t="78293" x="8796338" y="4360863"/>
          <p14:tracePt t="78303" x="8574088" y="4343400"/>
          <p14:tracePt t="78307" x="8350250" y="4343400"/>
          <p14:tracePt t="78319" x="8108950" y="4352925"/>
          <p14:tracePt t="78324" x="7867650" y="4352925"/>
          <p14:tracePt t="78333" x="7664450" y="4370388"/>
          <p14:tracePt t="78340" x="7488238" y="4389438"/>
          <p14:tracePt t="78348" x="7283450" y="4408488"/>
          <p14:tracePt t="78354" x="7107238" y="4425950"/>
          <p14:tracePt t="78363" x="6996113" y="4425950"/>
          <p14:tracePt t="78372" x="6856413" y="4435475"/>
          <p14:tracePt t="78375" x="6726238" y="4435475"/>
          <p14:tracePt t="78386" x="6429375" y="4473575"/>
          <p14:tracePt t="78401" x="6180138" y="4491038"/>
          <p14:tracePt t="78412" x="6040438" y="4510088"/>
          <p14:tracePt t="78417" x="5975350" y="4510088"/>
          <p14:tracePt t="78427" x="5864225" y="4510088"/>
          <p14:tracePt t="78434" x="5789613" y="4519613"/>
          <p14:tracePt t="78442" x="5697538" y="4538663"/>
          <p14:tracePt t="78450" x="5603875" y="4538663"/>
          <p14:tracePt t="78457" x="5557838" y="4546600"/>
          <p14:tracePt t="78465" x="5465763" y="4565650"/>
          <p14:tracePt t="78471" x="5408613" y="4565650"/>
          <p14:tracePt t="78482" x="5307013" y="4565650"/>
          <p14:tracePt t="78493" x="5289550" y="4565650"/>
          <p14:tracePt t="78497" x="5251450" y="4575175"/>
          <p14:tracePt t="78507" x="5214938" y="4575175"/>
          <p14:tracePt t="78512" x="5195888" y="4575175"/>
          <p14:tracePt t="78522" x="5186363" y="4575175"/>
          <p14:tracePt t="78528" x="5176838" y="4584700"/>
          <p14:tracePt t="78890" x="5103813" y="4584700"/>
          <p14:tracePt t="78899" x="5038725" y="4584700"/>
          <p14:tracePt t="78904" x="4945063" y="4584700"/>
          <p14:tracePt t="78913" x="4889500" y="4584700"/>
          <p14:tracePt t="78920" x="4843463" y="4584700"/>
          <p14:tracePt t="78927" x="4778375" y="4584700"/>
          <p14:tracePt t="78935" x="4722813" y="4584700"/>
          <p14:tracePt t="78944" x="4694238" y="4584700"/>
          <p14:tracePt t="78952" x="4638675" y="4584700"/>
          <p14:tracePt t="78958" x="4592638" y="4584700"/>
          <p14:tracePt t="78968" x="4491038" y="4584700"/>
          <p14:tracePt t="78979" x="4435475" y="4611688"/>
          <p14:tracePt t="78984" x="4360863" y="4649788"/>
          <p14:tracePt t="78992" x="4305300" y="4676775"/>
          <p14:tracePt t="78997" x="4249738" y="4695825"/>
          <p14:tracePt t="79008" x="4194175" y="4722813"/>
          <p14:tracePt t="79013" x="4156075" y="4741863"/>
          <p14:tracePt t="79022" x="4100513" y="4770438"/>
          <p14:tracePt t="79029" x="4054475" y="4779963"/>
          <p14:tracePt t="79037" x="3998913" y="4806950"/>
          <p14:tracePt t="79045" x="3971925" y="4835525"/>
          <p14:tracePt t="79052" x="3924300" y="4843463"/>
          <p14:tracePt t="79061" x="3859213" y="4862513"/>
          <p14:tracePt t="79073" x="3851275" y="4881563"/>
          <p14:tracePt t="79076" x="3832225" y="4891088"/>
          <p14:tracePt t="79092" x="3822700" y="4900613"/>
          <p14:tracePt t="79105" x="3803650" y="4918075"/>
          <p14:tracePt t="79117" x="3803650" y="4927600"/>
          <p14:tracePt t="79122" x="3795713" y="4937125"/>
          <p14:tracePt t="79131" x="3795713" y="4956175"/>
          <p14:tracePt t="79146" x="3795713" y="4973638"/>
          <p14:tracePt t="79160" x="3795713" y="4992688"/>
          <p14:tracePt t="79169" x="3795713" y="5002213"/>
          <p14:tracePt t="79196" x="3795713" y="5011738"/>
          <p14:tracePt t="79217" x="3795713" y="5021263"/>
          <p14:tracePt t="79235" x="3803650" y="5038725"/>
          <p14:tracePt t="79248" x="3813175" y="5057775"/>
          <p14:tracePt t="79254" x="3813175" y="5067300"/>
          <p14:tracePt t="79265" x="3813175" y="5076825"/>
          <p14:tracePt t="79278" x="3822700" y="5103813"/>
          <p14:tracePt t="79279" x="3822700" y="5113338"/>
          <p14:tracePt t="79291" x="3822700" y="5132388"/>
          <p14:tracePt t="79295" x="3832225" y="5132388"/>
          <p14:tracePt t="79305" x="3832225" y="5149850"/>
          <p14:tracePt t="79320" x="3832225" y="5168900"/>
          <p14:tracePt t="79334" x="3832225" y="5178425"/>
          <p14:tracePt t="79343" x="3832225" y="5214938"/>
          <p14:tracePt t="79348" x="3832225" y="5224463"/>
          <p14:tracePt t="79360" x="3822700" y="5243513"/>
          <p14:tracePt t="79370" x="3822700" y="5253038"/>
          <p14:tracePt t="79374" x="3822700" y="5270500"/>
          <p14:tracePt t="79385" x="3822700" y="5280025"/>
          <p14:tracePt t="79391" x="3822700" y="5289550"/>
          <p14:tracePt t="79400" x="3822700" y="5299075"/>
          <p14:tracePt t="79405" x="3822700" y="5308600"/>
          <p14:tracePt t="79414" x="3822700" y="5326063"/>
          <p14:tracePt t="79423" x="3822700" y="5335588"/>
          <p14:tracePt t="79428" x="3822700" y="5345113"/>
          <p14:tracePt t="79435" x="3822700" y="5354638"/>
          <p14:tracePt t="79444" x="3822700" y="5364163"/>
          <p14:tracePt t="79452" x="3822700" y="5400675"/>
          <p14:tracePt t="79465" x="3822700" y="5410200"/>
          <p14:tracePt t="79468" x="3822700" y="5419725"/>
          <p14:tracePt t="79479" x="3822700" y="5446713"/>
          <p14:tracePt t="79484" x="3832225" y="5446713"/>
          <p14:tracePt t="79493" x="3832225" y="5465763"/>
          <p14:tracePt t="79500" x="3851275" y="5503863"/>
          <p14:tracePt t="79509" x="3859213" y="5530850"/>
          <p14:tracePt t="79514" x="3868738" y="5549900"/>
          <p14:tracePt t="79523" x="3878263" y="5576888"/>
          <p14:tracePt t="79531" x="3897313" y="5595938"/>
          <p14:tracePt t="79537" x="3914775" y="5605463"/>
          <p14:tracePt t="79549" x="3943350" y="5670550"/>
          <p14:tracePt t="79561" x="3962400" y="5688013"/>
          <p14:tracePt t="79573" x="3979863" y="5716588"/>
          <p14:tracePt t="79576" x="3989388" y="5726113"/>
          <p14:tracePt t="79587" x="4027488" y="5745163"/>
          <p14:tracePt t="79593" x="4044950" y="5762625"/>
          <p14:tracePt t="79603" x="4092575" y="5791200"/>
          <p14:tracePt t="79609" x="4110038" y="5800725"/>
          <p14:tracePt t="79617" x="4138613" y="5827713"/>
          <p14:tracePt t="79625" x="4175125" y="5856288"/>
          <p14:tracePt t="79631" x="4213225" y="5865813"/>
          <p14:tracePt t="79643" x="4249738" y="5883275"/>
          <p14:tracePt t="79653" x="4286250" y="5902325"/>
          <p14:tracePt t="79658" x="4314825" y="5911850"/>
          <p14:tracePt t="79668" x="4332288" y="5921375"/>
          <p14:tracePt t="79672" x="4360863" y="5921375"/>
          <p14:tracePt t="79682" x="4379913" y="5929313"/>
          <p14:tracePt t="79689" x="4406900" y="5948363"/>
          <p14:tracePt t="79697" x="4425950" y="5948363"/>
          <p14:tracePt t="79705" x="4445000" y="5957888"/>
          <p14:tracePt t="79711" x="4452938" y="5957888"/>
          <p14:tracePt t="79718" x="4481513" y="5957888"/>
          <p14:tracePt t="79726" x="4500563" y="5957888"/>
          <p14:tracePt t="79737" x="4527550" y="5957888"/>
          <p14:tracePt t="79751" x="4546600" y="5957888"/>
          <p14:tracePt t="79765" x="4565650" y="5957888"/>
          <p14:tracePt t="79785" x="4573588" y="5957888"/>
          <p14:tracePt t="79799" x="4583113" y="5957888"/>
          <p14:tracePt t="79806" x="4592638" y="5957888"/>
          <p14:tracePt t="79814" x="4592638" y="5948363"/>
          <p14:tracePt t="79820" x="4602163" y="5948363"/>
          <p14:tracePt t="80188" x="4630738" y="5948363"/>
          <p14:tracePt t="80197" x="4648200" y="5938838"/>
          <p14:tracePt t="80205" x="4686300" y="5938838"/>
          <p14:tracePt t="80213" x="4703763" y="5921375"/>
          <p14:tracePt t="80224" x="4741863" y="5921375"/>
          <p14:tracePt t="80233" x="4759325" y="5921375"/>
          <p14:tracePt t="80237" x="4778375" y="5911850"/>
          <p14:tracePt t="80248" x="4787900" y="5911850"/>
          <p14:tracePt t="80254" x="4797425" y="5911850"/>
          <p14:tracePt t="80263" x="4824413" y="5902325"/>
          <p14:tracePt t="80270" x="4833938" y="5902325"/>
          <p14:tracePt t="80286" x="4843463" y="5902325"/>
          <p14:tracePt t="80292" x="4852988" y="5892800"/>
          <p14:tracePt t="80300" x="4862513" y="5892800"/>
          <p14:tracePt t="80306" x="4870450" y="5883275"/>
          <p14:tracePt t="80314" x="4879975" y="5883275"/>
          <p14:tracePt t="80328" x="4889500" y="5873750"/>
          <p14:tracePt t="80331" x="4899025" y="5865813"/>
          <p14:tracePt t="80342" x="4908550" y="5865813"/>
          <p14:tracePt t="80347" x="4918075" y="5846763"/>
          <p14:tracePt t="80357" x="4927600" y="5846763"/>
          <p14:tracePt t="80364" x="4935538" y="5837238"/>
          <p14:tracePt t="80371" x="4954588" y="5827713"/>
          <p14:tracePt t="80379" x="4983163" y="5808663"/>
          <p14:tracePt t="80387" x="4983163" y="5800725"/>
          <p14:tracePt t="80395" x="5000625" y="5800725"/>
          <p14:tracePt t="80400" x="5000625" y="5781675"/>
          <p14:tracePt t="80411" x="5019675" y="5772150"/>
          <p14:tracePt t="80422" x="5038725" y="5762625"/>
          <p14:tracePt t="80425" x="5038725" y="5753100"/>
          <p14:tracePt t="80437" x="5048250" y="5745163"/>
          <p14:tracePt t="80442" x="5056188" y="5735638"/>
          <p14:tracePt t="80451" x="5084763" y="5726113"/>
          <p14:tracePt t="80458" x="5084763" y="5716588"/>
          <p14:tracePt t="80466" x="5103813" y="5688013"/>
          <p14:tracePt t="80472" x="5130800" y="5670550"/>
          <p14:tracePt t="80489" x="5140325" y="5661025"/>
          <p14:tracePt t="80495" x="5159375" y="5632450"/>
          <p14:tracePt t="80506" x="5176838" y="5614988"/>
          <p14:tracePt t="80516" x="5186363" y="5614988"/>
          <p14:tracePt t="80522" x="5195888" y="5595938"/>
          <p14:tracePt t="80534" x="5205413" y="5595938"/>
          <p14:tracePt t="80546" x="5214938" y="5576888"/>
          <p14:tracePt t="80552" x="5241925" y="5567363"/>
          <p14:tracePt t="80560" x="5241925" y="5559425"/>
          <p14:tracePt t="80568" x="5251450" y="5559425"/>
          <p14:tracePt t="80575" x="5260975" y="5549900"/>
          <p14:tracePt t="80582" x="5270500" y="5540375"/>
          <p14:tracePt t="80590" x="5280025" y="5540375"/>
          <p14:tracePt t="80600" x="5289550" y="5530850"/>
          <p14:tracePt t="80615" x="5289550" y="5521325"/>
          <p14:tracePt t="80629" x="5297488" y="5521325"/>
          <p14:tracePt t="80676" x="5307013" y="5521325"/>
          <p14:tracePt t="80734" x="5307013" y="5503863"/>
          <p14:tracePt t="80835" x="5307013" y="5494338"/>
          <p14:tracePt t="80857" x="5316538" y="5494338"/>
          <p14:tracePt t="80886" x="5326063" y="5494338"/>
          <p14:tracePt t="80896" x="5326063" y="5484813"/>
          <p14:tracePt t="80928" x="5335588" y="5484813"/>
          <p14:tracePt t="81006" x="5345113" y="5484813"/>
          <p14:tracePt t="81194" x="5345113" y="5475288"/>
          <p14:tracePt t="81224" x="5353050" y="5475288"/>
          <p14:tracePt t="81249" x="5362575" y="5475288"/>
          <p14:tracePt t="81288" x="5372100" y="5475288"/>
          <p14:tracePt t="81303" x="5381625" y="5475288"/>
          <p14:tracePt t="81430" x="5391150" y="5475288"/>
          <p14:tracePt t="81446" x="5400675" y="5475288"/>
          <p14:tracePt t="81488" x="5400675" y="5465763"/>
          <p14:tracePt t="81507" x="5408613" y="5465763"/>
          <p14:tracePt t="81524" x="5418138" y="5465763"/>
          <p14:tracePt t="81730" x="5427663" y="5465763"/>
          <p14:tracePt t="81744" x="5437188" y="5465763"/>
          <p14:tracePt t="84334" x="5446713" y="5465763"/>
          <p14:tracePt t="84340" x="5465763" y="5456238"/>
          <p14:tracePt t="84354" x="5492750" y="5456238"/>
          <p14:tracePt t="84365" x="5521325" y="5446713"/>
          <p14:tracePt t="84376" x="5529263" y="5438775"/>
          <p14:tracePt t="84379" x="5538788" y="5438775"/>
          <p14:tracePt t="84390" x="5548313" y="5429250"/>
          <p14:tracePt t="84394" x="5557838" y="5429250"/>
          <p14:tracePt t="84406" x="5567363" y="5429250"/>
          <p14:tracePt t="84412" x="5576888" y="5429250"/>
          <p14:tracePt t="84420" x="5586413" y="5429250"/>
          <p14:tracePt t="84426" x="5594350" y="5429250"/>
          <p14:tracePt t="84434" x="5603875" y="5429250"/>
          <p14:tracePt t="84442" x="5613400" y="5429250"/>
          <p14:tracePt t="84459" x="5641975" y="5429250"/>
          <p14:tracePt t="84472" x="5668963" y="5429250"/>
          <p14:tracePt t="84484" x="5678488" y="5429250"/>
          <p14:tracePt t="84488" x="5697538" y="5429250"/>
          <p14:tracePt t="84498" x="5715000" y="5429250"/>
          <p14:tracePt t="84506" x="5743575" y="5429250"/>
          <p14:tracePt t="84515" x="5770563" y="5429250"/>
          <p14:tracePt t="84521" x="5799138" y="5446713"/>
          <p14:tracePt t="84528" x="5818188" y="5446713"/>
          <p14:tracePt t="84538" x="5845175" y="5456238"/>
          <p14:tracePt t="84542" x="5854700" y="5456238"/>
          <p14:tracePt t="84554" x="5873750" y="5456238"/>
          <p14:tracePt t="84564" x="5883275" y="5456238"/>
          <p14:tracePt t="84569" x="5891213" y="5456238"/>
          <p14:tracePt t="84579" x="5900738" y="5456238"/>
          <p14:tracePt t="84593" x="5910263" y="5456238"/>
          <p14:tracePt t="84601" x="5919788" y="5456238"/>
          <p14:tracePt t="84615" x="5929313" y="5456238"/>
          <p14:tracePt t="84622" x="5938838" y="5456238"/>
          <p14:tracePt t="84637" x="5946775" y="5456238"/>
          <p14:tracePt t="84662" x="5956300" y="5456238"/>
          <p14:tracePt t="84679" x="5965825" y="5456238"/>
          <p14:tracePt t="84725" x="5975350" y="5456238"/>
          <p14:tracePt t="84742" x="5984875" y="5456238"/>
          <p14:tracePt t="84825" x="5994400" y="5456238"/>
          <p14:tracePt t="84847" x="6003925" y="5456238"/>
          <p14:tracePt t="84891" x="6011863" y="5456238"/>
          <p14:tracePt t="84912" x="6021388" y="5456238"/>
          <p14:tracePt t="84971" x="6030913" y="5456238"/>
          <p14:tracePt t="84992" x="6040438" y="5456238"/>
          <p14:tracePt t="85038" x="6049963" y="5456238"/>
          <p14:tracePt t="85054" x="6059488" y="5456238"/>
          <p14:tracePt t="85133" x="6067425" y="5456238"/>
          <p14:tracePt t="85180" x="6076950" y="5456238"/>
          <p14:tracePt t="85211" x="6086475" y="5456238"/>
          <p14:tracePt t="85416" x="6096000" y="5456238"/>
          <p14:tracePt t="85479" x="6105525" y="5456238"/>
          <p14:tracePt t="85660" x="6096000" y="5456238"/>
          <p14:tracePt t="85667" x="6086475" y="5446713"/>
          <p14:tracePt t="85675" x="6076950" y="5438775"/>
          <p14:tracePt t="85683" x="6067425" y="5438775"/>
          <p14:tracePt t="85689" x="6059488" y="5438775"/>
          <p14:tracePt t="85697" x="6040438" y="5429250"/>
          <p14:tracePt t="85704" x="6030913" y="5419725"/>
          <p14:tracePt t="85713" x="5984875" y="5400675"/>
          <p14:tracePt t="85725" x="5965825" y="5391150"/>
          <p14:tracePt t="85729" x="5938838" y="5391150"/>
          <p14:tracePt t="85740" x="5919788" y="5373688"/>
          <p14:tracePt t="85746" x="5891213" y="5373688"/>
          <p14:tracePt t="85755" x="5883275" y="5373688"/>
          <p14:tracePt t="85761" x="5864225" y="5354638"/>
          <p14:tracePt t="85768" x="5845175" y="5345113"/>
          <p14:tracePt t="85783" x="5835650" y="5345113"/>
          <p14:tracePt t="85790" x="5827713" y="5345113"/>
          <p14:tracePt t="85798" x="5818188" y="5335588"/>
          <p14:tracePt t="85809" x="5808663" y="5326063"/>
          <p14:tracePt t="85820" x="5799138" y="5326063"/>
          <p14:tracePt t="88063" x="5827713" y="5326063"/>
          <p14:tracePt t="88075" x="5883275" y="5318125"/>
          <p14:tracePt t="88080" x="5929313" y="5299075"/>
          <p14:tracePt t="88090" x="6030913" y="5270500"/>
          <p14:tracePt t="88097" x="6105525" y="5253038"/>
          <p14:tracePt t="88105" x="6151563" y="5253038"/>
          <p14:tracePt t="88111" x="6216650" y="5243513"/>
          <p14:tracePt t="88120" x="6308725" y="5243513"/>
          <p14:tracePt t="88126" x="6402388" y="5224463"/>
          <p14:tracePt t="88133" x="6494463" y="5214938"/>
          <p14:tracePt t="88143" x="6708775" y="5178425"/>
          <p14:tracePt t="88155" x="6819900" y="5159375"/>
          <p14:tracePt t="88159" x="6894513" y="5149850"/>
          <p14:tracePt t="88170" x="6967538" y="5132388"/>
          <p14:tracePt t="88175" x="7015163" y="5122863"/>
          <p14:tracePt t="88184" x="7070725" y="5103813"/>
          <p14:tracePt t="88189" x="7116763" y="5094288"/>
          <p14:tracePt t="88199" x="7143750" y="5094288"/>
          <p14:tracePt t="88203" x="7181850" y="5094288"/>
          <p14:tracePt t="88213" x="7200900" y="5084763"/>
          <p14:tracePt t="88222" x="7237413" y="5084763"/>
          <p14:tracePt t="88229" x="7273925" y="5067300"/>
          <p14:tracePt t="88238" x="7358063" y="5057775"/>
          <p14:tracePt t="88249" x="7413625" y="5048250"/>
          <p14:tracePt t="88253" x="7469188" y="5021263"/>
          <p14:tracePt t="88264" x="7543800" y="5002213"/>
          <p14:tracePt t="88268" x="7589838" y="4992688"/>
          <p14:tracePt t="88279" x="7645400" y="4964113"/>
          <p14:tracePt t="88284" x="7681913" y="4946650"/>
          <p14:tracePt t="88293" x="7739063" y="4937125"/>
          <p14:tracePt t="88299" x="7785100" y="4908550"/>
          <p14:tracePt t="88308" x="7812088" y="4908550"/>
          <p14:tracePt t="88316" x="7850188" y="4900613"/>
          <p14:tracePt t="88322" x="7859713" y="4891088"/>
          <p14:tracePt t="88329" x="7915275" y="4891088"/>
          <p14:tracePt t="88347" x="7961313" y="4872038"/>
          <p14:tracePt t="88358" x="7978775" y="4872038"/>
          <p14:tracePt t="88363" x="7997825" y="4881563"/>
          <p14:tracePt t="88373" x="8016875" y="4881563"/>
          <p14:tracePt t="88378" x="8043863" y="4881563"/>
          <p14:tracePt t="88388" x="8062913" y="4881563"/>
          <p14:tracePt t="88394" x="8081963" y="4881563"/>
          <p14:tracePt t="88402" x="8118475" y="4881563"/>
          <p14:tracePt t="88411" x="8147050" y="4881563"/>
          <p14:tracePt t="88416" x="8164513" y="4872038"/>
          <p14:tracePt t="88426" x="8183563" y="4872038"/>
          <p14:tracePt t="88438" x="8212138" y="4872038"/>
          <p14:tracePt t="90089" x="8212138" y="4862513"/>
          <p14:tracePt t="90101" x="8220075" y="4843463"/>
          <p14:tracePt t="90106" x="8229600" y="4835525"/>
          <p14:tracePt t="90113" x="8239125" y="4816475"/>
          <p14:tracePt t="90118" x="8248650" y="4787900"/>
          <p14:tracePt t="90129" x="8258175" y="4770438"/>
          <p14:tracePt t="90135" x="8285163" y="4741863"/>
          <p14:tracePt t="90143" x="8313738" y="4695825"/>
          <p14:tracePt t="90151" x="8350250" y="4630738"/>
          <p14:tracePt t="90157" x="8396288" y="4575175"/>
          <p14:tracePt t="90166" x="8461375" y="4473575"/>
          <p14:tracePt t="90172" x="8509000" y="4435475"/>
          <p14:tracePt t="90183" x="8637588" y="4241800"/>
          <p14:tracePt t="90195" x="8758238" y="4037013"/>
          <p14:tracePt t="90208" x="8823325" y="3851275"/>
          <p14:tracePt t="90211" x="8897938" y="3711575"/>
          <p14:tracePt t="90222" x="8953500" y="3554413"/>
          <p14:tracePt t="90228" x="9037638" y="3424238"/>
          <p14:tracePt t="90237" x="9112250" y="3267075"/>
          <p14:tracePt t="90245" x="9185275" y="3117850"/>
          <p14:tracePt t="90251" x="9259888" y="2941638"/>
          <p14:tracePt t="90260" x="9305925" y="2840038"/>
          <p14:tracePt t="90267" x="9380538" y="2654300"/>
          <p14:tracePt t="90277" x="9445625" y="2487613"/>
          <p14:tracePt t="90287" x="9472613" y="2384425"/>
          <p14:tracePt t="90292" x="9491663" y="2311400"/>
          <p14:tracePt t="90303" x="9501188" y="2246313"/>
          <p14:tracePt t="90308" x="9520238" y="2171700"/>
          <p14:tracePt t="90318" x="9529763" y="2097088"/>
          <p14:tracePt t="90320" x="9547225" y="2005013"/>
          <p14:tracePt t="90332" x="9547225" y="1966913"/>
          <p14:tracePt t="90339" x="9566275" y="1884363"/>
          <p14:tracePt t="90346" x="9566275" y="1828800"/>
          <p14:tracePt t="90354" x="9566275" y="1744663"/>
          <p14:tracePt t="90361" x="9566275" y="1679575"/>
          <p14:tracePt t="90371" x="9547225" y="1549400"/>
          <p14:tracePt t="90384" x="9529763" y="1484313"/>
          <p14:tracePt t="90387" x="9520238" y="1447800"/>
          <p14:tracePt t="90396" x="9491663" y="1392238"/>
          <p14:tracePt t="90401" x="9464675" y="1336675"/>
          <p14:tracePt t="90410" x="9436100" y="1308100"/>
          <p14:tracePt t="90418" x="9417050" y="1262063"/>
          <p14:tracePt t="90427" x="9371013" y="1225550"/>
          <p14:tracePt t="90434" x="9361488" y="1196975"/>
          <p14:tracePt t="90439" x="9324975" y="1169988"/>
          <p14:tracePt t="90452" x="9232900" y="1095375"/>
          <p14:tracePt t="90467" x="9120188" y="1049338"/>
          <p14:tracePt t="90476" x="9093200" y="1039813"/>
          <p14:tracePt t="90481" x="9018588" y="1030288"/>
          <p14:tracePt t="90493" x="8943975" y="1011238"/>
          <p14:tracePt t="90495" x="8861425" y="1011238"/>
          <p14:tracePt t="90505" x="8721725" y="992188"/>
          <p14:tracePt t="90510" x="8610600" y="992188"/>
          <p14:tracePt t="90520" x="8516938" y="992188"/>
          <p14:tracePt t="90529" x="8405813" y="974725"/>
          <p14:tracePt t="90535" x="8332788" y="984250"/>
          <p14:tracePt t="90547" x="8239125" y="984250"/>
          <p14:tracePt t="90550" x="8108950" y="984250"/>
          <p14:tracePt t="90559" x="7812088" y="974725"/>
          <p14:tracePt t="90571" x="7654925" y="955675"/>
          <p14:tracePt t="90574" x="7515225" y="936625"/>
          <p14:tracePt t="90585" x="7404100" y="936625"/>
          <p14:tracePt t="90591" x="7256463" y="936625"/>
          <p14:tracePt t="90600" x="7051675" y="936625"/>
          <p14:tracePt t="90606" x="6875463" y="936625"/>
          <p14:tracePt t="90615" x="6718300" y="919163"/>
          <p14:tracePt t="90622" x="6578600" y="928688"/>
          <p14:tracePt t="90629" x="6448425" y="946150"/>
          <p14:tracePt t="90638" x="6327775" y="946150"/>
          <p14:tracePt t="90643" x="6180138" y="946150"/>
          <p14:tracePt t="90653" x="5910263" y="965200"/>
          <p14:tracePt t="90665" x="5808663" y="955675"/>
          <p14:tracePt t="90669" x="5697538" y="965200"/>
          <p14:tracePt t="90679" x="5586413" y="984250"/>
          <p14:tracePt t="90685" x="5446713" y="1001713"/>
          <p14:tracePt t="90694" x="5289550" y="1001713"/>
          <p14:tracePt t="90700" x="5176838" y="1001713"/>
          <p14:tracePt t="90708" x="5038725" y="1030288"/>
          <p14:tracePt t="90717" x="4945063" y="1066800"/>
          <p14:tracePt t="90723" x="4824413" y="1112838"/>
          <p14:tracePt t="90730" x="4768850" y="1141413"/>
          <p14:tracePt t="90739" x="4713288" y="1160463"/>
          <p14:tracePt t="90749" x="4657725" y="1177925"/>
          <p14:tracePt t="90764" x="4638675" y="1187450"/>
          <p14:tracePt t="90774" x="4630738" y="1187450"/>
          <p14:tracePt t="90810" x="4621213" y="1196975"/>
          <p14:tracePt t="90817" x="4611688" y="1206500"/>
          <p14:tracePt t="90827" x="4602163" y="1216025"/>
          <p14:tracePt t="90832" x="4573588" y="1252538"/>
          <p14:tracePt t="90842" x="4565650" y="1262063"/>
          <p14:tracePt t="90858" x="4518025" y="1317625"/>
          <p14:tracePt t="90869" x="4500563" y="1354138"/>
          <p14:tracePt t="90872" x="4491038" y="1363663"/>
          <p14:tracePt t="90882" x="4462463" y="1392238"/>
          <p14:tracePt t="90889" x="4406900" y="1447800"/>
          <p14:tracePt t="90897" x="4389438" y="1466850"/>
          <p14:tracePt t="90904" x="4360863" y="1474788"/>
          <p14:tracePt t="90912" x="4341813" y="1503363"/>
          <p14:tracePt t="90920" x="4314825" y="1512888"/>
          <p14:tracePt t="90927" x="4295775" y="1539875"/>
          <p14:tracePt t="90936" x="4249738" y="1558925"/>
          <p14:tracePt t="90953" x="4221163" y="1595438"/>
          <p14:tracePt t="90962" x="4194175" y="1633538"/>
          <p14:tracePt t="90967" x="4184650" y="1652588"/>
          <p14:tracePt t="90978" x="4165600" y="1679575"/>
          <p14:tracePt t="90982" x="4156075" y="1716088"/>
          <p14:tracePt t="90991" x="4148138" y="1754188"/>
          <p14:tracePt t="90999" x="4119563" y="1800225"/>
          <p14:tracePt t="91006" x="4119563" y="1828800"/>
          <p14:tracePt t="91021" x="4092575" y="1949450"/>
          <p14:tracePt t="91031" x="4092575" y="2022475"/>
          <p14:tracePt t="91042" x="4092575" y="2051050"/>
          <p14:tracePt t="91048" x="4092575" y="2078038"/>
          <p14:tracePt t="91057" x="4092575" y="2125663"/>
          <p14:tracePt t="91059" x="4092575" y="2143125"/>
          <p14:tracePt t="91071" x="4092575" y="2171700"/>
          <p14:tracePt t="91078" x="4092575" y="2217738"/>
          <p14:tracePt t="91086" x="4100513" y="2246313"/>
          <p14:tracePt t="91093" x="4100513" y="2263775"/>
          <p14:tracePt t="91101" x="4100513" y="2301875"/>
          <p14:tracePt t="91107" x="4110038" y="2319338"/>
          <p14:tracePt t="91115" x="4110038" y="2328863"/>
          <p14:tracePt t="91122" x="4119563" y="2357438"/>
          <p14:tracePt t="91130" x="4138613" y="2376488"/>
          <p14:tracePt t="91139" x="4175125" y="2439988"/>
          <p14:tracePt t="91152" x="4194175" y="2478088"/>
          <p14:tracePt t="91155" x="4230688" y="2514600"/>
          <p14:tracePt t="91165" x="4295775" y="2570163"/>
          <p14:tracePt t="91170" x="4314825" y="2598738"/>
          <p14:tracePt t="91180" x="4360863" y="2654300"/>
          <p14:tracePt t="91186" x="4397375" y="2673350"/>
          <p14:tracePt t="91196" x="4425950" y="2700338"/>
          <p14:tracePt t="91201" x="4462463" y="2728913"/>
          <p14:tracePt t="91211" x="4481513" y="2746375"/>
          <p14:tracePt t="91219" x="4510088" y="2755900"/>
          <p14:tracePt t="91224" x="4527550" y="2774950"/>
          <p14:tracePt t="91233" x="4592638" y="2820988"/>
          <p14:tracePt t="91245" x="4630738" y="2830513"/>
          <p14:tracePt t="91250" x="4648200" y="2849563"/>
          <p14:tracePt t="91260" x="4686300" y="2867025"/>
          <p14:tracePt t="91266" x="4741863" y="2914650"/>
          <p14:tracePt t="91274" x="4778375" y="2932113"/>
          <p14:tracePt t="91282" x="4814888" y="2970213"/>
          <p14:tracePt t="91289" x="4852988" y="2997200"/>
          <p14:tracePt t="91296" x="4899025" y="3052763"/>
          <p14:tracePt t="91305" x="4918075" y="3081338"/>
          <p14:tracePt t="91311" x="4973638" y="3117850"/>
          <p14:tracePt t="91319" x="5010150" y="3155950"/>
          <p14:tracePt t="91328" x="5121275" y="3201988"/>
          <p14:tracePt t="91340" x="5195888" y="3248025"/>
          <p14:tracePt t="91345" x="5251450" y="3284538"/>
          <p14:tracePt t="91354" x="5335588" y="3322638"/>
          <p14:tracePt t="91359" x="5408613" y="3368675"/>
          <p14:tracePt t="91369" x="5483225" y="3397250"/>
          <p14:tracePt t="91376" x="5567363" y="3443288"/>
          <p14:tracePt t="91383" x="5641975" y="3470275"/>
          <p14:tracePt t="91390" x="5688013" y="3489325"/>
          <p14:tracePt t="91398" x="5743575" y="3498850"/>
          <p14:tracePt t="91407" x="5780088" y="3525838"/>
          <p14:tracePt t="91412" x="5799138" y="3535363"/>
          <p14:tracePt t="91425" x="5864225" y="3573463"/>
          <p14:tracePt t="91438" x="5900738" y="3590925"/>
          <p14:tracePt t="91448" x="5929313" y="3600450"/>
          <p14:tracePt t="91455" x="5946775" y="3609975"/>
          <p14:tracePt t="91463" x="5975350" y="3638550"/>
          <p14:tracePt t="91471" x="6011863" y="3646488"/>
          <p14:tracePt t="91477" x="6030913" y="3665538"/>
          <p14:tracePt t="91484" x="6067425" y="3684588"/>
          <p14:tracePt t="91493" x="6096000" y="3702050"/>
          <p14:tracePt t="91500" x="6132513" y="3721100"/>
          <p14:tracePt t="91507" x="6142038" y="3730625"/>
          <p14:tracePt t="91518" x="6170613" y="3767138"/>
          <p14:tracePt t="91528" x="6197600" y="3776663"/>
          <p14:tracePt t="91533" x="6197600" y="3786188"/>
          <p14:tracePt t="91544" x="6216650" y="3786188"/>
          <p14:tracePt t="91548" x="6216650" y="3795713"/>
          <p14:tracePt t="91557" x="6235700" y="3805238"/>
          <p14:tracePt t="91572" x="6262688" y="3832225"/>
          <p14:tracePt t="91578" x="6272213" y="3832225"/>
          <p14:tracePt t="91586" x="6281738" y="3832225"/>
          <p14:tracePt t="91595" x="6300788" y="3841750"/>
          <p14:tracePt t="91602" x="6308725" y="3841750"/>
          <p14:tracePt t="91613" x="6327775" y="3851275"/>
          <p14:tracePt t="91637" x="6337300" y="3851275"/>
          <p14:tracePt t="91643" x="6346825" y="3851275"/>
          <p14:tracePt t="91659" x="6346825" y="3860800"/>
          <p14:tracePt t="91667" x="6364288" y="3870325"/>
          <p14:tracePt t="91680" x="6373813" y="3870325"/>
          <p14:tracePt t="91689" x="6383338" y="3870325"/>
          <p14:tracePt t="91695" x="6392863" y="3870325"/>
          <p14:tracePt t="91706" x="6411913" y="3879850"/>
          <p14:tracePt t="91718" x="6448425" y="3879850"/>
          <p14:tracePt t="91732" x="6457950" y="3887788"/>
          <p14:tracePt t="91746" x="6467475" y="3887788"/>
          <p14:tracePt t="91752" x="6477000" y="3887788"/>
          <p14:tracePt t="91799" x="6484938" y="3887788"/>
          <p14:tracePt t="98265" x="6523038" y="3786188"/>
          <p14:tracePt t="98278" x="6559550" y="3694113"/>
          <p14:tracePt t="98281" x="6569075" y="3573463"/>
          <p14:tracePt t="98291" x="6605588" y="3498850"/>
          <p14:tracePt t="98299" x="6605588" y="3452813"/>
          <p14:tracePt t="98307" x="6624638" y="3397250"/>
          <p14:tracePt t="98313" x="6624638" y="3332163"/>
          <p14:tracePt t="98322" x="6653213" y="3276600"/>
          <p14:tracePt t="98328" x="6680200" y="3219450"/>
          <p14:tracePt t="98335" x="6718300" y="3127375"/>
          <p14:tracePt t="98344" x="6783388" y="3016250"/>
          <p14:tracePt t="98361" x="6838950" y="2905125"/>
          <p14:tracePt t="98372" x="6865938" y="2876550"/>
          <p14:tracePt t="98377" x="6894513" y="2840038"/>
          <p14:tracePt t="98387" x="6911975" y="2801938"/>
          <p14:tracePt t="98392" x="6931025" y="2765425"/>
          <p14:tracePt t="98400" x="6950075" y="2746375"/>
          <p14:tracePt t="98406" x="6959600" y="2719388"/>
          <p14:tracePt t="98415" x="6977063" y="2709863"/>
          <p14:tracePt t="98423" x="6996113" y="2690813"/>
          <p14:tracePt t="98430" x="7005638" y="2663825"/>
          <p14:tracePt t="98440" x="7015163" y="2644775"/>
          <p14:tracePt t="98445" x="7042150" y="2616200"/>
          <p14:tracePt t="98453" x="7061200" y="2560638"/>
          <p14:tracePt t="98465" x="7088188" y="2552700"/>
          <p14:tracePt t="98471" x="7088188" y="2543175"/>
          <p14:tracePt t="98488" x="7107238" y="2533650"/>
          <p14:tracePt t="98501" x="7116763" y="2524125"/>
          <p14:tracePt t="98510" x="7126288" y="2524125"/>
          <p14:tracePt t="98517" x="7135813" y="2524125"/>
          <p14:tracePt t="98525" x="7143750" y="2524125"/>
          <p14:tracePt t="98532" x="7153275" y="2505075"/>
          <p14:tracePt t="98540" x="7172325" y="2505075"/>
          <p14:tracePt t="98548" x="7218363" y="2514600"/>
          <p14:tracePt t="98561" x="7237413" y="2514600"/>
          <p14:tracePt t="98565" x="7273925" y="2514600"/>
          <p14:tracePt t="98575" x="7312025" y="2524125"/>
          <p14:tracePt t="98580" x="7348538" y="2533650"/>
          <p14:tracePt t="98591" x="7385050" y="2533650"/>
          <p14:tracePt t="98596" x="7440613" y="2560638"/>
          <p14:tracePt t="98603" x="7478713" y="2560638"/>
          <p14:tracePt t="98612" x="7515225" y="2589213"/>
          <p14:tracePt t="98619" x="7553325" y="2589213"/>
          <p14:tracePt t="98627" x="7580313" y="2598738"/>
          <p14:tracePt t="98633" x="7618413" y="2616200"/>
          <p14:tracePt t="98642" x="7681913" y="2635250"/>
          <p14:tracePt t="98659" x="7756525" y="2635250"/>
          <p14:tracePt t="98669" x="7785100" y="2635250"/>
          <p14:tracePt t="98671" x="7821613" y="2644775"/>
          <p14:tracePt t="98684" x="7859713" y="2644775"/>
          <p14:tracePt t="98691" x="7877175" y="2644775"/>
          <p14:tracePt t="98699" x="7932738" y="2663825"/>
          <p14:tracePt t="98705" x="7951788" y="2663825"/>
          <p14:tracePt t="98713" x="7988300" y="2663825"/>
          <p14:tracePt t="98721" x="8043863" y="2663825"/>
          <p14:tracePt t="98727" x="8062913" y="2663825"/>
          <p14:tracePt t="98736" x="8081963" y="2673350"/>
          <p14:tracePt t="98741" x="8108950" y="2673350"/>
          <p14:tracePt t="98749" x="8128000" y="2673350"/>
          <p14:tracePt t="98754" x="8137525" y="2673350"/>
          <p14:tracePt t="98768" x="8156575" y="2673350"/>
          <p14:tracePt t="98792" x="8164513" y="2681288"/>
          <p14:tracePt t="98821" x="8193088" y="2820988"/>
          <p14:tracePt t="101410" x="8026400" y="2514600"/>
          <p14:tracePt t="101419" x="7859713" y="2208213"/>
          <p14:tracePt t="101426" x="7664450" y="1744663"/>
          <p14:tracePt t="101433" x="7534275" y="1327150"/>
          <p14:tracePt t="101444" x="7292975" y="38100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77425" y="-693152"/>
            <a:ext cx="7775769" cy="2387600"/>
          </a:xfrm>
        </p:spPr>
        <p:txBody>
          <a:bodyPr>
            <a:normAutofit/>
          </a:bodyPr>
          <a:lstStyle/>
          <a:p>
            <a:r>
              <a:rPr lang="fr-FR" dirty="0"/>
              <a:t>Stérilisation par la chaleur</a:t>
            </a:r>
            <a:br>
              <a:rPr lang="fr-FR" dirty="0"/>
            </a:br>
            <a:r>
              <a:rPr lang="fr-FR" sz="3600" b="1" dirty="0">
                <a:solidFill>
                  <a:schemeClr val="accent3">
                    <a:lumMod val="50000"/>
                  </a:schemeClr>
                </a:solidFill>
              </a:rPr>
              <a:t>Humide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46470" y="1984143"/>
            <a:ext cx="7868483" cy="4609409"/>
          </a:xfrm>
        </p:spPr>
        <p:txBody>
          <a:bodyPr>
            <a:norm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Témoin Biologique : </a:t>
            </a:r>
            <a:r>
              <a:rPr lang="fr-FR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Bacillus </a:t>
            </a:r>
            <a:r>
              <a:rPr lang="fr-FR" sz="1800" b="1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stearothermophillus</a:t>
            </a:r>
            <a:r>
              <a:rPr lang="fr-FR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endParaRPr lang="fr-FR" sz="1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Méthode de choix : </a:t>
            </a:r>
            <a:r>
              <a:rPr lang="fr-FR" sz="2000" u="sng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efficacité</a:t>
            </a:r>
            <a:r>
              <a:rPr lang="fr-FR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, </a:t>
            </a:r>
            <a:r>
              <a:rPr lang="fr-FR" sz="2000" u="sng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Innocuité de son procédé</a:t>
            </a:r>
            <a:r>
              <a:rPr lang="fr-FR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, </a:t>
            </a:r>
            <a:r>
              <a:rPr lang="fr-FR" sz="2000" u="sng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températures relativement basses </a:t>
            </a:r>
            <a:r>
              <a:rPr lang="fr-FR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(120 ; 140°C)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Il va y avoir une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maîtrise des moyens de contrôle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 :</a:t>
            </a:r>
            <a:endParaRPr lang="fr-FR" sz="1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0"/>
              </a:spcBef>
            </a:pP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18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Qualité de l’eau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 : traitée pour éviter impuretés et entartrage </a:t>
            </a:r>
            <a:endParaRPr lang="fr-FR" sz="1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0"/>
              </a:spcBef>
            </a:pP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18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Qualité de la vapeur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 : purger le système pour éviter les poches d’air </a:t>
            </a:r>
            <a:endParaRPr lang="fr-FR" sz="1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0"/>
              </a:spcBef>
            </a:pP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18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 titre de vapeur saturée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 : doit être de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99%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poids vapeur/poids eau liquide++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</a:p>
          <a:p>
            <a:pPr algn="l">
              <a:lnSpc>
                <a:spcPct val="107000"/>
              </a:lnSpc>
              <a:spcBef>
                <a:spcPts val="0"/>
              </a:spcBef>
            </a:pP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18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Pureté chimique de l’eau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 : pas de traces de graisses, de particules métalliques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à"/>
            </a:pPr>
            <a:endParaRPr lang="fr-FR" sz="2000" u="sng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à"/>
            </a:pPr>
            <a:endParaRPr lang="fr-FR" sz="20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à"/>
            </a:pPr>
            <a:endParaRPr lang="fr-FR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8" r="16882" b="1"/>
          <a:stretch/>
        </p:blipFill>
        <p:spPr>
          <a:xfrm rot="5400000">
            <a:off x="-87559" y="2599494"/>
            <a:ext cx="4286209" cy="4230802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74307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05451">
        <p159:morph option="byObject"/>
      </p:transition>
    </mc:Choice>
    <mc:Fallback xmlns="">
      <p:transition spd="slow" advTm="105451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869" x="5743575" y="1493838"/>
          <p14:tracePt t="1879" x="5659438" y="1428750"/>
          <p14:tracePt t="1885" x="5538788" y="1373188"/>
          <p14:tracePt t="1894" x="5345113" y="1281113"/>
          <p14:tracePt t="1910" x="5168900" y="1196975"/>
          <p14:tracePt t="1921" x="5048250" y="1131888"/>
          <p14:tracePt t="1924" x="4927600" y="1095375"/>
          <p14:tracePt t="1935" x="4806950" y="1049338"/>
          <p14:tracePt t="1941" x="4694238" y="1011238"/>
          <p14:tracePt t="1949" x="4556125" y="955675"/>
          <p14:tracePt t="1959" x="4462463" y="946150"/>
          <p14:tracePt t="1965" x="4341813" y="928688"/>
          <p14:tracePt t="1971" x="4249738" y="909638"/>
          <p14:tracePt t="1979" x="4156075" y="900113"/>
          <p14:tracePt t="1988" x="3906838" y="881063"/>
          <p14:tracePt t="2003" x="3609975" y="844550"/>
          <p14:tracePt t="2015" x="3479800" y="844550"/>
          <p14:tracePt t="2017" x="3321050" y="825500"/>
          <p14:tracePt t="2030" x="3117850" y="808038"/>
          <p14:tracePt t="2034" x="2941638" y="788988"/>
          <p14:tracePt t="2044" x="2746375" y="788988"/>
          <p14:tracePt t="2051" x="2606675" y="788988"/>
          <p14:tracePt t="2059" x="2430463" y="788988"/>
          <p14:tracePt t="2067" x="2300288" y="788988"/>
          <p14:tracePt t="2073" x="2143125" y="788988"/>
          <p14:tracePt t="2082" x="1920875" y="788988"/>
          <p14:tracePt t="2098" x="1800225" y="788988"/>
          <p14:tracePt t="2109" x="1754188" y="788988"/>
          <p14:tracePt t="2114" x="1716088" y="788988"/>
          <p14:tracePt t="2124" x="1679575" y="788988"/>
          <p14:tracePt t="2128" x="1643063" y="798513"/>
          <p14:tracePt t="2139" x="1604963" y="808038"/>
          <p14:tracePt t="2145" x="1585913" y="815975"/>
          <p14:tracePt t="2152" x="1558925" y="825500"/>
          <p14:tracePt t="2158" x="1539875" y="844550"/>
          <p14:tracePt t="2167" x="1512888" y="854075"/>
          <p14:tracePt t="2176" x="1484313" y="881063"/>
          <p14:tracePt t="2193" x="1447800" y="900113"/>
          <p14:tracePt t="2203" x="1438275" y="909638"/>
          <p14:tracePt t="2208" x="1419225" y="936625"/>
          <p14:tracePt t="2223" x="1392238" y="955675"/>
          <p14:tracePt t="2233" x="1382713" y="965200"/>
          <p14:tracePt t="2239" x="1373188" y="992188"/>
          <p14:tracePt t="2246" x="1363663" y="1011238"/>
          <p14:tracePt t="2254" x="1363663" y="1030288"/>
          <p14:tracePt t="2262" x="1354138" y="1057275"/>
          <p14:tracePt t="2271" x="1354138" y="1095375"/>
          <p14:tracePt t="2285" x="1354138" y="1112838"/>
          <p14:tracePt t="2298" x="1354138" y="1131888"/>
          <p14:tracePt t="2300" x="1363663" y="1150938"/>
          <p14:tracePt t="2313" x="1373188" y="1160463"/>
          <p14:tracePt t="2315" x="1392238" y="1177925"/>
          <p14:tracePt t="2326" x="1419225" y="1206500"/>
          <p14:tracePt t="2332" x="1457325" y="1243013"/>
          <p14:tracePt t="2341" x="1484313" y="1252538"/>
          <p14:tracePt t="2347" x="1503363" y="1281113"/>
          <p14:tracePt t="2356" x="1539875" y="1298575"/>
          <p14:tracePt t="2365" x="1614488" y="1354138"/>
          <p14:tracePt t="2380" x="1689100" y="1411288"/>
          <p14:tracePt t="2392" x="1790700" y="1484313"/>
          <p14:tracePt t="2395" x="1874838" y="1531938"/>
          <p14:tracePt t="2406" x="1947863" y="1595438"/>
          <p14:tracePt t="2413" x="2068513" y="1660525"/>
          <p14:tracePt t="2421" x="2152650" y="1725613"/>
          <p14:tracePt t="2427" x="2273300" y="1800225"/>
          <p14:tracePt t="2435" x="2393950" y="1865313"/>
          <p14:tracePt t="2441" x="2514600" y="1911350"/>
          <p14:tracePt t="2450" x="2635250" y="1966913"/>
          <p14:tracePt t="2460" x="2801938" y="2060575"/>
          <p14:tracePt t="2465" x="3006725" y="2135188"/>
          <p14:tracePt t="2476" x="3303588" y="2236788"/>
          <p14:tracePt t="2486" x="3441700" y="2273300"/>
          <p14:tracePt t="2491" x="3562350" y="2311400"/>
          <p14:tracePt t="2500" x="3738563" y="2347913"/>
          <p14:tracePt t="2507" x="3859213" y="2357438"/>
          <p14:tracePt t="2517" x="3971925" y="2376488"/>
          <p14:tracePt t="2521" x="4035425" y="2376488"/>
          <p14:tracePt t="2530" x="4110038" y="2393950"/>
          <p14:tracePt t="2537" x="4165600" y="2393950"/>
          <p14:tracePt t="2544" x="4203700" y="2384425"/>
          <p14:tracePt t="2554" x="4259263" y="2376488"/>
          <p14:tracePt t="2570" x="4332288" y="2338388"/>
          <p14:tracePt t="2581" x="4370388" y="2301875"/>
          <p14:tracePt t="2848" x="4741863" y="2301875"/>
          <p14:tracePt t="2854" x="5159375" y="2273300"/>
          <p14:tracePt t="2863" x="5632450" y="2227263"/>
          <p14:tracePt t="2867" x="6003925" y="2227263"/>
          <p14:tracePt t="2878" x="6245225" y="2227263"/>
          <p14:tracePt t="2882" x="6467475" y="2208213"/>
          <p14:tracePt t="2892" x="6662738" y="2208213"/>
          <p14:tracePt t="2898" x="6800850" y="2190750"/>
          <p14:tracePt t="2907" x="6959600" y="2171700"/>
          <p14:tracePt t="2913" x="7097713" y="2135188"/>
          <p14:tracePt t="2921" x="7208838" y="2106613"/>
          <p14:tracePt t="2930" x="7348538" y="2070100"/>
          <p14:tracePt t="2936" x="7488238" y="2014538"/>
          <p14:tracePt t="2947" x="7747000" y="1930400"/>
          <p14:tracePt t="2957" x="7867650" y="1893888"/>
          <p14:tracePt t="2962" x="7961313" y="1846263"/>
          <p14:tracePt t="2972" x="8081963" y="1790700"/>
          <p14:tracePt t="2976" x="8229600" y="1725613"/>
          <p14:tracePt t="2988" x="8350250" y="1652588"/>
          <p14:tracePt t="2992" x="8453438" y="1587500"/>
          <p14:tracePt t="3001" x="8545513" y="1539875"/>
          <p14:tracePt t="3012" x="8610600" y="1474788"/>
          <p14:tracePt t="3017" x="8647113" y="1438275"/>
          <p14:tracePt t="3024" x="8656638" y="1428750"/>
          <p14:tracePt t="3031" x="8685213" y="1411288"/>
          <p14:tracePt t="3037" x="8685213" y="1401763"/>
          <p14:tracePt t="3037" x="8694738" y="1392238"/>
          <p14:tracePt t="3052" x="8702675" y="1392238"/>
          <p14:tracePt t="3055" x="8702675" y="1382713"/>
          <p14:tracePt t="3071" x="8731250" y="1354138"/>
          <p14:tracePt t="3553" x="8750300" y="1354138"/>
          <p14:tracePt t="3559" x="8786813" y="1346200"/>
          <p14:tracePt t="3567" x="8823325" y="1336675"/>
          <p14:tracePt t="3574" x="8870950" y="1336675"/>
          <p14:tracePt t="3581" x="8926513" y="1336675"/>
          <p14:tracePt t="3589" x="8963025" y="1336675"/>
          <p14:tracePt t="3595" x="9009063" y="1336675"/>
          <p14:tracePt t="3605" x="9083675" y="1336675"/>
          <p14:tracePt t="3622" x="9148763" y="1336675"/>
          <p14:tracePt t="3633" x="9185275" y="1346200"/>
          <p14:tracePt t="3638" x="9213850" y="1346200"/>
          <p14:tracePt t="3647" x="9232900" y="1346200"/>
          <p14:tracePt t="3652" x="9250363" y="1346200"/>
          <p14:tracePt t="3661" x="9278938" y="1346200"/>
          <p14:tracePt t="3666" x="9296400" y="1346200"/>
          <p14:tracePt t="3676" x="9334500" y="1346200"/>
          <p14:tracePt t="3683" x="9371013" y="1346200"/>
          <p14:tracePt t="3690" x="9409113" y="1363663"/>
          <p14:tracePt t="3699" x="9436100" y="1363663"/>
          <p14:tracePt t="3705" x="9472613" y="1373188"/>
          <p14:tracePt t="3715" x="9566275" y="1382713"/>
          <p14:tracePt t="3725" x="9585325" y="1382713"/>
          <p14:tracePt t="3728" x="9602788" y="1382713"/>
          <p14:tracePt t="3742" x="9631363" y="1401763"/>
          <p14:tracePt t="3744" x="9650413" y="1401763"/>
          <p14:tracePt t="3755" x="9667875" y="1401763"/>
          <p14:tracePt t="3761" x="9696450" y="1411288"/>
          <p14:tracePt t="3771" x="9713913" y="1411288"/>
          <p14:tracePt t="3777" x="9732963" y="1411288"/>
          <p14:tracePt t="3785" x="9742488" y="1411288"/>
          <p14:tracePt t="3794" x="9771063" y="1411288"/>
          <p14:tracePt t="3807" x="9788525" y="1411288"/>
          <p14:tracePt t="3824" x="9807575" y="1411288"/>
          <p14:tracePt t="3835" x="9817100" y="1411288"/>
          <p14:tracePt t="3839" x="9826625" y="1411288"/>
          <p14:tracePt t="3849" x="9834563" y="1411288"/>
          <p14:tracePt t="3856" x="9844088" y="1411288"/>
          <p14:tracePt t="3865" x="9853613" y="1411288"/>
          <p14:tracePt t="3871" x="9863138" y="1401763"/>
          <p14:tracePt t="3886" x="9891713" y="1392238"/>
          <p14:tracePt t="3893" x="9899650" y="1392238"/>
          <p14:tracePt t="3904" x="9918700" y="1392238"/>
          <p14:tracePt t="3914" x="9928225" y="1382713"/>
          <p14:tracePt t="3918" x="9937750" y="1373188"/>
          <p14:tracePt t="3929" x="9947275" y="1373188"/>
          <p14:tracePt t="3934" x="9964738" y="1373188"/>
          <p14:tracePt t="3945" x="9993313" y="1346200"/>
          <p14:tracePt t="3950" x="10029825" y="1336675"/>
          <p14:tracePt t="3958" x="10048875" y="1317625"/>
          <p14:tracePt t="3967" x="10067925" y="1308100"/>
          <p14:tracePt t="3973" x="10094913" y="1298575"/>
          <p14:tracePt t="3981" x="10131425" y="1271588"/>
          <p14:tracePt t="3986" x="10150475" y="1271588"/>
          <p14:tracePt t="3999" x="10169525" y="1252538"/>
          <p14:tracePt t="4011" x="10179050" y="1252538"/>
          <p14:tracePt t="4012" x="10188575" y="1243013"/>
          <p14:tracePt t="4024" x="10196513" y="1233488"/>
          <p14:tracePt t="4038" x="10206038" y="1233488"/>
          <p14:tracePt t="4044" x="10215563" y="1225550"/>
          <p14:tracePt t="4053" x="10215563" y="1216025"/>
          <p14:tracePt t="4061" x="10225088" y="1216025"/>
          <p14:tracePt t="4067" x="10234613" y="1206500"/>
          <p14:tracePt t="4076" x="10261600" y="1196975"/>
          <p14:tracePt t="4082" x="10271125" y="1187450"/>
          <p14:tracePt t="4092" x="10280650" y="1177925"/>
          <p14:tracePt t="4107" x="10299700" y="1160463"/>
          <p14:tracePt t="4118" x="10299700" y="1150938"/>
          <p14:tracePt t="4132" x="10309225" y="1141413"/>
          <p14:tracePt t="4147" x="10317163" y="1122363"/>
          <p14:tracePt t="4170" x="10317163" y="1095375"/>
          <p14:tracePt t="4175" x="10317163" y="1085850"/>
          <p14:tracePt t="4187" x="10317163" y="1066800"/>
          <p14:tracePt t="4197" x="10317163" y="1057275"/>
          <p14:tracePt t="4212" x="10309225" y="1049338"/>
          <p14:tracePt t="4216" x="10309225" y="1039813"/>
          <p14:tracePt t="4228" x="10290175" y="1020763"/>
          <p14:tracePt t="4232" x="10271125" y="992188"/>
          <p14:tracePt t="4242" x="10261600" y="992188"/>
          <p14:tracePt t="4248" x="10252075" y="974725"/>
          <p14:tracePt t="4256" x="10234613" y="965200"/>
          <p14:tracePt t="4262" x="10206038" y="928688"/>
          <p14:tracePt t="4270" x="10179050" y="890588"/>
          <p14:tracePt t="4282" x="10150475" y="871538"/>
          <p14:tracePt t="4296" x="10113963" y="825500"/>
          <p14:tracePt t="4306" x="10104438" y="815975"/>
          <p14:tracePt t="4311" x="10085388" y="788988"/>
          <p14:tracePt t="4321" x="10075863" y="779463"/>
          <p14:tracePt t="4327" x="10067925" y="760413"/>
          <p14:tracePt t="4337" x="10039350" y="733425"/>
          <p14:tracePt t="4343" x="10029825" y="723900"/>
          <p14:tracePt t="4350" x="10020300" y="714375"/>
          <p14:tracePt t="4358" x="10010775" y="695325"/>
          <p14:tracePt t="4365" x="10002838" y="687388"/>
          <p14:tracePt t="4375" x="9983788" y="658813"/>
          <p14:tracePt t="4386" x="9974263" y="658813"/>
          <p14:tracePt t="4391" x="9964738" y="639763"/>
          <p14:tracePt t="4400" x="9937750" y="612775"/>
          <p14:tracePt t="4405" x="9918700" y="584200"/>
          <p14:tracePt t="4415" x="9918700" y="574675"/>
          <p14:tracePt t="4419" x="9891713" y="566738"/>
          <p14:tracePt t="4431" x="9882188" y="547688"/>
          <p14:tracePt t="4437" x="9863138" y="519113"/>
          <p14:tracePt t="4445" x="9834563" y="519113"/>
          <p14:tracePt t="4452" x="9826625" y="501650"/>
          <p14:tracePt t="4460" x="9817100" y="492125"/>
          <p14:tracePt t="4469" x="9788525" y="473075"/>
          <p14:tracePt t="4480" x="9779000" y="463550"/>
          <p14:tracePt t="4485" x="9752013" y="436563"/>
          <p14:tracePt t="4495" x="9732963" y="427038"/>
          <p14:tracePt t="4500" x="9696450" y="417513"/>
          <p14:tracePt t="4510" x="9667875" y="398463"/>
          <p14:tracePt t="4516" x="9640888" y="390525"/>
          <p14:tracePt t="4524" x="9602788" y="381000"/>
          <p14:tracePt t="4531" x="9575800" y="381000"/>
          <p14:tracePt t="4539" x="9537700" y="352425"/>
          <p14:tracePt t="4547" x="9501188" y="352425"/>
          <p14:tracePt t="4554" x="9464675" y="342900"/>
          <p14:tracePt t="4562" x="9409113" y="333375"/>
          <p14:tracePt t="4574" x="9371013" y="315913"/>
          <p14:tracePt t="4578" x="9353550" y="306388"/>
          <p14:tracePt t="4590" x="9296400" y="306388"/>
          <p14:tracePt t="4593" x="9250363" y="306388"/>
          <p14:tracePt t="4604" x="9185275" y="306388"/>
          <p14:tracePt t="4610" x="9093200" y="306388"/>
          <p14:tracePt t="4618" x="8999538" y="306388"/>
          <p14:tracePt t="4623" x="8888413" y="287338"/>
          <p14:tracePt t="4633" x="8777288" y="269875"/>
          <p14:tracePt t="4641" x="8685213" y="269875"/>
          <p14:tracePt t="4648" x="8574088" y="269875"/>
          <p14:tracePt t="4657" x="8323263" y="269875"/>
          <p14:tracePt t="4672" x="8026400" y="296863"/>
          <p14:tracePt t="4683" x="7896225" y="296863"/>
          <p14:tracePt t="4687" x="7785100" y="315913"/>
          <p14:tracePt t="4699" x="7664450" y="333375"/>
          <p14:tracePt t="4703" x="7534275" y="333375"/>
          <p14:tracePt t="4713" x="7413625" y="342900"/>
          <p14:tracePt t="4721" x="7321550" y="361950"/>
          <p14:tracePt t="4728" x="7246938" y="390525"/>
          <p14:tracePt t="4736" x="7200900" y="407988"/>
          <p14:tracePt t="4742" x="7143750" y="417513"/>
          <p14:tracePt t="5213" x="7051675" y="417513"/>
          <p14:tracePt t="5223" x="6959600" y="398463"/>
          <p14:tracePt t="5227" x="6819900" y="381000"/>
          <p14:tracePt t="5236" x="6542088" y="325438"/>
          <p14:tracePt t="5249" x="6411913" y="315913"/>
          <p14:tracePt t="5253" x="6318250" y="296863"/>
          <p14:tracePt t="5264" x="6207125" y="296863"/>
          <p14:tracePt t="5268" x="6067425" y="296863"/>
          <p14:tracePt t="5278" x="5956300" y="260350"/>
          <p14:tracePt t="5285" x="5818188" y="260350"/>
          <p14:tracePt t="5295" x="5724525" y="250825"/>
          <p14:tracePt t="5301" x="5632450" y="231775"/>
          <p14:tracePt t="5307" x="5557838" y="212725"/>
          <p14:tracePt t="5315" x="5446713" y="204788"/>
          <p14:tracePt t="5322" x="5335588" y="204788"/>
          <p14:tracePt t="5332" x="5056188" y="130175"/>
          <p14:tracePt t="5347" x="4787900" y="111125"/>
          <p14:tracePt t="5358" x="4686300" y="101600"/>
          <p14:tracePt t="5363" x="4573588" y="84138"/>
          <p14:tracePt t="5372" x="4462463" y="65088"/>
          <p14:tracePt t="5379" x="4324350" y="65088"/>
          <p14:tracePt t="5387" x="4213225" y="65088"/>
          <p14:tracePt t="5394" x="4119563" y="46038"/>
          <p14:tracePt t="5401" x="4027488" y="36513"/>
          <p14:tracePt t="5411" x="3979863" y="36513"/>
          <p14:tracePt t="5416" x="3924300" y="36513"/>
          <p14:tracePt t="5427" x="3841750" y="19050"/>
          <p14:tracePt t="5438" x="3803650" y="9525"/>
          <p14:tracePt t="5440" x="3757613" y="9525"/>
          <p14:tracePt t="5452" x="3730625" y="9525"/>
          <p14:tracePt t="5455" x="3711575" y="9525"/>
          <p14:tracePt t="5467" x="3665538" y="9525"/>
          <p14:tracePt t="5472" x="3636963" y="9525"/>
          <p14:tracePt t="5481" x="3590925" y="9525"/>
          <p14:tracePt t="5489" x="3535363" y="9525"/>
          <p14:tracePt t="5496" x="3506788" y="9525"/>
          <p14:tracePt t="5504" x="3470275" y="9525"/>
          <p14:tracePt t="5511" x="3441700" y="9525"/>
          <p14:tracePt t="5518" x="3368675" y="28575"/>
          <p14:tracePt t="5534" x="3303588" y="55563"/>
          <p14:tracePt t="5547" x="3275013" y="65088"/>
          <p14:tracePt t="5550" x="3257550" y="74613"/>
          <p14:tracePt t="5561" x="3228975" y="101600"/>
          <p14:tracePt t="5566" x="3192463" y="120650"/>
          <p14:tracePt t="5576" x="3173413" y="139700"/>
          <p14:tracePt t="5580" x="3117850" y="157163"/>
          <p14:tracePt t="5591" x="3089275" y="185738"/>
          <p14:tracePt t="5598" x="3071813" y="204788"/>
          <p14:tracePt t="5605" x="3033713" y="231775"/>
          <p14:tracePt t="5613" x="2959100" y="287338"/>
          <p14:tracePt t="5629" x="2895600" y="333375"/>
          <p14:tracePt t="5641" x="2867025" y="342900"/>
          <p14:tracePt t="5643" x="2830513" y="371475"/>
          <p14:tracePt t="5656" x="2792413" y="390525"/>
          <p14:tracePt t="5659" x="2774950" y="407988"/>
          <p14:tracePt t="5670" x="2719388" y="436563"/>
          <p14:tracePt t="5677" x="2700338" y="446088"/>
          <p14:tracePt t="5684" x="2662238" y="463550"/>
          <p14:tracePt t="5692" x="2635250" y="463550"/>
          <p14:tracePt t="5699" x="2598738" y="492125"/>
          <p14:tracePt t="5707" x="2560638" y="501650"/>
          <p14:tracePt t="5714" x="2541588" y="519113"/>
          <p14:tracePt t="5723" x="2478088" y="557213"/>
          <p14:tracePt t="5737" x="2449513" y="566738"/>
          <p14:tracePt t="5739" x="2420938" y="593725"/>
          <p14:tracePt t="5750" x="2393950" y="612775"/>
          <p14:tracePt t="5755" x="2374900" y="612775"/>
          <p14:tracePt t="5765" x="2357438" y="639763"/>
          <p14:tracePt t="5771" x="2328863" y="649288"/>
          <p14:tracePt t="5779" x="2319338" y="658813"/>
          <p14:tracePt t="5787" x="2300288" y="677863"/>
          <p14:tracePt t="5792" x="2273300" y="687388"/>
          <p14:tracePt t="5803" x="2254250" y="723900"/>
          <p14:tracePt t="5818" x="2236788" y="742950"/>
          <p14:tracePt t="5829" x="2217738" y="769938"/>
          <p14:tracePt t="5834" x="2208213" y="779463"/>
          <p14:tracePt t="5844" x="2208213" y="788988"/>
          <p14:tracePt t="5851" x="2198688" y="808038"/>
          <p14:tracePt t="5860" x="2189163" y="815975"/>
          <p14:tracePt t="5866" x="2189163" y="835025"/>
          <p14:tracePt t="5873" x="2181225" y="863600"/>
          <p14:tracePt t="5881" x="2181225" y="890588"/>
          <p14:tracePt t="5888" x="2181225" y="919163"/>
          <p14:tracePt t="5897" x="2181225" y="984250"/>
          <p14:tracePt t="5909" x="2181225" y="992188"/>
          <p14:tracePt t="5914" x="2181225" y="1011238"/>
          <p14:tracePt t="5924" x="2181225" y="1020763"/>
          <p14:tracePt t="5926" x="2181225" y="1039813"/>
          <p14:tracePt t="5953" x="2181225" y="1049338"/>
          <p14:tracePt t="5960" x="2181225" y="1057275"/>
          <p14:tracePt t="5982" x="2181225" y="1066800"/>
          <p14:tracePt t="5992" x="2189163" y="1095375"/>
          <p14:tracePt t="6008" x="2208213" y="1112838"/>
          <p14:tracePt t="6022" x="2236788" y="1141413"/>
          <p14:tracePt t="6033" x="2244725" y="1160463"/>
          <p14:tracePt t="6038" x="2263775" y="1187450"/>
          <p14:tracePt t="6047" x="2273300" y="1187450"/>
          <p14:tracePt t="6054" x="2309813" y="1206500"/>
          <p14:tracePt t="6061" x="2328863" y="1216025"/>
          <p14:tracePt t="6070" x="2357438" y="1225550"/>
          <p14:tracePt t="6076" x="2393950" y="1225550"/>
          <p14:tracePt t="6088" x="2449513" y="1252538"/>
          <p14:tracePt t="6101" x="2524125" y="1281113"/>
          <p14:tracePt t="6113" x="2579688" y="1298575"/>
          <p14:tracePt t="6115" x="2635250" y="1327150"/>
          <p14:tracePt t="6127" x="2690813" y="1373188"/>
          <p14:tracePt t="6134" x="2746375" y="1419225"/>
          <p14:tracePt t="6141" x="2801938" y="1466850"/>
          <p14:tracePt t="6146" x="2847975" y="1503363"/>
          <p14:tracePt t="6156" x="2903538" y="1539875"/>
          <p14:tracePt t="6162" x="2959100" y="1568450"/>
          <p14:tracePt t="6170" x="3016250" y="1614488"/>
          <p14:tracePt t="6181" x="3154363" y="1708150"/>
          <p14:tracePt t="6196" x="3330575" y="1781175"/>
          <p14:tracePt t="6207" x="3424238" y="1846263"/>
          <p14:tracePt t="6209" x="3562350" y="1884363"/>
          <p14:tracePt t="6221" x="3692525" y="1966913"/>
          <p14:tracePt t="6228" x="3832225" y="2060575"/>
          <p14:tracePt t="6236" x="3971925" y="2116138"/>
          <p14:tracePt t="6242" x="4092575" y="2181225"/>
          <p14:tracePt t="6251" x="4194175" y="2236788"/>
          <p14:tracePt t="6258" x="4268788" y="2263775"/>
          <p14:tracePt t="6265" x="4324350" y="2292350"/>
          <p14:tracePt t="6273" x="4379913" y="2311400"/>
          <p14:tracePt t="6290" x="4389438" y="2311400"/>
          <p14:tracePt t="6316" x="4397375" y="2311400"/>
          <p14:tracePt t="7767" x="4332288" y="2273300"/>
          <p14:tracePt t="7774" x="4194175" y="2198688"/>
          <p14:tracePt t="7782" x="4027488" y="2087563"/>
          <p14:tracePt t="7787" x="3878263" y="2014538"/>
          <p14:tracePt t="7797" x="3636963" y="1884363"/>
          <p14:tracePt t="7813" x="3479800" y="1754188"/>
          <p14:tracePt t="7824" x="3414713" y="1689100"/>
          <p14:tracePt t="7831" x="3340100" y="1624013"/>
          <p14:tracePt t="7841" x="3313113" y="1587500"/>
          <p14:tracePt t="7843" x="3238500" y="1549400"/>
          <p14:tracePt t="7853" x="3200400" y="1503363"/>
          <p14:tracePt t="7862" x="3144838" y="1466850"/>
          <p14:tracePt t="7869" x="3089275" y="1447800"/>
          <p14:tracePt t="7875" x="3052763" y="1428750"/>
          <p14:tracePt t="7883" x="3033713" y="1401763"/>
          <p14:tracePt t="7893" x="2987675" y="1401763"/>
          <p14:tracePt t="7904" x="2968625" y="1392238"/>
          <p14:tracePt t="7909" x="2959100" y="1392238"/>
          <p14:tracePt t="7918" x="2951163" y="1392238"/>
          <p14:tracePt t="7933" x="2941638" y="1392238"/>
          <p14:tracePt t="7955" x="2913063" y="1392238"/>
          <p14:tracePt t="7988" x="2895600" y="1411288"/>
          <p14:tracePt t="8003" x="2895600" y="1419225"/>
          <p14:tracePt t="8056" x="2932113" y="1428750"/>
          <p14:tracePt t="8066" x="2987675" y="1428750"/>
          <p14:tracePt t="8070" x="3033713" y="1419225"/>
          <p14:tracePt t="8081" x="3200400" y="1382713"/>
          <p14:tracePt t="8091" x="3321050" y="1354138"/>
          <p14:tracePt t="8097" x="3405188" y="1354138"/>
          <p14:tracePt t="8108" x="3525838" y="1317625"/>
          <p14:tracePt t="8112" x="3683000" y="1317625"/>
          <p14:tracePt t="8121" x="3822700" y="1281113"/>
          <p14:tracePt t="8126" x="3933825" y="1252538"/>
          <p14:tracePt t="8137" x="4073525" y="1233488"/>
          <p14:tracePt t="8141" x="4165600" y="1216025"/>
          <p14:tracePt t="8150" x="4259263" y="1196975"/>
          <p14:tracePt t="8158" x="4332288" y="1187450"/>
          <p14:tracePt t="8164" x="4425950" y="1150938"/>
          <p14:tracePt t="8176" x="4537075" y="1131888"/>
          <p14:tracePt t="8186" x="4573588" y="1104900"/>
          <p14:tracePt t="8188" x="4611688" y="1104900"/>
          <p14:tracePt t="8200" x="4648200" y="1095375"/>
          <p14:tracePt t="8204" x="4686300" y="1076325"/>
          <p14:tracePt t="8216" x="4722813" y="1066800"/>
          <p14:tracePt t="8221" x="4741863" y="1066800"/>
          <p14:tracePt t="8231" x="4778375" y="1057275"/>
          <p14:tracePt t="8236" x="4814888" y="1057275"/>
          <p14:tracePt t="8244" x="4852988" y="1039813"/>
          <p14:tracePt t="8250" x="4899025" y="1030288"/>
          <p14:tracePt t="8259" x="4945063" y="1030288"/>
          <p14:tracePt t="8267" x="5000625" y="1030288"/>
          <p14:tracePt t="8275" x="5048250" y="1020763"/>
          <p14:tracePt t="8281" x="5103813" y="1020763"/>
          <p14:tracePt t="8284" x="5168900" y="1001713"/>
          <p14:tracePt t="8296" x="5224463" y="992188"/>
          <p14:tracePt t="8301" x="5260975" y="992188"/>
          <p14:tracePt t="8309" x="5307013" y="974725"/>
          <p14:tracePt t="8315" x="5353050" y="974725"/>
          <p14:tracePt t="8324" x="5391150" y="974725"/>
          <p14:tracePt t="8332" x="5446713" y="965200"/>
          <p14:tracePt t="8339" x="5483225" y="965200"/>
          <p14:tracePt t="8345" x="5529263" y="955675"/>
          <p14:tracePt t="8353" x="5567363" y="936625"/>
          <p14:tracePt t="8363" x="5649913" y="928688"/>
          <p14:tracePt t="8379" x="5780088" y="909638"/>
          <p14:tracePt t="8389" x="5845175" y="919163"/>
          <p14:tracePt t="8392" x="5946775" y="936625"/>
          <p14:tracePt t="8404" x="6011863" y="946150"/>
          <p14:tracePt t="8408" x="6086475" y="965200"/>
          <p14:tracePt t="8419" x="6161088" y="974725"/>
          <p14:tracePt t="8425" x="6216650" y="992188"/>
          <p14:tracePt t="8433" x="6262688" y="1001713"/>
          <p14:tracePt t="8441" x="6300788" y="1001713"/>
          <p14:tracePt t="8447" x="6318250" y="1001713"/>
          <p14:tracePt t="8457" x="6346825" y="1011238"/>
          <p14:tracePt t="8462" x="6364288" y="1011238"/>
          <p14:tracePt t="8472" x="6392863" y="1011238"/>
          <p14:tracePt t="8485" x="6402388" y="1011238"/>
          <p14:tracePt t="8488" x="6429375" y="1011238"/>
          <p14:tracePt t="8499" x="6438900" y="1011238"/>
          <p14:tracePt t="8502" x="6448425" y="1011238"/>
          <p14:tracePt t="8512" x="6457950" y="1011238"/>
          <p14:tracePt t="8519" x="6477000" y="1011238"/>
          <p14:tracePt t="8527" x="6494463" y="1011238"/>
          <p14:tracePt t="8535" x="6523038" y="1020763"/>
          <p14:tracePt t="8544" x="6542088" y="1020763"/>
          <p14:tracePt t="8551" x="6643688" y="1039813"/>
          <p14:tracePt t="8563" x="6689725" y="1057275"/>
          <p14:tracePt t="8567" x="6745288" y="1057275"/>
          <p14:tracePt t="8578" x="6810375" y="1057275"/>
          <p14:tracePt t="8581" x="6865938" y="1066800"/>
          <p14:tracePt t="8592" x="6911975" y="1066800"/>
          <p14:tracePt t="8597" x="6950075" y="1066800"/>
          <p14:tracePt t="8609" x="6996113" y="1066800"/>
          <p14:tracePt t="8614" x="7051675" y="1066800"/>
          <p14:tracePt t="8622" x="7097713" y="1066800"/>
          <p14:tracePt t="8876" x="7292975" y="1066800"/>
          <p14:tracePt t="8881" x="7553325" y="1131888"/>
          <p14:tracePt t="8891" x="7802563" y="1169988"/>
          <p14:tracePt t="8895" x="8099425" y="1216025"/>
          <p14:tracePt t="8905" x="8378825" y="1298575"/>
          <p14:tracePt t="8912" x="8740775" y="1392238"/>
          <p14:tracePt t="8919" x="9064625" y="1484313"/>
          <p14:tracePt t="8925" x="9296400" y="1568450"/>
          <p14:tracePt t="8933" x="9482138" y="1643063"/>
          <p14:tracePt t="8941" x="9807575" y="1744663"/>
          <p14:tracePt t="8955" x="9947275" y="1781175"/>
          <p14:tracePt t="8961" x="10085388" y="1828800"/>
          <p14:tracePt t="8970" x="10160000" y="1865313"/>
          <p14:tracePt t="8975" x="10215563" y="1893888"/>
          <p14:tracePt t="8984" x="10271125" y="1893888"/>
          <p14:tracePt t="8991" x="10317163" y="1901825"/>
          <p14:tracePt t="9001" x="10355263" y="1911350"/>
          <p14:tracePt t="9008" x="10401300" y="1911350"/>
          <p14:tracePt t="9013" x="10437813" y="1911350"/>
          <p14:tracePt t="9022" x="10466388" y="1911350"/>
          <p14:tracePt t="9028" x="10485438" y="1930400"/>
          <p14:tracePt t="9037" x="10531475" y="1930400"/>
          <p14:tracePt t="9052" x="10558463" y="1930400"/>
          <p14:tracePt t="9193" x="10447338" y="1920875"/>
          <p14:tracePt t="9201" x="10326688" y="1884363"/>
          <p14:tracePt t="9210" x="10261600" y="1884363"/>
          <p14:tracePt t="9217" x="10169525" y="1874838"/>
          <p14:tracePt t="9227" x="9983788" y="1855788"/>
          <p14:tracePt t="9242" x="9798050" y="1855788"/>
          <p14:tracePt t="9253" x="9686925" y="1855788"/>
          <p14:tracePt t="9256" x="9593263" y="1865313"/>
          <p14:tracePt t="9267" x="9436100" y="1893888"/>
          <p14:tracePt t="9273" x="9324975" y="1911350"/>
          <p14:tracePt t="9282" x="9185275" y="1949450"/>
          <p14:tracePt t="9288" x="9083675" y="1976438"/>
          <p14:tracePt t="9297" x="8963025" y="2032000"/>
          <p14:tracePt t="9304" x="8870950" y="2060575"/>
          <p14:tracePt t="9311" x="8777288" y="2097088"/>
          <p14:tracePt t="9320" x="8535988" y="2162175"/>
          <p14:tracePt t="9335" x="8202613" y="2217738"/>
          <p14:tracePt t="9352" x="7867650" y="2255838"/>
          <p14:tracePt t="9361" x="7664450" y="2255838"/>
          <p14:tracePt t="9369" x="7488238" y="2273300"/>
          <p14:tracePt t="9376" x="7329488" y="2292350"/>
          <p14:tracePt t="9383" x="7191375" y="2292350"/>
          <p14:tracePt t="9392" x="7107238" y="2292350"/>
          <p14:tracePt t="9397" x="7032625" y="2301875"/>
          <p14:tracePt t="9405" x="6911975" y="2319338"/>
          <p14:tracePt t="9415" x="6791325" y="2328863"/>
          <p14:tracePt t="9429" x="6726238" y="2347913"/>
          <p14:tracePt t="9441" x="6689725" y="2347913"/>
          <p14:tracePt t="9445" x="6662738" y="2347913"/>
          <p14:tracePt t="9456" x="6653213" y="2347913"/>
          <p14:tracePt t="9460" x="6643688" y="2347913"/>
          <p14:tracePt t="9470" x="6634163" y="2347913"/>
          <p14:tracePt t="9485" x="6624638" y="2338388"/>
          <p14:tracePt t="9499" x="6615113" y="2338388"/>
          <p14:tracePt t="10546" x="6605588" y="2255838"/>
          <p14:tracePt t="10562" x="6569075" y="2152650"/>
          <p14:tracePt t="10571" x="6542088" y="2097088"/>
          <p14:tracePt t="10578" x="6513513" y="2041525"/>
          <p14:tracePt t="10587" x="6484938" y="2005013"/>
          <p14:tracePt t="10592" x="6457950" y="1949450"/>
          <p14:tracePt t="10602" x="6438900" y="1911350"/>
          <p14:tracePt t="10608" x="6392863" y="1855788"/>
          <p14:tracePt t="10617" x="6373813" y="1836738"/>
          <p14:tracePt t="10625" x="6346825" y="1781175"/>
          <p14:tracePt t="10631" x="6318250" y="1763713"/>
          <p14:tracePt t="10642" x="6272213" y="1670050"/>
          <p14:tracePt t="10652" x="6245225" y="1614488"/>
          <p14:tracePt t="10656" x="6226175" y="1595438"/>
          <p14:tracePt t="10667" x="6216650" y="1568450"/>
          <p14:tracePt t="10671" x="6197600" y="1549400"/>
          <p14:tracePt t="10682" x="6180138" y="1522413"/>
          <p14:tracePt t="10688" x="6161088" y="1503363"/>
          <p14:tracePt t="10696" x="6151563" y="1474788"/>
          <p14:tracePt t="10704" x="6142038" y="1474788"/>
          <p14:tracePt t="10711" x="6115050" y="1457325"/>
          <p14:tracePt t="10718" x="6096000" y="1428750"/>
          <p14:tracePt t="10725" x="6086475" y="1419225"/>
          <p14:tracePt t="10734" x="6040438" y="1382713"/>
          <p14:tracePt t="10747" x="6003925" y="1363663"/>
          <p14:tracePt t="10751" x="5984875" y="1363663"/>
          <p14:tracePt t="10761" x="5929313" y="1336675"/>
          <p14:tracePt t="10766" x="5891213" y="1336675"/>
          <p14:tracePt t="10776" x="5854700" y="1336675"/>
          <p14:tracePt t="10783" x="5818188" y="1336675"/>
          <p14:tracePt t="10791" x="5780088" y="1336675"/>
          <p14:tracePt t="10797" x="5743575" y="1354138"/>
          <p14:tracePt t="10804" x="5724525" y="1363663"/>
          <p14:tracePt t="10813" x="5688013" y="1382713"/>
          <p14:tracePt t="10819" x="5678488" y="1392238"/>
          <p14:tracePt t="10829" x="5622925" y="1438275"/>
          <p14:tracePt t="10844" x="5576888" y="1493838"/>
          <p14:tracePt t="10855" x="5557838" y="1512888"/>
          <p14:tracePt t="10859" x="5548313" y="1531938"/>
          <p14:tracePt t="10870" x="5511800" y="1558925"/>
          <p14:tracePt t="10875" x="5492750" y="1587500"/>
          <p14:tracePt t="10885" x="5465763" y="1604963"/>
          <p14:tracePt t="10891" x="5437188" y="1660525"/>
          <p14:tracePt t="10900" x="5391150" y="1716088"/>
          <p14:tracePt t="10907" x="5345113" y="1819275"/>
          <p14:tracePt t="10913" x="5270500" y="1957388"/>
          <p14:tracePt t="10923" x="5159375" y="2162175"/>
          <p14:tracePt t="10935" x="5094288" y="2236788"/>
          <p14:tracePt t="10939" x="5065713" y="2311400"/>
          <p14:tracePt t="10950" x="5019675" y="2376488"/>
          <p14:tracePt t="10955" x="4991100" y="2413000"/>
          <p14:tracePt t="10964" x="4991100" y="2432050"/>
          <p14:tracePt t="10970" x="4983163" y="2439988"/>
          <p14:tracePt t="10979" x="4983163" y="2449513"/>
          <p14:tracePt t="11059" x="4983163" y="2459038"/>
          <p14:tracePt t="11065" x="4991100" y="2468563"/>
          <p14:tracePt t="11072" x="5019675" y="2487613"/>
          <p14:tracePt t="11080" x="5019675" y="2497138"/>
          <p14:tracePt t="11088" x="5038725" y="2514600"/>
          <p14:tracePt t="11094" x="5048250" y="2524125"/>
          <p14:tracePt t="11102" x="5056188" y="2533650"/>
          <p14:tracePt t="11113" x="5084763" y="2543175"/>
          <p14:tracePt t="11128" x="5121275" y="2560638"/>
          <p14:tracePt t="11138" x="5140325" y="2570163"/>
          <p14:tracePt t="11142" x="5159375" y="2570163"/>
          <p14:tracePt t="11152" x="5186363" y="2579688"/>
          <p14:tracePt t="11158" x="5224463" y="2598738"/>
          <p14:tracePt t="11168" x="5241925" y="2608263"/>
          <p14:tracePt t="11175" x="5280025" y="2608263"/>
          <p14:tracePt t="11183" x="5316538" y="2616200"/>
          <p14:tracePt t="11190" x="5335588" y="2616200"/>
          <p14:tracePt t="11196" x="5408613" y="2616200"/>
          <p14:tracePt t="11207" x="5511800" y="2589213"/>
          <p14:tracePt t="11218" x="5586413" y="2570163"/>
          <p14:tracePt t="11222" x="5659438" y="2543175"/>
          <p14:tracePt t="11233" x="5707063" y="2533650"/>
          <p14:tracePt t="11237" x="5780088" y="2497138"/>
          <p14:tracePt t="11247" x="5818188" y="2487613"/>
          <p14:tracePt t="11251" x="5873750" y="2478088"/>
          <p14:tracePt t="11262" x="5919788" y="2459038"/>
          <p14:tracePt t="11267" x="5956300" y="2449513"/>
          <p14:tracePt t="11275" x="6011863" y="2439988"/>
          <p14:tracePt t="11283" x="6049963" y="2439988"/>
          <p14:tracePt t="11292" x="6115050" y="2439988"/>
          <p14:tracePt t="11300" x="6132513" y="2439988"/>
          <p14:tracePt t="11305" x="6188075" y="2439988"/>
          <p14:tracePt t="11317" x="6245225" y="2439988"/>
          <p14:tracePt t="11327" x="6253163" y="2432050"/>
          <p14:tracePt t="11330" x="6272213" y="2432050"/>
          <p14:tracePt t="11344" x="6281738" y="2432050"/>
          <p14:tracePt t="11356" x="6291263" y="2422525"/>
          <p14:tracePt t="11362" x="6300788" y="2422525"/>
          <p14:tracePt t="11377" x="6308725" y="2422525"/>
          <p14:tracePt t="11394" x="6318250" y="2422525"/>
          <p14:tracePt t="11425" x="6327775" y="2422525"/>
          <p14:tracePt t="11479" x="6337300" y="2422525"/>
          <p14:tracePt t="11494" x="6346825" y="2432050"/>
          <p14:tracePt t="11503" x="6356350" y="2432050"/>
          <p14:tracePt t="11519" x="6356350" y="2439988"/>
          <p14:tracePt t="11530" x="6364288" y="2439988"/>
          <p14:tracePt t="11559" x="6364288" y="2449513"/>
          <p14:tracePt t="11603" x="6392863" y="2468563"/>
          <p14:tracePt t="11612" x="6402388" y="2478088"/>
          <p14:tracePt t="12719" x="6438900" y="2478088"/>
          <p14:tracePt t="12728" x="6494463" y="2478088"/>
          <p14:tracePt t="12734" x="6532563" y="2478088"/>
          <p14:tracePt t="12744" x="6615113" y="2487613"/>
          <p14:tracePt t="12756" x="6653213" y="2505075"/>
          <p14:tracePt t="12759" x="6699250" y="2505075"/>
          <p14:tracePt t="12770" x="6754813" y="2505075"/>
          <p14:tracePt t="12774" x="6783388" y="2505075"/>
          <p14:tracePt t="12783" x="6838950" y="2505075"/>
          <p14:tracePt t="12790" x="6884988" y="2514600"/>
          <p14:tracePt t="12800" x="6940550" y="2524125"/>
          <p14:tracePt t="12807" x="6977063" y="2524125"/>
          <p14:tracePt t="12814" x="7015163" y="2524125"/>
          <p14:tracePt t="12823" x="7032625" y="2524125"/>
          <p14:tracePt t="12827" x="7051675" y="2524125"/>
          <p14:tracePt t="12838" x="7088188" y="2524125"/>
          <p14:tracePt t="12853" x="7097713" y="2524125"/>
          <p14:tracePt t="12864" x="7107238" y="2524125"/>
          <p14:tracePt t="12885" x="7116763" y="2524125"/>
          <p14:tracePt t="12908" x="7126288" y="2524125"/>
          <p14:tracePt t="12923" x="7135813" y="2524125"/>
          <p14:tracePt t="12931" x="7143750" y="2524125"/>
          <p14:tracePt t="12959" x="7153275" y="2524125"/>
          <p14:tracePt t="13067" x="7162800" y="2524125"/>
          <p14:tracePt t="13097" x="7172325" y="2524125"/>
          <p14:tracePt t="13121" x="7181850" y="2524125"/>
          <p14:tracePt t="13136" x="7191375" y="2524125"/>
          <p14:tracePt t="13167" x="7200900" y="2524125"/>
          <p14:tracePt t="13176" x="7208838" y="2524125"/>
          <p14:tracePt t="13204" x="7218363" y="2524125"/>
          <p14:tracePt t="13215" x="7227888" y="2514600"/>
          <p14:tracePt t="13309" x="7227888" y="2497138"/>
          <p14:tracePt t="13351" x="7218363" y="2497138"/>
          <p14:tracePt t="13357" x="7191375" y="2478088"/>
          <p14:tracePt t="13365" x="7181850" y="2478088"/>
          <p14:tracePt t="13371" x="7172325" y="2468563"/>
          <p14:tracePt t="13380" x="7153275" y="2468563"/>
          <p14:tracePt t="13387" x="7126288" y="2449513"/>
          <p14:tracePt t="13393" x="7097713" y="2449513"/>
          <p14:tracePt t="13404" x="7023100" y="2439988"/>
          <p14:tracePt t="13418" x="6931025" y="2439988"/>
          <p14:tracePt t="13433" x="6875463" y="2439988"/>
          <p14:tracePt t="13445" x="6838950" y="2439988"/>
          <p14:tracePt t="13449" x="6819900" y="2439988"/>
          <p14:tracePt t="13459" x="6773863" y="2439988"/>
          <p14:tracePt t="13466" x="6745288" y="2439988"/>
          <p14:tracePt t="13474" x="6718300" y="2439988"/>
          <p14:tracePt t="13481" x="6689725" y="2439988"/>
          <p14:tracePt t="13489" x="6670675" y="2439988"/>
          <p14:tracePt t="13498" x="6643688" y="2439988"/>
          <p14:tracePt t="13513" x="6597650" y="2439988"/>
          <p14:tracePt t="13524" x="6578600" y="2459038"/>
          <p14:tracePt t="13528" x="6550025" y="2459038"/>
          <p14:tracePt t="13539" x="6532563" y="2468563"/>
          <p14:tracePt t="13543" x="6513513" y="2468563"/>
          <p14:tracePt t="13553" x="6484938" y="2468563"/>
          <p14:tracePt t="13560" x="6467475" y="2478088"/>
          <p14:tracePt t="13569" x="6457950" y="2478088"/>
          <p14:tracePt t="13576" x="6448425" y="2478088"/>
          <p14:tracePt t="13654" x="6448425" y="2487613"/>
          <p14:tracePt t="13663" x="6467475" y="2487613"/>
          <p14:tracePt t="13669" x="6494463" y="2487613"/>
          <p14:tracePt t="13677" x="6523038" y="2487613"/>
          <p14:tracePt t="13687" x="6578600" y="2487613"/>
          <p14:tracePt t="13702" x="6624638" y="2487613"/>
          <p14:tracePt t="13712" x="6634163" y="2487613"/>
          <p14:tracePt t="13716" x="6653213" y="2487613"/>
          <p14:tracePt t="13728" x="6662738" y="2487613"/>
          <p14:tracePt t="13732" x="6670675" y="2487613"/>
          <p14:tracePt t="13742" x="6680200" y="2487613"/>
          <p14:tracePt t="13748" x="6689725" y="2487613"/>
          <p14:tracePt t="13756" x="6708775" y="2487613"/>
          <p14:tracePt t="13772" x="6718300" y="2487613"/>
          <p14:tracePt t="13780" x="6726238" y="2487613"/>
          <p14:tracePt t="13795" x="6735763" y="2487613"/>
          <p14:tracePt t="13807" x="6745288" y="2487613"/>
          <p14:tracePt t="13826" x="6754813" y="2487613"/>
          <p14:tracePt t="13835" x="6764338" y="2487613"/>
          <p14:tracePt t="13851" x="6773863" y="2487613"/>
          <p14:tracePt t="13857" x="6791325" y="2487613"/>
          <p14:tracePt t="14090" x="6800850" y="2487613"/>
          <p14:tracePt t="14093" x="6810375" y="2487613"/>
          <p14:tracePt t="14110" x="6819900" y="2487613"/>
          <p14:tracePt t="14119" x="6829425" y="2487613"/>
          <p14:tracePt t="14134" x="6846888" y="2487613"/>
          <p14:tracePt t="14140" x="6856413" y="2478088"/>
          <p14:tracePt t="14148" x="6875463" y="2478088"/>
          <p14:tracePt t="14156" x="6931025" y="2478088"/>
          <p14:tracePt t="14173" x="7005638" y="2478088"/>
          <p14:tracePt t="14184" x="7061200" y="2478088"/>
          <p14:tracePt t="14188" x="7088188" y="2478088"/>
          <p14:tracePt t="14198" x="7143750" y="2478088"/>
          <p14:tracePt t="14203" x="7181850" y="2478088"/>
          <p14:tracePt t="14213" x="7227888" y="2478088"/>
          <p14:tracePt t="14220" x="7246938" y="2478088"/>
          <p14:tracePt t="14228" x="7283450" y="2478088"/>
          <p14:tracePt t="14235" x="7321550" y="2478088"/>
          <p14:tracePt t="14241" x="7339013" y="2478088"/>
          <p14:tracePt t="14251" x="7367588" y="2478088"/>
          <p14:tracePt t="14259" x="7385050" y="2478088"/>
          <p14:tracePt t="14268" x="7413625" y="2478088"/>
          <p14:tracePt t="14278" x="7423150" y="2478088"/>
          <p14:tracePt t="14281" x="7432675" y="2478088"/>
          <p14:tracePt t="14293" x="7440613" y="2478088"/>
          <p14:tracePt t="14330" x="7450138" y="2478088"/>
          <p14:tracePt t="14742" x="7440613" y="2478088"/>
          <p14:tracePt t="14753" x="7413625" y="2478088"/>
          <p14:tracePt t="14765" x="7404100" y="2478088"/>
          <p14:tracePt t="14767" x="7394575" y="2478088"/>
          <p14:tracePt t="14779" x="7377113" y="2478088"/>
          <p14:tracePt t="14794" x="7367588" y="2478088"/>
          <p14:tracePt t="14799" x="7358063" y="2478088"/>
          <p14:tracePt t="14815" x="7348538" y="2487613"/>
          <p14:tracePt t="14957" x="7497763" y="2560638"/>
          <p14:tracePt t="14968" x="7570788" y="2570163"/>
          <p14:tracePt t="14973" x="7645400" y="2570163"/>
          <p14:tracePt t="14982" x="7729538" y="2570163"/>
          <p14:tracePt t="14987" x="7802563" y="2570163"/>
          <p14:tracePt t="14996" x="7877175" y="2570163"/>
          <p14:tracePt t="15005" x="7970838" y="2552700"/>
          <p14:tracePt t="15012" x="8062913" y="2533650"/>
          <p14:tracePt t="15019" x="8156575" y="2524125"/>
          <p14:tracePt t="15025" x="8248650" y="2487613"/>
          <p14:tracePt t="15036" x="8388350" y="2487613"/>
          <p14:tracePt t="15050" x="8480425" y="2459038"/>
          <p14:tracePt t="15063" x="8499475" y="2459038"/>
          <p14:tracePt t="15067" x="8516938" y="2459038"/>
          <p14:tracePt t="15076" x="8526463" y="2459038"/>
          <p14:tracePt t="15082" x="8526463" y="2449513"/>
          <p14:tracePt t="15458" x="8555038" y="2449513"/>
          <p14:tracePt t="15468" x="8601075" y="2468563"/>
          <p14:tracePt t="15473" x="8629650" y="2478088"/>
          <p14:tracePt t="15484" x="8656638" y="2487613"/>
          <p14:tracePt t="15489" x="8685213" y="2487613"/>
          <p14:tracePt t="15496" x="8702675" y="2505075"/>
          <p14:tracePt t="15505" x="8731250" y="2505075"/>
          <p14:tracePt t="15511" x="8740775" y="2505075"/>
          <p14:tracePt t="15522" x="8767763" y="2514600"/>
          <p14:tracePt t="15534" x="8805863" y="2514600"/>
          <p14:tracePt t="15548" x="8832850" y="2514600"/>
          <p14:tracePt t="15552" x="8842375" y="2514600"/>
          <p14:tracePt t="15563" x="8861425" y="2514600"/>
          <p14:tracePt t="15567" x="8878888" y="2514600"/>
          <p14:tracePt t="15585" x="8897938" y="2514600"/>
          <p14:tracePt t="15599" x="8926513" y="2514600"/>
          <p14:tracePt t="15613" x="8953500" y="2514600"/>
          <p14:tracePt t="15627" x="8972550" y="2514600"/>
          <p14:tracePt t="15631" x="8982075" y="2514600"/>
          <p14:tracePt t="15642" x="9018588" y="2514600"/>
          <p14:tracePt t="15647" x="9037638" y="2514600"/>
          <p14:tracePt t="15657" x="9047163" y="2514600"/>
          <p14:tracePt t="15661" x="9074150" y="2514600"/>
          <p14:tracePt t="15671" x="9093200" y="2514600"/>
          <p14:tracePt t="15677" x="9102725" y="2514600"/>
          <p14:tracePt t="15694" x="9112250" y="2514600"/>
          <p14:tracePt t="15700" x="9120188" y="2514600"/>
          <p14:tracePt t="15710" x="9139238" y="2514600"/>
          <p14:tracePt t="15724" x="9158288" y="2514600"/>
          <p14:tracePt t="15737" x="9175750" y="2514600"/>
          <p14:tracePt t="15740" x="9204325" y="2524125"/>
          <p14:tracePt t="15751" x="9240838" y="2524125"/>
          <p14:tracePt t="15755" x="9259888" y="2524125"/>
          <p14:tracePt t="15766" x="9296400" y="2524125"/>
          <p14:tracePt t="15772" x="9315450" y="2533650"/>
          <p14:tracePt t="15780" x="9353550" y="2533650"/>
          <p14:tracePt t="15787" x="9361488" y="2533650"/>
          <p14:tracePt t="15794" x="9380538" y="2533650"/>
          <p14:tracePt t="15804" x="9426575" y="2533650"/>
          <p14:tracePt t="15819" x="9472613" y="2524125"/>
          <p14:tracePt t="15830" x="9491663" y="2505075"/>
          <p14:tracePt t="15835" x="9520238" y="2497138"/>
          <p14:tracePt t="15846" x="9537700" y="2487613"/>
          <p14:tracePt t="15851" x="9556750" y="2478088"/>
          <p14:tracePt t="15860" x="9585325" y="2478088"/>
          <p14:tracePt t="15864" x="9621838" y="2459038"/>
          <p14:tracePt t="15875" x="9667875" y="2459038"/>
          <p14:tracePt t="15882" x="9677400" y="2459038"/>
          <p14:tracePt t="15889" x="9713913" y="2449513"/>
          <p14:tracePt t="15897" x="9742488" y="2439988"/>
          <p14:tracePt t="15914" x="9761538" y="2432050"/>
          <p14:tracePt t="15925" x="9771063" y="2432050"/>
          <p14:tracePt t="15943" x="9771063" y="2422525"/>
          <p14:tracePt t="15961" x="9779000" y="2422525"/>
          <p14:tracePt t="15983" x="9788525" y="2422525"/>
          <p14:tracePt t="16520" x="9788525" y="2413000"/>
          <p14:tracePt t="16525" x="9779000" y="2403475"/>
          <p14:tracePt t="16535" x="9771063" y="2384425"/>
          <p14:tracePt t="16541" x="9761538" y="2357438"/>
          <p14:tracePt t="16550" x="9752013" y="2347913"/>
          <p14:tracePt t="16557" x="9742488" y="2338388"/>
          <p14:tracePt t="16565" x="9713913" y="2319338"/>
          <p14:tracePt t="16570" x="9696450" y="2292350"/>
          <p14:tracePt t="16578" x="9667875" y="2273300"/>
          <p14:tracePt t="16589" x="9612313" y="2208213"/>
          <p14:tracePt t="16600" x="9585325" y="2181225"/>
          <p14:tracePt t="16604" x="9566275" y="2162175"/>
          <p14:tracePt t="16614" x="9537700" y="2135188"/>
          <p14:tracePt t="16619" x="9510713" y="2116138"/>
          <p14:tracePt t="16630" x="9491663" y="2106613"/>
          <p14:tracePt t="16634" x="9464675" y="2078038"/>
          <p14:tracePt t="16643" x="9445625" y="2051050"/>
          <p14:tracePt t="16648" x="9436100" y="2032000"/>
          <p14:tracePt t="16658" x="9409113" y="2005013"/>
          <p14:tracePt t="16664" x="9371013" y="1985963"/>
          <p14:tracePt t="16672" x="9361488" y="1976438"/>
          <p14:tracePt t="16683" x="9315450" y="1939925"/>
          <p14:tracePt t="16693" x="9296400" y="1920875"/>
          <p14:tracePt t="16699" x="9259888" y="1893888"/>
          <p14:tracePt t="16708" x="9240838" y="1884363"/>
          <p14:tracePt t="16712" x="9213850" y="1874838"/>
          <p14:tracePt t="16723" x="9175750" y="1836738"/>
          <p14:tracePt t="16728" x="9167813" y="1836738"/>
          <p14:tracePt t="16737" x="9129713" y="1809750"/>
          <p14:tracePt t="16743" x="9120188" y="1809750"/>
          <p14:tracePt t="16751" x="9093200" y="1790700"/>
          <p14:tracePt t="16760" x="9074150" y="1790700"/>
          <p14:tracePt t="16767" x="9047163" y="1781175"/>
          <p14:tracePt t="16775" x="8991600" y="1763713"/>
          <p14:tracePt t="16792" x="8934450" y="1754188"/>
          <p14:tracePt t="16802" x="8907463" y="1754188"/>
          <p14:tracePt t="16807" x="8870950" y="1744663"/>
          <p14:tracePt t="16816" x="8832850" y="1744663"/>
          <p14:tracePt t="16823" x="8815388" y="1744663"/>
          <p14:tracePt t="16832" x="8796338" y="1744663"/>
          <p14:tracePt t="16839" x="8758238" y="1744663"/>
          <p14:tracePt t="16847" x="8702675" y="1744663"/>
          <p14:tracePt t="16854" x="8666163" y="1754188"/>
          <p14:tracePt t="16860" x="8620125" y="1754188"/>
          <p14:tracePt t="16869" x="8480425" y="1754188"/>
          <p14:tracePt t="16881" x="8369300" y="1754188"/>
          <p14:tracePt t="16886" x="8258175" y="1754188"/>
          <p14:tracePt t="16897" x="8174038" y="1754188"/>
          <p14:tracePt t="16903" x="8081963" y="1754188"/>
          <p14:tracePt t="16911" x="7988300" y="1773238"/>
          <p14:tracePt t="16916" x="7896225" y="1790700"/>
          <p14:tracePt t="16925" x="7775575" y="1790700"/>
          <p14:tracePt t="16932" x="7664450" y="1790700"/>
          <p14:tracePt t="16940" x="7580313" y="1790700"/>
          <p14:tracePt t="16947" x="7459663" y="1790700"/>
          <p14:tracePt t="16956" x="7394575" y="1790700"/>
          <p14:tracePt t="16964" x="7302500" y="1790700"/>
          <p14:tracePt t="16969" x="7237413" y="1790700"/>
          <p14:tracePt t="16981" x="7116763" y="1790700"/>
          <p14:tracePt t="16991" x="7032625" y="1790700"/>
          <p14:tracePt t="16995" x="6931025" y="1781175"/>
          <p14:tracePt t="17006" x="6819900" y="1763713"/>
          <p14:tracePt t="17010" x="6680200" y="1744663"/>
          <p14:tracePt t="17021" x="6523038" y="1735138"/>
          <p14:tracePt t="17024" x="6438900" y="1735138"/>
          <p14:tracePt t="17034" x="6300788" y="1716088"/>
          <p14:tracePt t="17043" x="6161088" y="1716088"/>
          <p14:tracePt t="17048" x="6049963" y="1698625"/>
          <p14:tracePt t="17058" x="5938838" y="1698625"/>
          <p14:tracePt t="17065" x="5845175" y="1670050"/>
          <p14:tracePt t="17073" x="5678488" y="1652588"/>
          <p14:tracePt t="17084" x="5632450" y="1652588"/>
          <p14:tracePt t="17089" x="5576888" y="1643063"/>
          <p14:tracePt t="17100" x="5538788" y="1643063"/>
          <p14:tracePt t="17106" x="5492750" y="1614488"/>
          <p14:tracePt t="17115" x="5437188" y="1614488"/>
          <p14:tracePt t="17119" x="5381625" y="1587500"/>
          <p14:tracePt t="17129" x="5297488" y="1587500"/>
          <p14:tracePt t="17138" x="5241925" y="1558925"/>
          <p14:tracePt t="17144" x="5168900" y="1558925"/>
          <p14:tracePt t="17150" x="5094288" y="1539875"/>
          <p14:tracePt t="17158" x="5029200" y="1539875"/>
          <p14:tracePt t="17168" x="4927600" y="1539875"/>
          <p14:tracePt t="17180" x="4879975" y="1549400"/>
          <p14:tracePt t="17184" x="4824413" y="1549400"/>
          <p14:tracePt t="17194" x="4778375" y="1558925"/>
          <p14:tracePt t="17200" x="4703763" y="1587500"/>
          <p14:tracePt t="17208" x="4648200" y="1604963"/>
          <p14:tracePt t="17213" x="4573588" y="1633538"/>
          <p14:tracePt t="17223" x="4537075" y="1643063"/>
          <p14:tracePt t="17231" x="4471988" y="1660525"/>
          <p14:tracePt t="17239" x="4435475" y="1679575"/>
          <p14:tracePt t="17245" x="4379913" y="1679575"/>
          <p14:tracePt t="17253" x="4341813" y="1698625"/>
          <p14:tracePt t="17262" x="4286250" y="1716088"/>
          <p14:tracePt t="17274" x="4259263" y="1735138"/>
          <p14:tracePt t="17276" x="4240213" y="1744663"/>
          <p14:tracePt t="17293" x="4203700" y="1790700"/>
          <p14:tracePt t="17303" x="4148138" y="1846263"/>
          <p14:tracePt t="17309" x="4138613" y="1893888"/>
          <p14:tracePt t="17317" x="4110038" y="1930400"/>
          <p14:tracePt t="17323" x="4083050" y="1985963"/>
          <p14:tracePt t="17333" x="4054475" y="2022475"/>
          <p14:tracePt t="17341" x="4044950" y="2060575"/>
          <p14:tracePt t="17348" x="4035425" y="2097088"/>
          <p14:tracePt t="17356" x="4008438" y="2171700"/>
          <p14:tracePt t="17368" x="3979863" y="2198688"/>
          <p14:tracePt t="17374" x="3971925" y="2217738"/>
          <p14:tracePt t="17383" x="3962400" y="2246313"/>
          <p14:tracePt t="17387" x="3952875" y="2255838"/>
          <p14:tracePt t="17398" x="3943350" y="2273300"/>
          <p14:tracePt t="17403" x="3943350" y="2282825"/>
          <p14:tracePt t="17412" x="3933825" y="2301875"/>
          <p14:tracePt t="17426" x="3924300" y="2311400"/>
          <p14:tracePt t="17436" x="3924300" y="2328863"/>
          <p14:tracePt t="17441" x="3924300" y="2338388"/>
          <p14:tracePt t="17448" x="3924300" y="2347913"/>
          <p14:tracePt t="17451" x="3924300" y="2366963"/>
          <p14:tracePt t="17466" x="3989388" y="2459038"/>
          <p14:tracePt t="17477" x="4017963" y="2514600"/>
          <p14:tracePt t="17482" x="4083050" y="2570163"/>
          <p14:tracePt t="17491" x="4119563" y="2625725"/>
          <p14:tracePt t="17498" x="4203700" y="2673350"/>
          <p14:tracePt t="17506" x="4295775" y="2746375"/>
          <p14:tracePt t="17512" x="4397375" y="2794000"/>
          <p14:tracePt t="17521" x="4491038" y="2811463"/>
          <p14:tracePt t="17530" x="4583113" y="2811463"/>
          <p14:tracePt t="17535" x="4676775" y="2784475"/>
          <p14:tracePt t="17545" x="4806950" y="2755900"/>
          <p14:tracePt t="17560" x="4935538" y="2681288"/>
          <p14:tracePt t="17572" x="4991100" y="2673350"/>
          <p14:tracePt t="17577" x="5084763" y="2635250"/>
          <p14:tracePt t="17586" x="5159375" y="2608263"/>
          <p14:tracePt t="17592" x="5251450" y="2579688"/>
          <p14:tracePt t="17600" x="5353050" y="2543175"/>
          <p14:tracePt t="17607" x="5427663" y="2533650"/>
          <p14:tracePt t="17615" x="5521325" y="2514600"/>
          <p14:tracePt t="17623" x="5594350" y="2497138"/>
          <p14:tracePt t="17629" x="5659438" y="2487613"/>
          <p14:tracePt t="17640" x="5827713" y="2468563"/>
          <p14:tracePt t="17655" x="5994400" y="2439988"/>
          <p14:tracePt t="17666" x="6086475" y="2422525"/>
          <p14:tracePt t="17670" x="6132513" y="2422525"/>
          <p14:tracePt t="17681" x="6226175" y="2413000"/>
          <p14:tracePt t="17684" x="6291263" y="2393950"/>
          <p14:tracePt t="17694" x="6364288" y="2393950"/>
          <p14:tracePt t="17703" x="6411913" y="2384425"/>
          <p14:tracePt t="17709" x="6484938" y="2384425"/>
          <p14:tracePt t="17717" x="6550025" y="2384425"/>
          <p14:tracePt t="17724" x="6643688" y="2384425"/>
          <p14:tracePt t="17734" x="6810375" y="2384425"/>
          <p14:tracePt t="17749" x="6921500" y="2384425"/>
          <p14:tracePt t="17760" x="6977063" y="2384425"/>
          <p14:tracePt t="17762" x="7023100" y="2384425"/>
          <p14:tracePt t="17774" x="7080250" y="2384425"/>
          <p14:tracePt t="17780" x="7126288" y="2393950"/>
          <p14:tracePt t="17789" x="7200900" y="2413000"/>
          <p14:tracePt t="17797" x="7339013" y="2432050"/>
          <p14:tracePt t="17805" x="7459663" y="2478088"/>
          <p14:tracePt t="17812" x="7599363" y="2514600"/>
          <p14:tracePt t="17818" x="7739063" y="2570163"/>
          <p14:tracePt t="17827" x="7997825" y="2673350"/>
          <p14:tracePt t="17843" x="8164513" y="2736850"/>
          <p14:tracePt t="17854" x="8220075" y="2746375"/>
          <p14:tracePt t="17861" x="8267700" y="2746375"/>
          <p14:tracePt t="17871" x="8313738" y="2746375"/>
          <p14:tracePt t="17873" x="8350250" y="2746375"/>
          <p14:tracePt t="17883" x="8388350" y="2746375"/>
          <p14:tracePt t="17889" x="8424863" y="2736850"/>
          <p14:tracePt t="17898" x="8480425" y="2709863"/>
          <p14:tracePt t="17907" x="8516938" y="2690813"/>
          <p14:tracePt t="17913" x="8574088" y="2673350"/>
          <p14:tracePt t="17922" x="8721725" y="2589213"/>
          <p14:tracePt t="17937" x="8851900" y="2533650"/>
          <p14:tracePt t="17948" x="8926513" y="2505075"/>
          <p14:tracePt t="17951" x="8999538" y="2487613"/>
          <p14:tracePt t="17963" x="9074150" y="2478088"/>
          <p14:tracePt t="17966" x="9129713" y="2459038"/>
          <p14:tracePt t="17978" x="9175750" y="2449513"/>
          <p14:tracePt t="17985" x="9232900" y="2422525"/>
          <p14:tracePt t="17992" x="9305925" y="2403475"/>
          <p14:tracePt t="18007" x="9445625" y="2393950"/>
          <p14:tracePt t="18015" x="9602788" y="2393950"/>
          <p14:tracePt t="18028" x="9696450" y="2393950"/>
          <p14:tracePt t="18030" x="9788525" y="2413000"/>
          <p14:tracePt t="18043" x="9834563" y="2413000"/>
          <p14:tracePt t="18049" x="9891713" y="2413000"/>
          <p14:tracePt t="18057" x="9937750" y="2413000"/>
          <p14:tracePt t="18061" x="9993313" y="2422525"/>
          <p14:tracePt t="18072" x="10039350" y="2439988"/>
          <p14:tracePt t="18080" x="10058400" y="2439988"/>
          <p14:tracePt t="18087" x="10085388" y="2439988"/>
          <p14:tracePt t="18093" x="10104438" y="2439988"/>
          <p14:tracePt t="18101" x="10131425" y="2449513"/>
          <p14:tracePt t="18110" x="10150475" y="2459038"/>
          <p14:tracePt t="18126" x="10179050" y="2459038"/>
          <p14:tracePt t="18137" x="10188575" y="2459038"/>
          <p14:tracePt t="18141" x="10196513" y="2459038"/>
          <p14:tracePt t="18152" x="10206038" y="2459038"/>
          <p14:tracePt t="18166" x="10215563" y="2459038"/>
          <p14:tracePt t="18172" x="10225088" y="2459038"/>
          <p14:tracePt t="18189" x="10244138" y="2459038"/>
          <p14:tracePt t="18203" x="10244138" y="2449513"/>
          <p14:tracePt t="18209" x="10261600" y="2432050"/>
          <p14:tracePt t="18219" x="10290175" y="2366963"/>
          <p14:tracePt t="18235" x="10290175" y="2347913"/>
          <p14:tracePt t="18246" x="10290175" y="2328863"/>
          <p14:tracePt t="18261" x="10280650" y="2301875"/>
          <p14:tracePt t="18266" x="10280650" y="2282825"/>
          <p14:tracePt t="18275" x="10261600" y="2263775"/>
          <p14:tracePt t="18282" x="10252075" y="2255838"/>
          <p14:tracePt t="18289" x="10234613" y="2217738"/>
          <p14:tracePt t="18299" x="10188575" y="2162175"/>
          <p14:tracePt t="18315" x="10029825" y="2051050"/>
          <p14:tracePt t="18326" x="9928225" y="2005013"/>
          <p14:tracePt t="18330" x="9834563" y="1966913"/>
          <p14:tracePt t="18340" x="9779000" y="1939925"/>
          <p14:tracePt t="18346" x="9732963" y="1930400"/>
          <p14:tracePt t="18356" x="9631363" y="1911350"/>
          <p14:tracePt t="18361" x="9612313" y="1901825"/>
          <p14:tracePt t="18369" x="9537700" y="1855788"/>
          <p14:tracePt t="18376" x="9501188" y="1846263"/>
          <p14:tracePt t="18383" x="9417050" y="1800225"/>
          <p14:tracePt t="18393" x="9344025" y="1773238"/>
          <p14:tracePt t="18399" x="9223375" y="1716088"/>
          <p14:tracePt t="18410" x="8982075" y="1652588"/>
          <p14:tracePt t="18420" x="8842375" y="1614488"/>
          <p14:tracePt t="18423" x="8758238" y="1614488"/>
          <p14:tracePt t="18433" x="8647113" y="1614488"/>
          <p14:tracePt t="18440" x="8509000" y="1614488"/>
          <p14:tracePt t="18450" x="8369300" y="1643063"/>
          <p14:tracePt t="18454" x="8258175" y="1660525"/>
          <p14:tracePt t="18465" x="8099425" y="1679575"/>
          <p14:tracePt t="18470" x="7978775" y="1708150"/>
          <p14:tracePt t="18478" x="7867650" y="1708150"/>
          <p14:tracePt t="18488" x="7589838" y="1763713"/>
          <p14:tracePt t="18499" x="7413625" y="1763713"/>
          <p14:tracePt t="18504" x="7283450" y="1763713"/>
          <p14:tracePt t="18518" x="6967538" y="1781175"/>
          <p14:tracePt t="18529" x="6856413" y="1781175"/>
          <p14:tracePt t="18532" x="6745288" y="1781175"/>
          <p14:tracePt t="18543" x="6634163" y="1800225"/>
          <p14:tracePt t="18549" x="6542088" y="1800225"/>
          <p14:tracePt t="18558" x="6429375" y="1800225"/>
          <p14:tracePt t="18564" x="6337300" y="1809750"/>
          <p14:tracePt t="18572" x="6216650" y="1809750"/>
          <p14:tracePt t="18581" x="6142038" y="1790700"/>
          <p14:tracePt t="18587" x="6059488" y="1790700"/>
          <p14:tracePt t="18597" x="5864225" y="1763713"/>
          <p14:tracePt t="18608" x="5780088" y="1763713"/>
          <p14:tracePt t="18612" x="5688013" y="1744663"/>
          <p14:tracePt t="18623" x="5613400" y="1725613"/>
          <p14:tracePt t="18628" x="5538788" y="1716088"/>
          <p14:tracePt t="18639" x="5465763" y="1716088"/>
          <p14:tracePt t="18643" x="5400675" y="1716088"/>
          <p14:tracePt t="18652" x="5345113" y="1716088"/>
          <p14:tracePt t="18659" x="5297488" y="1716088"/>
          <p14:tracePt t="18666" x="5214938" y="1716088"/>
          <p14:tracePt t="18676" x="5029200" y="1735138"/>
          <p14:tracePt t="18689" x="4843463" y="1754188"/>
          <p14:tracePt t="18703" x="4751388" y="1754188"/>
          <p14:tracePt t="18709" x="4686300" y="1754188"/>
          <p14:tracePt t="18717" x="4630738" y="1754188"/>
          <p14:tracePt t="18722" x="4583113" y="1754188"/>
          <p14:tracePt t="18732" x="4546600" y="1754188"/>
          <p14:tracePt t="18738" x="4510088" y="1754188"/>
          <p14:tracePt t="18747" x="4471988" y="1763713"/>
          <p14:tracePt t="18753" x="4425950" y="1763713"/>
          <p14:tracePt t="18761" x="4406900" y="1773238"/>
          <p14:tracePt t="18767" x="4332288" y="1773238"/>
          <p14:tracePt t="18786" x="4305300" y="1773238"/>
          <p14:tracePt t="18799" x="4295775" y="1781175"/>
          <p14:tracePt t="18848" x="4249738" y="1911350"/>
          <p14:tracePt t="18855" x="4249738" y="2022475"/>
          <p14:tracePt t="18863" x="4213225" y="2162175"/>
          <p14:tracePt t="20850" x="4213225" y="2181225"/>
          <p14:tracePt t="20859" x="4203700" y="2227263"/>
          <p14:tracePt t="20875" x="4194175" y="2273300"/>
          <p14:tracePt t="20886" x="4194175" y="2292350"/>
          <p14:tracePt t="20901" x="4184650" y="2311400"/>
          <p14:tracePt t="20906" x="4184650" y="2319338"/>
          <p14:tracePt t="20915" x="4175125" y="2338388"/>
          <p14:tracePt t="20921" x="4175125" y="2366963"/>
          <p14:tracePt t="20929" x="4156075" y="2403475"/>
          <p14:tracePt t="20937" x="4148138" y="2422525"/>
          <p14:tracePt t="20943" x="4138613" y="2478088"/>
          <p14:tracePt t="20953" x="4119563" y="2514600"/>
          <p14:tracePt t="20958" x="4119563" y="2552700"/>
          <p14:tracePt t="20970" x="4100513" y="2608263"/>
          <p14:tracePt t="20982" x="4100513" y="2644775"/>
          <p14:tracePt t="20995" x="4100513" y="2654300"/>
          <p14:tracePt t="21000" x="4100513" y="2663825"/>
          <p14:tracePt t="21045" x="4110038" y="2673350"/>
          <p14:tracePt t="21052" x="4119563" y="2681288"/>
          <p14:tracePt t="21063" x="4148138" y="2690813"/>
          <p14:tracePt t="21077" x="4175125" y="2700338"/>
          <p14:tracePt t="21089" x="4184650" y="2700338"/>
          <p14:tracePt t="21117" x="4194175" y="2700338"/>
          <p14:tracePt t="21126" x="4203700" y="2700338"/>
          <p14:tracePt t="21147" x="4213225" y="2700338"/>
          <p14:tracePt t="21156" x="4240213" y="2700338"/>
          <p14:tracePt t="21169" x="4259263" y="2690813"/>
          <p14:tracePt t="21183" x="4268788" y="2690813"/>
          <p14:tracePt t="21197" x="4276725" y="2690813"/>
          <p14:tracePt t="21204" x="4286250" y="2681288"/>
          <p14:tracePt t="21218" x="4295775" y="2681288"/>
          <p14:tracePt t="21227" x="4305300" y="2673350"/>
          <p14:tracePt t="21249" x="4314825" y="2673350"/>
          <p14:tracePt t="21262" x="4324350" y="2673350"/>
          <p14:tracePt t="21277" x="4341813" y="2663825"/>
          <p14:tracePt t="21281" x="4351338" y="2663825"/>
          <p14:tracePt t="21292" x="4360863" y="2654300"/>
          <p14:tracePt t="21296" x="4370388" y="2654300"/>
          <p14:tracePt t="21307" x="4389438" y="2654300"/>
          <p14:tracePt t="21311" x="4416425" y="2644775"/>
          <p14:tracePt t="21321" x="4435475" y="2625725"/>
          <p14:tracePt t="21329" x="4452938" y="2625725"/>
          <p14:tracePt t="21335" x="4491038" y="2625725"/>
          <p14:tracePt t="21343" x="4527550" y="2625725"/>
          <p14:tracePt t="21350" x="4565650" y="2616200"/>
          <p14:tracePt t="21361" x="4638675" y="2608263"/>
          <p14:tracePt t="21373" x="4741863" y="2608263"/>
          <p14:tracePt t="21386" x="4806950" y="2608263"/>
          <p14:tracePt t="21390" x="4852988" y="2608263"/>
          <p14:tracePt t="21401" x="4927600" y="2608263"/>
          <p14:tracePt t="21407" x="4973638" y="2608263"/>
          <p14:tracePt t="21416" x="5010150" y="2608263"/>
          <p14:tracePt t="21423" x="5048250" y="2608263"/>
          <p14:tracePt t="21430" x="5084763" y="2608263"/>
          <p14:tracePt t="21437" x="5103813" y="2608263"/>
          <p14:tracePt t="21444" x="5111750" y="2608263"/>
          <p14:tracePt t="21453" x="5130800" y="2608263"/>
          <p14:tracePt t="21785" x="5241925" y="2635250"/>
          <p14:tracePt t="21792" x="5353050" y="2673350"/>
          <p14:tracePt t="21801" x="5492750" y="2690813"/>
          <p14:tracePt t="21809" x="5632450" y="2700338"/>
          <p14:tracePt t="21815" x="5770563" y="2700338"/>
          <p14:tracePt t="21820" x="5919788" y="2700338"/>
          <p14:tracePt t="21829" x="6216650" y="2700338"/>
          <p14:tracePt t="21845" x="6438900" y="2719388"/>
          <p14:tracePt t="21857" x="6532563" y="2719388"/>
          <p14:tracePt t="21861" x="6643688" y="2709863"/>
          <p14:tracePt t="21872" x="6735763" y="2709863"/>
          <p14:tracePt t="21877" x="6846888" y="2709863"/>
          <p14:tracePt t="21886" x="6940550" y="2709863"/>
          <p14:tracePt t="21894" x="6996113" y="2719388"/>
          <p14:tracePt t="21902" x="7107238" y="2736850"/>
          <p14:tracePt t="21911" x="7200900" y="2736850"/>
          <p14:tracePt t="21916" x="7292975" y="2746375"/>
          <p14:tracePt t="21924" x="7497763" y="2746375"/>
          <p14:tracePt t="21941" x="7747000" y="2746375"/>
          <p14:tracePt t="21952" x="7831138" y="2746375"/>
          <p14:tracePt t="21956" x="7923213" y="2746375"/>
          <p14:tracePt t="21967" x="7997825" y="2746375"/>
          <p14:tracePt t="21970" x="8081963" y="2746375"/>
          <p14:tracePt t="21980" x="8156575" y="2709863"/>
          <p14:tracePt t="21985" x="8248650" y="2709863"/>
          <p14:tracePt t="21996" x="8323263" y="2681288"/>
          <p14:tracePt t="22004" x="8415338" y="2681288"/>
          <p14:tracePt t="22011" x="8489950" y="2681288"/>
          <p14:tracePt t="22019" x="8582025" y="2681288"/>
          <p14:tracePt t="22035" x="8685213" y="2681288"/>
          <p14:tracePt t="22045" x="8702675" y="2681288"/>
          <p14:tracePt t="22049" x="8731250" y="2681288"/>
          <p14:tracePt t="22061" x="8750300" y="2681288"/>
          <p14:tracePt t="22067" x="8767763" y="2681288"/>
          <p14:tracePt t="22077" x="8796338" y="2681288"/>
          <p14:tracePt t="22090" x="8815388" y="2681288"/>
          <p14:tracePt t="22097" x="8823325" y="2681288"/>
          <p14:tracePt t="22112" x="8842375" y="2681288"/>
          <p14:tracePt t="22128" x="8861425" y="2681288"/>
          <p14:tracePt t="22140" x="8878888" y="2681288"/>
          <p14:tracePt t="22143" x="8888413" y="2681288"/>
          <p14:tracePt t="22155" x="8926513" y="2681288"/>
          <p14:tracePt t="22161" x="8943975" y="2681288"/>
          <p14:tracePt t="22169" x="8972550" y="2690813"/>
          <p14:tracePt t="22175" x="8999538" y="2690813"/>
          <p14:tracePt t="22184" x="9037638" y="2709863"/>
          <p14:tracePt t="22191" x="9074150" y="2719388"/>
          <p14:tracePt t="22198" x="9102725" y="2719388"/>
          <p14:tracePt t="22209" x="9148763" y="2746375"/>
          <p14:tracePt t="22223" x="9204325" y="2746375"/>
          <p14:tracePt t="22234" x="9223375" y="2746375"/>
          <p14:tracePt t="22236" x="9232900" y="2746375"/>
          <p14:tracePt t="22249" x="9250363" y="2755900"/>
          <p14:tracePt t="22252" x="9259888" y="2755900"/>
          <p14:tracePt t="22263" x="9288463" y="2765425"/>
          <p14:tracePt t="22268" x="9305925" y="2765425"/>
          <p14:tracePt t="22278" x="9324975" y="2765425"/>
          <p14:tracePt t="22286" x="9353550" y="2765425"/>
          <p14:tracePt t="22293" x="9371013" y="2774950"/>
          <p14:tracePt t="22302" x="9380538" y="2774950"/>
          <p14:tracePt t="22307" x="9390063" y="2774950"/>
          <p14:tracePt t="22317" x="9409113" y="2784475"/>
          <p14:tracePt t="22332" x="9436100" y="2784475"/>
          <p14:tracePt t="22348" x="9445625" y="2784475"/>
          <p14:tracePt t="22358" x="9455150" y="2784475"/>
          <p14:tracePt t="22364" x="9464675" y="2784475"/>
          <p14:tracePt t="22373" x="9472613" y="2774950"/>
          <p14:tracePt t="22387" x="9482138" y="2774950"/>
          <p14:tracePt t="22401" x="9491663" y="2774950"/>
          <p14:tracePt t="22423" x="9501188" y="2774950"/>
          <p14:tracePt t="22426" x="9510713" y="2765425"/>
          <p14:tracePt t="22441" x="9510713" y="2755900"/>
          <p14:tracePt t="22453" x="9529763" y="2755900"/>
          <p14:tracePt t="22458" x="9537700" y="2755900"/>
          <p14:tracePt t="22466" x="9547225" y="2746375"/>
          <p14:tracePt t="22474" x="9556750" y="2736850"/>
          <p14:tracePt t="22481" x="9566275" y="2728913"/>
          <p14:tracePt t="22490" x="9585325" y="2719388"/>
          <p14:tracePt t="22496" x="9602788" y="2690813"/>
          <p14:tracePt t="22506" x="9631363" y="2673350"/>
          <p14:tracePt t="22520" x="9658350" y="2635250"/>
          <p14:tracePt t="22532" x="9667875" y="2625725"/>
          <p14:tracePt t="22537" x="9696450" y="2608263"/>
          <p14:tracePt t="22553" x="9696450" y="2598738"/>
          <p14:tracePt t="22561" x="9696450" y="2589213"/>
          <p14:tracePt t="22567" x="9705975" y="2589213"/>
          <p14:tracePt t="22583" x="9713913" y="2579688"/>
          <p14:tracePt t="22590" x="9723438" y="2570163"/>
          <p14:tracePt t="22600" x="9732963" y="2560638"/>
          <p14:tracePt t="22612" x="9732963" y="2552700"/>
          <p14:tracePt t="22627" x="9742488" y="2543175"/>
          <p14:tracePt t="22642" x="9752013" y="2533650"/>
          <p14:tracePt t="22655" x="9761538" y="2514600"/>
          <p14:tracePt t="22663" x="9771063" y="2505075"/>
          <p14:tracePt t="22672" x="9771063" y="2497138"/>
          <p14:tracePt t="22684" x="9771063" y="2487613"/>
          <p14:tracePt t="22690" x="9779000" y="2478088"/>
          <p14:tracePt t="22703" x="9779000" y="2468563"/>
          <p14:tracePt t="22714" x="9779000" y="2459038"/>
          <p14:tracePt t="22728" x="9779000" y="2432050"/>
          <p14:tracePt t="22742" x="9779000" y="2413000"/>
          <p14:tracePt t="22765" x="9779000" y="2393950"/>
          <p14:tracePt t="22783" x="9779000" y="2376488"/>
          <p14:tracePt t="22796" x="9779000" y="2357438"/>
          <p14:tracePt t="22812" x="9771063" y="2357438"/>
          <p14:tracePt t="22822" x="9771063" y="2328863"/>
          <p14:tracePt t="22829" x="9761538" y="2311400"/>
          <p14:tracePt t="22842" x="9732963" y="2301875"/>
          <p14:tracePt t="22852" x="9732963" y="2292350"/>
          <p14:tracePt t="22865" x="9723438" y="2282825"/>
          <p14:tracePt t="22878" x="9713913" y="2263775"/>
          <p14:tracePt t="22893" x="9705975" y="2236788"/>
          <p14:tracePt t="22902" x="9696450" y="2236788"/>
          <p14:tracePt t="22906" x="9696450" y="2227263"/>
          <p14:tracePt t="22917" x="9677400" y="2208213"/>
          <p14:tracePt t="22922" x="9677400" y="2198688"/>
          <p14:tracePt t="22931" x="9667875" y="2190750"/>
          <p14:tracePt t="22937" x="9658350" y="2181225"/>
          <p14:tracePt t="22945" x="9650413" y="2171700"/>
          <p14:tracePt t="22954" x="9640888" y="2162175"/>
          <p14:tracePt t="22960" x="9631363" y="2152650"/>
          <p14:tracePt t="22971" x="9612313" y="2143125"/>
          <p14:tracePt t="22985" x="9593263" y="2125663"/>
          <p14:tracePt t="22997" x="9575800" y="2116138"/>
          <p14:tracePt t="22999" x="9556750" y="2097088"/>
          <p14:tracePt t="23011" x="9547225" y="2078038"/>
          <p14:tracePt t="23017" x="9520238" y="2070100"/>
          <p14:tracePt t="23026" x="9510713" y="2060575"/>
          <p14:tracePt t="23033" x="9501188" y="2060575"/>
          <p14:tracePt t="23039" x="9482138" y="2051050"/>
          <p14:tracePt t="23047" x="9482138" y="2041525"/>
          <p14:tracePt t="23054" x="9464675" y="2022475"/>
          <p14:tracePt t="23063" x="9436100" y="2014538"/>
          <p14:tracePt t="23080" x="9417050" y="2005013"/>
          <p14:tracePt t="23091" x="9399588" y="1995488"/>
          <p14:tracePt t="23094" x="9380538" y="1985963"/>
          <p14:tracePt t="23105" x="9344025" y="1976438"/>
          <p14:tracePt t="23111" x="9315450" y="1957388"/>
          <p14:tracePt t="23118" x="9278938" y="1949450"/>
          <p14:tracePt t="23127" x="9232900" y="1939925"/>
          <p14:tracePt t="23135" x="9158288" y="1920875"/>
          <p14:tracePt t="23141" x="9083675" y="1893888"/>
          <p14:tracePt t="23148" x="9028113" y="1884363"/>
          <p14:tracePt t="23157" x="8972550" y="1855788"/>
          <p14:tracePt t="23164" x="8907463" y="1836738"/>
          <p14:tracePt t="23173" x="8823325" y="1800225"/>
          <p14:tracePt t="23184" x="8767763" y="1773238"/>
          <p14:tracePt t="23189" x="8712200" y="1744663"/>
          <p14:tracePt t="23200" x="8666163" y="1735138"/>
          <p14:tracePt t="23204" x="8591550" y="1698625"/>
          <p14:tracePt t="23214" x="8499475" y="1689100"/>
          <p14:tracePt t="23220" x="8332788" y="1652588"/>
          <p14:tracePt t="23229" x="8220075" y="1614488"/>
          <p14:tracePt t="23236" x="8099425" y="1587500"/>
          <p14:tracePt t="23244" x="7988300" y="1549400"/>
          <p14:tracePt t="23251" x="7932738" y="1549400"/>
          <p14:tracePt t="23257" x="7867650" y="1539875"/>
          <p14:tracePt t="23267" x="7720013" y="1503363"/>
          <p14:tracePt t="23279" x="7645400" y="1493838"/>
          <p14:tracePt t="23281" x="7608888" y="1484313"/>
          <p14:tracePt t="23294" x="7543800" y="1466850"/>
          <p14:tracePt t="23298" x="7497763" y="1466850"/>
          <p14:tracePt t="23309" x="7469188" y="1457325"/>
          <p14:tracePt t="23313" x="7450138" y="1457325"/>
          <p14:tracePt t="23322" x="7432675" y="1457325"/>
          <p14:tracePt t="25708" x="7404100" y="1457325"/>
          <p14:tracePt t="25715" x="7385050" y="1457325"/>
          <p14:tracePt t="25722" x="7367588" y="1457325"/>
          <p14:tracePt t="25731" x="7329488" y="1447800"/>
          <p14:tracePt t="25738" x="7302500" y="1447800"/>
          <p14:tracePt t="25746" x="7237413" y="1428750"/>
          <p14:tracePt t="25763" x="7191375" y="1428750"/>
          <p14:tracePt t="25772" x="7172325" y="1428750"/>
          <p14:tracePt t="25777" x="7162800" y="1428750"/>
          <p14:tracePt t="25790" x="7135813" y="1419225"/>
          <p14:tracePt t="25795" x="7116763" y="1419225"/>
          <p14:tracePt t="25803" x="7097713" y="1411288"/>
          <p14:tracePt t="25810" x="7070725" y="1411288"/>
          <p14:tracePt t="25817" x="7061200" y="1411288"/>
          <p14:tracePt t="25823" x="7051675" y="1411288"/>
          <p14:tracePt t="25831" x="7032625" y="1411288"/>
          <p14:tracePt t="25840" x="7005638" y="1411288"/>
          <p14:tracePt t="25853" x="6986588" y="1411288"/>
          <p14:tracePt t="25857" x="6977063" y="1411288"/>
          <p14:tracePt t="25867" x="6950075" y="1411288"/>
          <p14:tracePt t="25872" x="6931025" y="1411288"/>
          <p14:tracePt t="25882" x="6894513" y="1411288"/>
          <p14:tracePt t="25889" x="6875463" y="1411288"/>
          <p14:tracePt t="25896" x="6838950" y="1411288"/>
          <p14:tracePt t="25903" x="6819900" y="1411288"/>
          <p14:tracePt t="25911" x="6783388" y="1411288"/>
          <p14:tracePt t="25920" x="6754813" y="1411288"/>
          <p14:tracePt t="25926" x="6718300" y="1419225"/>
          <p14:tracePt t="25936" x="6680200" y="1419225"/>
          <p14:tracePt t="25951" x="6634163" y="1447800"/>
          <p14:tracePt t="25962" x="6597650" y="1447800"/>
          <p14:tracePt t="25964" x="6588125" y="1447800"/>
          <p14:tracePt t="25976" x="6559550" y="1466850"/>
          <p14:tracePt t="25981" x="6523038" y="1466850"/>
          <p14:tracePt t="25990" x="6484938" y="1484313"/>
          <p14:tracePt t="25997" x="6457950" y="1493838"/>
          <p14:tracePt t="26007" x="6411913" y="1503363"/>
          <p14:tracePt t="26014" x="6373813" y="1512888"/>
          <p14:tracePt t="26019" x="6318250" y="1539875"/>
          <p14:tracePt t="26031" x="6226175" y="1568450"/>
          <p14:tracePt t="26043" x="6151563" y="1624013"/>
          <p14:tracePt t="26057" x="6115050" y="1633538"/>
          <p14:tracePt t="26062" x="6076950" y="1643063"/>
          <p14:tracePt t="26071" x="6040438" y="1670050"/>
          <p14:tracePt t="26078" x="6003925" y="1679575"/>
          <p14:tracePt t="26085" x="5965825" y="1698625"/>
          <p14:tracePt t="26091" x="5929313" y="1708150"/>
          <p14:tracePt t="26100" x="5891213" y="1716088"/>
          <p14:tracePt t="26105" x="5873750" y="1735138"/>
          <p14:tracePt t="26115" x="5854700" y="1744663"/>
          <p14:tracePt t="26123" x="5799138" y="1744663"/>
          <p14:tracePt t="26129" x="5780088" y="1754188"/>
          <p14:tracePt t="26141" x="5734050" y="1773238"/>
          <p14:tracePt t="26150" x="5697538" y="1790700"/>
          <p14:tracePt t="26153" x="5688013" y="1790700"/>
          <p14:tracePt t="26165" x="5649913" y="1800225"/>
          <p14:tracePt t="26171" x="5632450" y="1809750"/>
          <p14:tracePt t="26181" x="5603875" y="1819275"/>
          <p14:tracePt t="26186" x="5586413" y="1836738"/>
          <p14:tracePt t="26195" x="5567363" y="1836738"/>
          <p14:tracePt t="26202" x="5538788" y="1846263"/>
          <p14:tracePt t="26209" x="5521325" y="1855788"/>
          <p14:tracePt t="26218" x="5492750" y="1855788"/>
          <p14:tracePt t="26224" x="5473700" y="1865313"/>
          <p14:tracePt t="26232" x="5437188" y="1884363"/>
          <p14:tracePt t="26245" x="5408613" y="1901825"/>
          <p14:tracePt t="26249" x="5391150" y="1901825"/>
          <p14:tracePt t="26259" x="5381625" y="1911350"/>
          <p14:tracePt t="26264" x="5372100" y="1920875"/>
          <p14:tracePt t="26275" x="5353050" y="1920875"/>
          <p14:tracePt t="26279" x="5316538" y="1949450"/>
          <p14:tracePt t="26289" x="5280025" y="1957388"/>
          <p14:tracePt t="26296" x="5241925" y="1957388"/>
          <p14:tracePt t="26303" x="5186363" y="1976438"/>
          <p14:tracePt t="26312" x="5140325" y="1976438"/>
          <p14:tracePt t="26318" x="5094288" y="1976438"/>
          <p14:tracePt t="26327" x="4991100" y="1976438"/>
          <p14:tracePt t="26339" x="4954588" y="1966913"/>
          <p14:tracePt t="26340" x="4899025" y="1966913"/>
          <p14:tracePt t="26354" x="4852988" y="1966913"/>
          <p14:tracePt t="26357" x="4814888" y="1957388"/>
          <p14:tracePt t="26369" x="4768850" y="1957388"/>
          <p14:tracePt t="26375" x="4713288" y="1949450"/>
          <p14:tracePt t="26382" x="4667250" y="1949450"/>
          <p14:tracePt t="26390" x="4630738" y="1949450"/>
          <p14:tracePt t="26397" x="4592638" y="1949450"/>
          <p14:tracePt t="26406" x="4556125" y="1949450"/>
          <p14:tracePt t="26412" x="4537075" y="1949450"/>
          <p14:tracePt t="26423" x="4491038" y="1949450"/>
          <p14:tracePt t="26433" x="4471988" y="1949450"/>
          <p14:tracePt t="26438" x="4452938" y="1949450"/>
          <p14:tracePt t="26448" x="4416425" y="1949450"/>
          <p14:tracePt t="26453" x="4406900" y="1949450"/>
          <p14:tracePt t="26464" x="4389438" y="1949450"/>
          <p14:tracePt t="26468" x="4370388" y="1949450"/>
          <p14:tracePt t="26477" x="4351338" y="1957388"/>
          <p14:tracePt t="26483" x="4341813" y="1957388"/>
          <p14:tracePt t="26492" x="4332288" y="1957388"/>
          <p14:tracePt t="26501" x="4324350" y="1966913"/>
          <p14:tracePt t="26507" x="4314825" y="1976438"/>
          <p14:tracePt t="26515" x="4295775" y="1985963"/>
          <p14:tracePt t="26527" x="4268788" y="1995488"/>
          <p14:tracePt t="26531" x="4259263" y="2005013"/>
          <p14:tracePt t="26542" x="4240213" y="2032000"/>
          <p14:tracePt t="26547" x="4221163" y="2051050"/>
          <p14:tracePt t="26558" x="4221163" y="2060575"/>
          <p14:tracePt t="26562" x="4194175" y="2097088"/>
          <p14:tracePt t="26572" x="4175125" y="2106613"/>
          <p14:tracePt t="26577" x="4175125" y="2125663"/>
          <p14:tracePt t="26587" x="4148138" y="2152650"/>
          <p14:tracePt t="26595" x="4148138" y="2171700"/>
          <p14:tracePt t="26599" x="4138613" y="2171700"/>
          <p14:tracePt t="26609" x="4129088" y="2217738"/>
          <p14:tracePt t="26626" x="4110038" y="2246313"/>
          <p14:tracePt t="26636" x="4110038" y="2255838"/>
          <p14:tracePt t="26640" x="4100513" y="2282825"/>
          <p14:tracePt t="26651" x="4092575" y="2292350"/>
          <p14:tracePt t="26656" x="4092575" y="2311400"/>
          <p14:tracePt t="26666" x="4064000" y="2347913"/>
          <p14:tracePt t="26673" x="4064000" y="2357438"/>
          <p14:tracePt t="26681" x="4054475" y="2366963"/>
          <p14:tracePt t="26689" x="4054475" y="2376488"/>
          <p14:tracePt t="26695" x="4054475" y="2384425"/>
          <p14:tracePt t="26701" x="4044950" y="2393950"/>
          <p14:tracePt t="26720" x="4035425" y="2413000"/>
          <p14:tracePt t="26735" x="4035425" y="2422525"/>
          <p14:tracePt t="26760" x="4035425" y="2432050"/>
          <p14:tracePt t="26780" x="4035425" y="2439988"/>
          <p14:tracePt t="26798" x="4035425" y="2449513"/>
          <p14:tracePt t="26825" x="4044950" y="2459038"/>
          <p14:tracePt t="26831" x="4083050" y="2478088"/>
          <p14:tracePt t="26840" x="4110038" y="2497138"/>
          <p14:tracePt t="26845" x="4156075" y="2497138"/>
          <p14:tracePt t="26854" x="4175125" y="2505075"/>
          <p14:tracePt t="26861" x="4230688" y="2505075"/>
          <p14:tracePt t="26869" x="4276725" y="2505075"/>
          <p14:tracePt t="26876" x="4332288" y="2505075"/>
          <p14:tracePt t="26882" x="4379913" y="2505075"/>
          <p14:tracePt t="26892" x="4416425" y="2505075"/>
          <p14:tracePt t="26898" x="4452938" y="2505075"/>
          <p14:tracePt t="26908" x="4537075" y="2524125"/>
          <p14:tracePt t="26922" x="4573588" y="2524125"/>
          <p14:tracePt t="26926" x="4621213" y="2524125"/>
          <p14:tracePt t="26934" x="4676775" y="2524125"/>
          <p14:tracePt t="26939" x="4722813" y="2533650"/>
          <p14:tracePt t="26948" x="4778375" y="2533650"/>
          <p14:tracePt t="26955" x="4843463" y="2552700"/>
          <p14:tracePt t="26963" x="4889500" y="2552700"/>
          <p14:tracePt t="26971" x="4945063" y="2560638"/>
          <p14:tracePt t="26977" x="5019675" y="2579688"/>
          <p14:tracePt t="26986" x="5065713" y="2579688"/>
          <p14:tracePt t="26992" x="5103813" y="2579688"/>
          <p14:tracePt t="27003" x="5186363" y="2579688"/>
          <p14:tracePt t="27014" x="5224463" y="2579688"/>
          <p14:tracePt t="27018" x="5260975" y="2579688"/>
          <p14:tracePt t="27028" x="5297488" y="2589213"/>
          <p14:tracePt t="27033" x="5362575" y="2589213"/>
          <p14:tracePt t="27043" x="5400675" y="2589213"/>
          <p14:tracePt t="27049" x="5437188" y="2589213"/>
          <p14:tracePt t="27057" x="5483225" y="2589213"/>
          <p14:tracePt t="27064" x="5502275" y="2589213"/>
          <p14:tracePt t="27073" x="5557838" y="2589213"/>
          <p14:tracePt t="27081" x="5576888" y="2589213"/>
          <p14:tracePt t="27086" x="5613400" y="2589213"/>
          <p14:tracePt t="27097" x="5659438" y="2589213"/>
          <p14:tracePt t="27108" x="5678488" y="2589213"/>
          <p14:tracePt t="27113" x="5688013" y="2589213"/>
          <p14:tracePt t="27123" x="5707063" y="2589213"/>
          <p14:tracePt t="27128" x="5715000" y="2589213"/>
          <p14:tracePt t="27138" x="5734050" y="2589213"/>
          <p14:tracePt t="27143" x="5743575" y="2589213"/>
          <p14:tracePt t="27152" x="5762625" y="2589213"/>
          <p14:tracePt t="27159" x="5789613" y="2589213"/>
          <p14:tracePt t="27166" x="5808663" y="2589213"/>
          <p14:tracePt t="27175" x="5827713" y="2589213"/>
          <p14:tracePt t="27181" x="5864225" y="2589213"/>
          <p14:tracePt t="27190" x="5938838" y="2589213"/>
          <p14:tracePt t="27203" x="5956300" y="2589213"/>
          <p14:tracePt t="27206" x="5984875" y="2589213"/>
          <p14:tracePt t="27217" x="6003925" y="2589213"/>
          <p14:tracePt t="27223" x="6021388" y="2589213"/>
          <p14:tracePt t="27231" x="6040438" y="2589213"/>
          <p14:tracePt t="27238" x="6067425" y="2589213"/>
          <p14:tracePt t="27246" x="6105525" y="2589213"/>
          <p14:tracePt t="27253" x="6132513" y="2589213"/>
          <p14:tracePt t="27260" x="6170613" y="2570163"/>
          <p14:tracePt t="27270" x="6207125" y="2560638"/>
          <p14:tracePt t="27275" x="6235700" y="2560638"/>
          <p14:tracePt t="27283" x="6291263" y="2560638"/>
          <p14:tracePt t="27299" x="6308725" y="2560638"/>
          <p14:tracePt t="27303" x="6337300" y="2552700"/>
          <p14:tracePt t="27311" x="6356350" y="2552700"/>
          <p14:tracePt t="27317" x="6373813" y="2552700"/>
          <p14:tracePt t="27325" x="6411913" y="2533650"/>
          <p14:tracePt t="27333" x="6429375" y="2533650"/>
          <p14:tracePt t="27340" x="6467475" y="2533650"/>
          <p14:tracePt t="27347" x="6494463" y="2533650"/>
          <p14:tracePt t="27355" x="6523038" y="2533650"/>
          <p14:tracePt t="27364" x="6559550" y="2533650"/>
          <p14:tracePt t="27369" x="6588125" y="2533650"/>
          <p14:tracePt t="27380" x="6605588" y="2533650"/>
          <p14:tracePt t="27851" x="6624638" y="2524125"/>
          <p14:tracePt t="27862" x="6624638" y="2514600"/>
          <p14:tracePt t="27867" x="6643688" y="2514600"/>
          <p14:tracePt t="27876" x="6670675" y="2505075"/>
          <p14:tracePt t="27891" x="6689725" y="2497138"/>
          <p14:tracePt t="27897" x="6708775" y="2497138"/>
          <p14:tracePt t="27905" x="6735763" y="2487613"/>
          <p14:tracePt t="27914" x="6773863" y="2487613"/>
          <p14:tracePt t="27920" x="6819900" y="2487613"/>
          <p14:tracePt t="27930" x="6921500" y="2487613"/>
          <p14:tracePt t="27945" x="7023100" y="2487613"/>
          <p14:tracePt t="27956" x="7051675" y="2487613"/>
          <p14:tracePt t="27961" x="7088188" y="2487613"/>
          <p14:tracePt t="27971" x="7143750" y="2497138"/>
          <p14:tracePt t="27977" x="7181850" y="2497138"/>
          <p14:tracePt t="27986" x="7218363" y="2497138"/>
          <p14:tracePt t="27993" x="7264400" y="2514600"/>
          <p14:tracePt t="28000" x="7283450" y="2514600"/>
          <p14:tracePt t="28010" x="7339013" y="2514600"/>
          <p14:tracePt t="28013" x="7358063" y="2514600"/>
          <p14:tracePt t="28024" x="7432675" y="2514600"/>
          <p14:tracePt t="28040" x="7488238" y="2514600"/>
          <p14:tracePt t="28051" x="7524750" y="2514600"/>
          <p14:tracePt t="28056" x="7543800" y="2514600"/>
          <p14:tracePt t="28071" x="7580313" y="2514600"/>
          <p14:tracePt t="28080" x="7599363" y="2514600"/>
          <p14:tracePt t="28087" x="7626350" y="2514600"/>
          <p14:tracePt t="28095" x="7645400" y="2514600"/>
          <p14:tracePt t="28102" x="7673975" y="2514600"/>
          <p14:tracePt t="28109" x="7691438" y="2514600"/>
          <p14:tracePt t="28119" x="7766050" y="2514600"/>
          <p14:tracePt t="28134" x="7831138" y="2514600"/>
          <p14:tracePt t="28144" x="7867650" y="2514600"/>
          <p14:tracePt t="28150" x="7886700" y="2514600"/>
          <p14:tracePt t="28160" x="7915275" y="2514600"/>
          <p14:tracePt t="28163" x="7961313" y="2514600"/>
          <p14:tracePt t="28174" x="7978775" y="2514600"/>
          <p14:tracePt t="28180" x="8035925" y="2524125"/>
          <p14:tracePt t="28188" x="8072438" y="2524125"/>
          <p14:tracePt t="28194" x="8108950" y="2533650"/>
          <p14:tracePt t="28203" x="8147050" y="2533650"/>
          <p14:tracePt t="28213" x="8229600" y="2533650"/>
          <p14:tracePt t="28228" x="8304213" y="2552700"/>
          <p14:tracePt t="28239" x="8332788" y="2552700"/>
          <p14:tracePt t="28244" x="8369300" y="2560638"/>
          <p14:tracePt t="28254" x="8424863" y="2560638"/>
          <p14:tracePt t="28259" x="8461375" y="2560638"/>
          <p14:tracePt t="28268" x="8489950" y="2560638"/>
          <p14:tracePt t="28274" x="8526463" y="2570163"/>
          <p14:tracePt t="28283" x="8564563" y="2570163"/>
          <p14:tracePt t="28292" x="8601075" y="2589213"/>
          <p14:tracePt t="28297" x="8637588" y="2589213"/>
          <p14:tracePt t="28306" x="8666163" y="2598738"/>
          <p14:tracePt t="28312" x="8685213" y="2598738"/>
          <p14:tracePt t="28322" x="8721725" y="2598738"/>
          <p14:tracePt t="28336" x="8750300" y="2598738"/>
          <p14:tracePt t="28348" x="8758238" y="2598738"/>
          <p14:tracePt t="28353" x="8767763" y="2598738"/>
          <p14:tracePt t="28363" x="8777288" y="2598738"/>
          <p14:tracePt t="28369" x="8786813" y="2598738"/>
          <p14:tracePt t="28377" x="8805863" y="2589213"/>
          <p14:tracePt t="28392" x="8842375" y="2570163"/>
          <p14:tracePt t="28399" x="8851900" y="2570163"/>
          <p14:tracePt t="28407" x="8870950" y="2570163"/>
          <p14:tracePt t="28417" x="8907463" y="2570163"/>
          <p14:tracePt t="28431" x="8963025" y="2570163"/>
          <p14:tracePt t="28442" x="8972550" y="2570163"/>
          <p14:tracePt t="28446" x="8999538" y="2570163"/>
          <p14:tracePt t="28457" x="9009063" y="2570163"/>
          <p14:tracePt t="28463" x="9018588" y="2570163"/>
          <p14:tracePt t="28471" x="9037638" y="2570163"/>
          <p14:tracePt t="28478" x="9047163" y="2570163"/>
          <p14:tracePt t="28486" x="9055100" y="2570163"/>
          <p14:tracePt t="28493" x="9074150" y="2570163"/>
          <p14:tracePt t="28501" x="9083675" y="2570163"/>
          <p14:tracePt t="28511" x="9112250" y="2560638"/>
          <p14:tracePt t="28526" x="9139238" y="2560638"/>
          <p14:tracePt t="28537" x="9158288" y="2560638"/>
          <p14:tracePt t="28539" x="9185275" y="2560638"/>
          <p14:tracePt t="28551" x="9204325" y="2560638"/>
          <p14:tracePt t="28556" x="9213850" y="2560638"/>
          <p14:tracePt t="28566" x="9232900" y="2560638"/>
          <p14:tracePt t="28572" x="9240838" y="2560638"/>
          <p14:tracePt t="28580" x="9250363" y="2560638"/>
          <p14:tracePt t="28589" x="9269413" y="2560638"/>
          <p14:tracePt t="28594" x="9278938" y="2560638"/>
          <p14:tracePt t="28603" x="9288463" y="2560638"/>
          <p14:tracePt t="28619" x="9296400" y="2560638"/>
          <p14:tracePt t="28631" x="9305925" y="2560638"/>
          <p14:tracePt t="28650" x="9334500" y="2560638"/>
          <p14:tracePt t="28668" x="9344025" y="2560638"/>
          <p14:tracePt t="28683" x="9361488" y="2560638"/>
          <p14:tracePt t="28698" x="9380538" y="2560638"/>
          <p14:tracePt t="28713" x="9380538" y="2552700"/>
          <p14:tracePt t="28715" x="9399588" y="2552700"/>
          <p14:tracePt t="28725" x="9409113" y="2552700"/>
          <p14:tracePt t="28729" x="9417050" y="2552700"/>
          <p14:tracePt t="28740" x="9426575" y="2552700"/>
          <p14:tracePt t="28745" x="9436100" y="2552700"/>
          <p14:tracePt t="28761" x="9445625" y="2552700"/>
          <p14:tracePt t="28769" x="9455150" y="2552700"/>
          <p14:tracePt t="28784" x="9472613" y="2543175"/>
          <p14:tracePt t="28790" x="9482138" y="2543175"/>
          <p14:tracePt t="28808" x="9501188" y="2533650"/>
          <p14:tracePt t="28820" x="9510713" y="2533650"/>
          <p14:tracePt t="28824" x="9529763" y="2533650"/>
          <p14:tracePt t="28834" x="9547225" y="2533650"/>
          <p14:tracePt t="28849" x="9566275" y="2533650"/>
          <p14:tracePt t="28863" x="9575800" y="2524125"/>
          <p14:tracePt t="28870" x="9585325" y="2524125"/>
          <p14:tracePt t="28886" x="9593263" y="2524125"/>
          <p14:tracePt t="28917" x="9602788" y="2514600"/>
          <p14:tracePt t="28950" x="9612313" y="2514600"/>
          <p14:tracePt t="28965" x="9621838" y="2514600"/>
          <p14:tracePt t="28997" x="9631363" y="2505075"/>
          <p14:tracePt t="29023" x="9640888" y="2497138"/>
          <p14:tracePt t="29044" x="9650413" y="2487613"/>
          <p14:tracePt t="29058" x="9650413" y="2478088"/>
          <p14:tracePt t="29066" x="9658350" y="2478088"/>
          <p14:tracePt t="29074" x="9667875" y="2449513"/>
          <p14:tracePt t="29089" x="9667875" y="2439988"/>
          <p14:tracePt t="29105" x="9677400" y="2422525"/>
          <p14:tracePt t="29117" x="9677400" y="2413000"/>
          <p14:tracePt t="29121" x="9686925" y="2413000"/>
          <p14:tracePt t="29131" x="9686925" y="2393950"/>
          <p14:tracePt t="29146" x="9686925" y="2376488"/>
          <p14:tracePt t="29160" x="9686925" y="2366963"/>
          <p14:tracePt t="29176" x="9686925" y="2357438"/>
          <p14:tracePt t="29183" x="9686925" y="2347913"/>
          <p14:tracePt t="29199" x="9686925" y="2338388"/>
          <p14:tracePt t="29201" x="9686925" y="2328863"/>
          <p14:tracePt t="29211" x="9686925" y="2292350"/>
          <p14:tracePt t="29226" x="9677400" y="2273300"/>
          <p14:tracePt t="29231" x="9667875" y="2246313"/>
          <p14:tracePt t="29241" x="9640888" y="2198688"/>
          <p14:tracePt t="29247" x="9612313" y="2181225"/>
          <p14:tracePt t="29254" x="9602788" y="2162175"/>
          <p14:tracePt t="29263" x="9585325" y="2135188"/>
          <p14:tracePt t="29269" x="9547225" y="2116138"/>
          <p14:tracePt t="29281" x="9482138" y="2060575"/>
          <p14:tracePt t="29295" x="9436100" y="2032000"/>
          <p14:tracePt t="29305" x="9417050" y="2014538"/>
          <p14:tracePt t="29312" x="9390063" y="2005013"/>
          <p14:tracePt t="29320" x="9371013" y="1985963"/>
          <p14:tracePt t="29326" x="9344025" y="1966913"/>
          <p14:tracePt t="29334" x="9296400" y="1957388"/>
          <p14:tracePt t="29342" x="9240838" y="1949450"/>
          <p14:tracePt t="29349" x="9185275" y="1920875"/>
          <p14:tracePt t="29357" x="9139238" y="1920875"/>
          <p14:tracePt t="29364" x="9064625" y="1893888"/>
          <p14:tracePt t="29373" x="8926513" y="1893888"/>
          <p14:tracePt t="29388" x="8805863" y="1874838"/>
          <p14:tracePt t="29400" x="8731250" y="1865313"/>
          <p14:tracePt t="29405" x="8666163" y="1865313"/>
          <p14:tracePt t="29415" x="8591550" y="1828800"/>
          <p14:tracePt t="29419" x="8516938" y="1828800"/>
          <p14:tracePt t="29428" x="8424863" y="1800225"/>
          <p14:tracePt t="29436" x="8294688" y="1800225"/>
          <p14:tracePt t="29442" x="8193088" y="1763713"/>
          <p14:tracePt t="29450" x="8081963" y="1763713"/>
          <p14:tracePt t="29458" x="7988300" y="1735138"/>
          <p14:tracePt t="29468" x="7821613" y="1698625"/>
          <p14:tracePt t="29483" x="7654925" y="1670050"/>
          <p14:tracePt t="29497" x="7469188" y="1652588"/>
          <p14:tracePt t="29509" x="7377113" y="1643063"/>
          <p14:tracePt t="29513" x="7312025" y="1643063"/>
          <p14:tracePt t="29523" x="7256463" y="1643063"/>
          <p14:tracePt t="29530" x="7208838" y="1643063"/>
          <p14:tracePt t="29538" x="7172325" y="1643063"/>
          <p14:tracePt t="29545" x="7153275" y="1643063"/>
          <p14:tracePt t="29552" x="7097713" y="1652588"/>
          <p14:tracePt t="30183" x="7088188" y="1652588"/>
          <p14:tracePt t="30197" x="7080250" y="1652588"/>
          <p14:tracePt t="30212" x="7070725" y="1652588"/>
          <p14:tracePt t="30219" x="7061200" y="1652588"/>
          <p14:tracePt t="30236" x="7042150" y="1660525"/>
          <p14:tracePt t="30248" x="7032625" y="1660525"/>
          <p14:tracePt t="30252" x="6996113" y="1679575"/>
          <p14:tracePt t="30263" x="6986588" y="1679575"/>
          <p14:tracePt t="30268" x="6959600" y="1679575"/>
          <p14:tracePt t="30278" x="6921500" y="1679575"/>
          <p14:tracePt t="30282" x="6875463" y="1689100"/>
          <p14:tracePt t="30293" x="6838950" y="1698625"/>
          <p14:tracePt t="30297" x="6800850" y="1698625"/>
          <p14:tracePt t="30307" x="6745288" y="1698625"/>
          <p14:tracePt t="30316" x="6680200" y="1698625"/>
          <p14:tracePt t="30321" x="6634163" y="1698625"/>
          <p14:tracePt t="30331" x="6494463" y="1698625"/>
          <p14:tracePt t="30346" x="6356350" y="1716088"/>
          <p14:tracePt t="30357" x="6262688" y="1716088"/>
          <p14:tracePt t="30363" x="6170613" y="1735138"/>
          <p14:tracePt t="30371" x="6076950" y="1735138"/>
          <p14:tracePt t="30378" x="5994400" y="1735138"/>
          <p14:tracePt t="30387" x="5873750" y="1744663"/>
          <p14:tracePt t="30393" x="5780088" y="1763713"/>
          <p14:tracePt t="30402" x="5668963" y="1763713"/>
          <p14:tracePt t="30409" x="5576888" y="1781175"/>
          <p14:tracePt t="30416" x="5502275" y="1790700"/>
          <p14:tracePt t="30426" x="5400675" y="1809750"/>
          <p14:tracePt t="30440" x="5297488" y="1800225"/>
          <p14:tracePt t="30452" x="5232400" y="1800225"/>
          <p14:tracePt t="30456" x="5186363" y="1800225"/>
          <p14:tracePt t="30466" x="5111750" y="1800225"/>
          <p14:tracePt t="30470" x="5065713" y="1790700"/>
          <p14:tracePt t="30481" x="5010150" y="1773238"/>
          <p14:tracePt t="30488" x="4945063" y="1773238"/>
          <p14:tracePt t="30494" x="4908550" y="1763713"/>
          <p14:tracePt t="30502" x="4870450" y="1754188"/>
          <p14:tracePt t="30511" x="4833938" y="1754188"/>
          <p14:tracePt t="30520" x="4778375" y="1725613"/>
          <p14:tracePt t="30535" x="4732338" y="1725613"/>
          <p14:tracePt t="30545" x="4713288" y="1725613"/>
          <p14:tracePt t="30550" x="4686300" y="1716088"/>
          <p14:tracePt t="30560" x="4667250" y="1716088"/>
          <p14:tracePt t="30568" x="4638675" y="1708150"/>
          <p14:tracePt t="30576" x="4621213" y="1708150"/>
          <p14:tracePt t="30578" x="4602163" y="1708150"/>
          <p14:tracePt t="30591" x="4573588" y="1708150"/>
          <p14:tracePt t="30595" x="4537075" y="1716088"/>
          <p14:tracePt t="30607" x="4518025" y="1716088"/>
          <p14:tracePt t="30610" x="4462463" y="1716088"/>
          <p14:tracePt t="30624" x="4425950" y="1716088"/>
          <p14:tracePt t="30626" x="4389438" y="1716088"/>
          <p14:tracePt t="30641" x="4370388" y="1716088"/>
          <p14:tracePt t="30643" x="4351338" y="1716088"/>
          <p14:tracePt t="30654" x="4314825" y="1716088"/>
          <p14:tracePt t="30660" x="4276725" y="1716088"/>
          <p14:tracePt t="30669" x="4268788" y="1716088"/>
          <p14:tracePt t="30676" x="4240213" y="1716088"/>
          <p14:tracePt t="30683" x="4230688" y="1716088"/>
          <p14:tracePt t="30692" x="4213225" y="1716088"/>
          <p14:tracePt t="30698" x="4194175" y="1716088"/>
          <p14:tracePt t="30707" x="4156075" y="1716088"/>
          <p14:tracePt t="30722" x="4138613" y="1725613"/>
          <p14:tracePt t="30734" x="4129088" y="1735138"/>
          <p14:tracePt t="30739" x="4119563" y="1735138"/>
          <p14:tracePt t="30749" x="4110038" y="1744663"/>
          <p14:tracePt t="30753" x="4110038" y="1754188"/>
          <p14:tracePt t="30763" x="4092575" y="1754188"/>
          <p14:tracePt t="30778" x="4083050" y="1763713"/>
          <p14:tracePt t="30785" x="4073525" y="1773238"/>
          <p14:tracePt t="30795" x="4064000" y="1800225"/>
          <p14:tracePt t="30814" x="4054475" y="1809750"/>
          <p14:tracePt t="30828" x="4035425" y="1819275"/>
          <p14:tracePt t="30832" x="4035425" y="1828800"/>
          <p14:tracePt t="30844" x="4035425" y="1836738"/>
          <p14:tracePt t="30848" x="4027488" y="1836738"/>
          <p14:tracePt t="30864" x="4017963" y="1855788"/>
          <p14:tracePt t="30880" x="4017963" y="1865313"/>
          <p14:tracePt t="30887" x="4008438" y="1874838"/>
          <p14:tracePt t="30894" x="3998913" y="1893888"/>
          <p14:tracePt t="30912" x="3989388" y="1920875"/>
          <p14:tracePt t="30922" x="3989388" y="1930400"/>
          <p14:tracePt t="30926" x="3979863" y="1957388"/>
          <p14:tracePt t="30937" x="3979863" y="1966913"/>
          <p14:tracePt t="30943" x="3979863" y="1985963"/>
          <p14:tracePt t="30952" x="3979863" y="1995488"/>
          <p14:tracePt t="30957" x="3971925" y="2014538"/>
          <p14:tracePt t="30966" x="3971925" y="2051050"/>
          <p14:tracePt t="30975" x="3962400" y="2060575"/>
          <p14:tracePt t="30981" x="3962400" y="2078038"/>
          <p14:tracePt t="30990" x="3962400" y="2106613"/>
          <p14:tracePt t="31006" x="3962400" y="2125663"/>
          <p14:tracePt t="31017" x="3952875" y="2135188"/>
          <p14:tracePt t="31021" x="3952875" y="2143125"/>
          <p14:tracePt t="31038" x="3952875" y="2152650"/>
          <p14:tracePt t="31046" x="3952875" y="2162175"/>
          <p14:tracePt t="31052" x="3952875" y="2171700"/>
          <p14:tracePt t="31071" x="3933825" y="2198688"/>
          <p14:tracePt t="31085" x="3933825" y="2236788"/>
          <p14:tracePt t="31097" x="3933825" y="2246313"/>
          <p14:tracePt t="31099" x="3933825" y="2255838"/>
          <p14:tracePt t="31111" x="3933825" y="2263775"/>
          <p14:tracePt t="31126" x="3933825" y="2273300"/>
          <p14:tracePt t="31141" x="3933825" y="2282825"/>
          <p14:tracePt t="31147" x="3933825" y="2292350"/>
          <p14:tracePt t="31169" x="3933825" y="2311400"/>
          <p14:tracePt t="31196" x="3933825" y="2319338"/>
          <p14:tracePt t="31205" x="3933825" y="2328863"/>
          <p14:tracePt t="31221" x="3943350" y="2338388"/>
          <p14:tracePt t="31227" x="3943350" y="2347913"/>
          <p14:tracePt t="31242" x="3971925" y="2366963"/>
          <p14:tracePt t="31250" x="3971925" y="2393950"/>
          <p14:tracePt t="31258" x="3979863" y="2393950"/>
          <p14:tracePt t="31264" x="3989388" y="2413000"/>
          <p14:tracePt t="31273" x="3998913" y="2432050"/>
          <p14:tracePt t="31288" x="4017963" y="2468563"/>
          <p14:tracePt t="31300" x="4035425" y="2487613"/>
          <p14:tracePt t="31314" x="4054475" y="2514600"/>
          <p14:tracePt t="31321" x="4064000" y="2514600"/>
          <p14:tracePt t="31329" x="4064000" y="2524125"/>
          <p14:tracePt t="31343" x="4064000" y="2533650"/>
          <p14:tracePt t="31353" x="4073525" y="2533650"/>
          <p14:tracePt t="31358" x="4083050" y="2543175"/>
          <p14:tracePt t="31368" x="4100513" y="2560638"/>
          <p14:tracePt t="31383" x="4148138" y="2570163"/>
          <p14:tracePt t="31395" x="4156075" y="2579688"/>
          <p14:tracePt t="31397" x="4175125" y="2589213"/>
          <p14:tracePt t="31409" x="4194175" y="2589213"/>
          <p14:tracePt t="31414" x="4221163" y="2589213"/>
          <p14:tracePt t="31423" x="4240213" y="2589213"/>
          <p14:tracePt t="31431" x="4249738" y="2589213"/>
          <p14:tracePt t="31437" x="4259263" y="2589213"/>
          <p14:tracePt t="31444" x="4276725" y="2589213"/>
          <p14:tracePt t="31453" x="4286250" y="2589213"/>
          <p14:tracePt t="31462" x="4314825" y="2589213"/>
          <p14:tracePt t="31478" x="4351338" y="2589213"/>
          <p14:tracePt t="31489" x="4360863" y="2589213"/>
          <p14:tracePt t="31493" x="4379913" y="2589213"/>
          <p14:tracePt t="31502" x="4416425" y="2589213"/>
          <p14:tracePt t="31508" x="4425950" y="2598738"/>
          <p14:tracePt t="31519" x="4445000" y="2598738"/>
          <p14:tracePt t="31524" x="4452938" y="2608263"/>
          <p14:tracePt t="31533" x="4471988" y="2608263"/>
          <p14:tracePt t="31543" x="4481513" y="2608263"/>
          <p14:tracePt t="31546" x="4491038" y="2608263"/>
          <p14:tracePt t="31556" x="4518025" y="2608263"/>
          <p14:tracePt t="31572" x="4565650" y="2608263"/>
          <p14:tracePt t="31582" x="4583113" y="2608263"/>
          <p14:tracePt t="31586" x="4602163" y="2608263"/>
          <p14:tracePt t="31598" x="4630738" y="2608263"/>
          <p14:tracePt t="31601" x="4648200" y="2608263"/>
          <p14:tracePt t="31611" x="4667250" y="2608263"/>
          <p14:tracePt t="31620" x="4676775" y="2608263"/>
          <p14:tracePt t="31627" x="4686300" y="2608263"/>
          <p14:tracePt t="31634" x="4713288" y="2608263"/>
          <p14:tracePt t="31641" x="4722813" y="2608263"/>
          <p14:tracePt t="31651" x="4751388" y="2616200"/>
          <p14:tracePt t="31666" x="4778375" y="2616200"/>
          <p14:tracePt t="31677" x="4806950" y="2625725"/>
          <p14:tracePt t="31681" x="4833938" y="2625725"/>
          <p14:tracePt t="31692" x="4862513" y="2625725"/>
          <p14:tracePt t="31696" x="4879975" y="2625725"/>
          <p14:tracePt t="31706" x="4899025" y="2644775"/>
          <p14:tracePt t="31712" x="4927600" y="2654300"/>
          <p14:tracePt t="31721" x="4945063" y="2654300"/>
          <p14:tracePt t="31727" x="4973638" y="2663825"/>
          <p14:tracePt t="31735" x="4991100" y="2663825"/>
          <p14:tracePt t="31746" x="5019675" y="2673350"/>
          <p14:tracePt t="31760" x="5056188" y="2673350"/>
          <p14:tracePt t="31771" x="5075238" y="2673350"/>
          <p14:tracePt t="31775" x="5111750" y="2673350"/>
          <p14:tracePt t="31786" x="5130800" y="2673350"/>
          <p14:tracePt t="31790" x="5168900" y="2673350"/>
          <p14:tracePt t="31801" x="5205413" y="2673350"/>
          <p14:tracePt t="31806" x="5232400" y="2673350"/>
          <p14:tracePt t="31814" x="5270500" y="2673350"/>
          <p14:tracePt t="31823" x="5345113" y="2673350"/>
          <p14:tracePt t="31829" x="5391150" y="2654300"/>
          <p14:tracePt t="31836" x="5557838" y="2644775"/>
          <p14:tracePt t="31855" x="5743575" y="2625725"/>
          <p14:tracePt t="31866" x="5854700" y="2589213"/>
          <p14:tracePt t="31868" x="5975350" y="2579688"/>
          <p14:tracePt t="31880" x="6105525" y="2560638"/>
          <p14:tracePt t="31885" x="6245225" y="2543175"/>
          <p14:tracePt t="31895" x="6356350" y="2543175"/>
          <p14:tracePt t="31900" x="6448425" y="2524125"/>
          <p14:tracePt t="31911" x="6523038" y="2524125"/>
          <p14:tracePt t="31918" x="6569075" y="2524125"/>
          <p14:tracePt t="31923" x="6605588" y="2524125"/>
          <p14:tracePt t="31935" x="6634163" y="2524125"/>
          <p14:tracePt t="32366" x="6699250" y="2543175"/>
          <p14:tracePt t="32372" x="6819900" y="2589213"/>
          <p14:tracePt t="32381" x="6911975" y="2644775"/>
          <p14:tracePt t="32387" x="7015163" y="2709863"/>
          <p14:tracePt t="32395" x="7088188" y="2736850"/>
          <p14:tracePt t="32404" x="7208838" y="2794000"/>
          <p14:tracePt t="32409" x="7312025" y="2840038"/>
          <p14:tracePt t="32421" x="7524750" y="2922588"/>
          <p14:tracePt t="32431" x="7618413" y="2941638"/>
          <p14:tracePt t="32435" x="7691438" y="2970213"/>
          <p14:tracePt t="32446" x="7766050" y="2997200"/>
          <p14:tracePt t="32450" x="7840663" y="2997200"/>
          <p14:tracePt t="32460" x="7896225" y="3025775"/>
          <p14:tracePt t="32467" x="7932738" y="3025775"/>
          <p14:tracePt t="32475" x="7961313" y="3025775"/>
          <p14:tracePt t="32484" x="7997825" y="3035300"/>
          <p14:tracePt t="32489" x="8035925" y="3035300"/>
          <p14:tracePt t="32498" x="8091488" y="3035300"/>
          <p14:tracePt t="32512" x="8128000" y="3035300"/>
          <p14:tracePt t="32515" x="8156575" y="3035300"/>
          <p14:tracePt t="32526" x="8193088" y="3035300"/>
          <p14:tracePt t="32529" x="8212138" y="3035300"/>
          <p14:tracePt t="32540" x="8229600" y="3035300"/>
          <p14:tracePt t="32546" x="8267700" y="3025775"/>
          <p14:tracePt t="32556" x="8294688" y="3016250"/>
          <p14:tracePt t="32559" x="8313738" y="3016250"/>
          <p14:tracePt t="32569" x="8350250" y="2997200"/>
          <p14:tracePt t="32575" x="8369300" y="2987675"/>
          <p14:tracePt t="32584" x="8405813" y="2987675"/>
          <p14:tracePt t="32592" x="8415338" y="2978150"/>
          <p14:tracePt t="32598" x="8453438" y="2970213"/>
          <p14:tracePt t="32607" x="8461375" y="2970213"/>
          <p14:tracePt t="32609" x="8480425" y="2970213"/>
          <p14:tracePt t="32620" x="8489950" y="2970213"/>
          <p14:tracePt t="32625" x="8499475" y="2960688"/>
          <p14:tracePt t="32634" x="8509000" y="2951163"/>
          <p14:tracePt t="32656" x="8526463" y="2951163"/>
          <p14:tracePt t="33015" x="8555038" y="2941638"/>
          <p14:tracePt t="33026" x="8574088" y="2922588"/>
          <p14:tracePt t="33031" x="8610600" y="2914650"/>
          <p14:tracePt t="33040" x="8629650" y="2905125"/>
          <p14:tracePt t="33048" x="8656638" y="2895600"/>
          <p14:tracePt t="33055" x="8666163" y="2886075"/>
          <p14:tracePt t="33063" x="8685213" y="2886075"/>
          <p14:tracePt t="33070" x="8712200" y="2857500"/>
          <p14:tracePt t="33079" x="8740775" y="2849563"/>
          <p14:tracePt t="33095" x="8767763" y="2820988"/>
          <p14:tracePt t="33105" x="8777288" y="2820988"/>
          <p14:tracePt t="33111" x="8786813" y="2811463"/>
          <p14:tracePt t="33120" x="8815388" y="2794000"/>
          <p14:tracePt t="33126" x="8823325" y="2784475"/>
          <p14:tracePt t="33134" x="8832850" y="2774950"/>
          <p14:tracePt t="33143" x="8851900" y="2765425"/>
          <p14:tracePt t="33150" x="8851900" y="2755900"/>
          <p14:tracePt t="33157" x="8861425" y="2746375"/>
          <p14:tracePt t="33164" x="8870950" y="2736850"/>
          <p14:tracePt t="33174" x="8878888" y="2719388"/>
          <p14:tracePt t="33185" x="8888413" y="2719388"/>
          <p14:tracePt t="33204" x="8888413" y="2700338"/>
          <p14:tracePt t="33220" x="8897938" y="2700338"/>
          <p14:tracePt t="33243" x="8907463" y="2690813"/>
          <p14:tracePt t="33282" x="8907463" y="2681288"/>
          <p14:tracePt t="33330" x="8916988" y="2681288"/>
          <p14:tracePt t="33344" x="8916988" y="2673350"/>
          <p14:tracePt t="33361" x="8926513" y="2673350"/>
          <p14:tracePt t="33424" x="8926513" y="2663825"/>
          <p14:tracePt t="33591" x="8934450" y="2663825"/>
          <p14:tracePt t="33621" x="8943975" y="2654300"/>
          <p14:tracePt t="33674" x="8943975" y="2644775"/>
          <p14:tracePt t="33680" x="8953500" y="2644775"/>
          <p14:tracePt t="33716" x="8963025" y="2644775"/>
          <p14:tracePt t="33744" x="8972550" y="2635250"/>
          <p14:tracePt t="33755" x="8991600" y="2625725"/>
          <p14:tracePt t="33767" x="8999538" y="2625725"/>
          <p14:tracePt t="33780" x="9028113" y="2625725"/>
          <p14:tracePt t="33785" x="9028113" y="2616200"/>
          <p14:tracePt t="33795" x="9037638" y="2616200"/>
          <p14:tracePt t="33800" x="9055100" y="2616200"/>
          <p14:tracePt t="33810" x="9064625" y="2608263"/>
          <p14:tracePt t="33818" x="9074150" y="2608263"/>
          <p14:tracePt t="33824" x="9093200" y="2608263"/>
          <p14:tracePt t="33834" x="9112250" y="2608263"/>
          <p14:tracePt t="33837" x="9139238" y="2608263"/>
          <p14:tracePt t="33849" x="9158288" y="2608263"/>
          <p14:tracePt t="33860" x="9185275" y="2608263"/>
          <p14:tracePt t="33864" x="9194800" y="2598738"/>
          <p14:tracePt t="33875" x="9204325" y="2598738"/>
          <p14:tracePt t="33880" x="9223375" y="2598738"/>
          <p14:tracePt t="33889" x="9250363" y="2579688"/>
          <p14:tracePt t="33903" x="9269413" y="2579688"/>
          <p14:tracePt t="33911" x="9278938" y="2579688"/>
          <p14:tracePt t="33917" x="9288463" y="2570163"/>
          <p14:tracePt t="33927" x="9305925" y="2560638"/>
          <p14:tracePt t="33933" x="9315450" y="2560638"/>
          <p14:tracePt t="33944" x="9353550" y="2552700"/>
          <p14:tracePt t="33954" x="9361488" y="2543175"/>
          <p14:tracePt t="33958" x="9380538" y="2543175"/>
          <p14:tracePt t="33969" x="9399588" y="2533650"/>
          <p14:tracePt t="33984" x="9426575" y="2524125"/>
          <p14:tracePt t="33990" x="9445625" y="2524125"/>
          <p14:tracePt t="33997" x="9455150" y="2514600"/>
          <p14:tracePt t="34009" x="9464675" y="2505075"/>
          <p14:tracePt t="34013" x="9482138" y="2505075"/>
          <p14:tracePt t="34027" x="9510713" y="2487613"/>
          <p14:tracePt t="34037" x="9510713" y="2478088"/>
          <p14:tracePt t="34048" x="9520238" y="2478088"/>
          <p14:tracePt t="34052" x="9529763" y="2468563"/>
          <p14:tracePt t="34063" x="9529763" y="2449513"/>
          <p14:tracePt t="34068" x="9537700" y="2439988"/>
          <p14:tracePt t="34078" x="9556750" y="2422525"/>
          <p14:tracePt t="34092" x="9556750" y="2393950"/>
          <p14:tracePt t="34100" x="9556750" y="2384425"/>
          <p14:tracePt t="34107" x="9566275" y="2366963"/>
          <p14:tracePt t="34114" x="9566275" y="2347913"/>
          <p14:tracePt t="34121" x="9566275" y="2328863"/>
          <p14:tracePt t="34131" x="9566275" y="2301875"/>
          <p14:tracePt t="34142" x="9566275" y="2282825"/>
          <p14:tracePt t="34147" x="9566275" y="2273300"/>
          <p14:tracePt t="34158" x="9566275" y="2263775"/>
          <p14:tracePt t="34162" x="9566275" y="2246313"/>
          <p14:tracePt t="34172" x="9556750" y="2236788"/>
          <p14:tracePt t="34178" x="9537700" y="2208213"/>
          <p14:tracePt t="34187" x="9537700" y="2190750"/>
          <p14:tracePt t="34192" x="9510713" y="2171700"/>
          <p14:tracePt t="34201" x="9510713" y="2162175"/>
          <p14:tracePt t="34208" x="9491663" y="2135188"/>
          <p14:tracePt t="34216" x="9491663" y="2116138"/>
          <p14:tracePt t="34225" x="9455150" y="2051050"/>
          <p14:tracePt t="34236" x="9445625" y="2022475"/>
          <p14:tracePt t="34242" x="9417050" y="2005013"/>
          <p14:tracePt t="34251" x="9409113" y="1985963"/>
          <p14:tracePt t="34256" x="9399588" y="1976438"/>
          <p14:tracePt t="34267" x="9371013" y="1939925"/>
          <p14:tracePt t="34271" x="9344025" y="1920875"/>
          <p14:tracePt t="34281" x="9288463" y="1893888"/>
          <p14:tracePt t="34287" x="9250363" y="1865313"/>
          <p14:tracePt t="34295" x="9213850" y="1855788"/>
          <p14:tracePt t="34303" x="9175750" y="1846263"/>
          <p14:tracePt t="34311" x="9139238" y="1819275"/>
          <p14:tracePt t="34317" x="9055100" y="1790700"/>
          <p14:tracePt t="34334" x="8934450" y="1763713"/>
          <p14:tracePt t="34346" x="8878888" y="1754188"/>
          <p14:tracePt t="34350" x="8842375" y="1735138"/>
          <p14:tracePt t="34361" x="8796338" y="1725613"/>
          <p14:tracePt t="34367" x="8758238" y="1716088"/>
          <p14:tracePt t="34376" x="8721725" y="1716088"/>
          <p14:tracePt t="34381" x="8666163" y="1698625"/>
          <p14:tracePt t="34389" x="8647113" y="1698625"/>
          <p14:tracePt t="34396" x="8620125" y="1689100"/>
          <p14:tracePt t="34404" x="8591550" y="1689100"/>
          <p14:tracePt t="34413" x="8574088" y="1689100"/>
          <p14:tracePt t="34429" x="8564563" y="1689100"/>
          <p14:tracePt t="34817" x="8489950" y="1689100"/>
          <p14:tracePt t="34821" x="8396288" y="1689100"/>
          <p14:tracePt t="34833" x="8239125" y="1689100"/>
          <p14:tracePt t="34838" x="8081963" y="1689100"/>
          <p14:tracePt t="34845" x="7905750" y="1652588"/>
          <p14:tracePt t="34852" x="7766050" y="1660525"/>
          <p14:tracePt t="34862" x="7608888" y="1652588"/>
          <p14:tracePt t="34867" x="7497763" y="1652588"/>
          <p14:tracePt t="34876" x="7339013" y="1652588"/>
          <p14:tracePt t="34884" x="7227888" y="1652588"/>
          <p14:tracePt t="34889" x="7088188" y="1614488"/>
          <p14:tracePt t="34900" x="6865938" y="1604963"/>
          <p14:tracePt t="34912" x="6745288" y="1587500"/>
          <p14:tracePt t="34914" x="6634163" y="1568450"/>
          <p14:tracePt t="34927" x="6477000" y="1549400"/>
          <p14:tracePt t="34929" x="6318250" y="1512888"/>
          <p14:tracePt t="34941" x="6161088" y="1503363"/>
          <p14:tracePt t="34947" x="6040438" y="1484313"/>
          <p14:tracePt t="34955" x="5883275" y="1484313"/>
          <p14:tracePt t="34962" x="5770563" y="1447800"/>
          <p14:tracePt t="34970" x="5649913" y="1428750"/>
          <p14:tracePt t="34978" x="5538788" y="1419225"/>
          <p14:tracePt t="34984" x="5446713" y="1419225"/>
          <p14:tracePt t="34993" x="5280025" y="1392238"/>
          <p14:tracePt t="35010" x="5186363" y="1392238"/>
          <p14:tracePt t="35020" x="5149850" y="1373188"/>
          <p14:tracePt t="35024" x="5121275" y="1373188"/>
          <p14:tracePt t="35035" x="5084763" y="1373188"/>
          <p14:tracePt t="35041" x="5065713" y="1373188"/>
          <p14:tracePt t="35050" x="5048250" y="1373188"/>
          <p14:tracePt t="35056" x="5038725" y="1373188"/>
          <p14:tracePt t="35063" x="5019675" y="1373188"/>
          <p14:tracePt t="35072" x="4991100" y="1373188"/>
          <p14:tracePt t="35078" x="4973638" y="1401763"/>
          <p14:tracePt t="35088" x="4935538" y="1419225"/>
          <p14:tracePt t="35104" x="4889500" y="1447800"/>
          <p14:tracePt t="35115" x="4870450" y="1457325"/>
          <p14:tracePt t="35116" x="4852988" y="1466850"/>
          <p14:tracePt t="35129" x="4814888" y="1474788"/>
          <p14:tracePt t="35136" x="4778375" y="1493838"/>
          <p14:tracePt t="35144" x="4741863" y="1493838"/>
          <p14:tracePt t="35151" x="4703763" y="1503363"/>
          <p14:tracePt t="35158" x="4667250" y="1503363"/>
          <p14:tracePt t="35167" x="4630738" y="1512888"/>
          <p14:tracePt t="35173" x="4592638" y="1512888"/>
          <p14:tracePt t="35182" x="4537075" y="1539875"/>
          <p14:tracePt t="35197" x="4462463" y="1549400"/>
          <p14:tracePt t="35209" x="4425950" y="1558925"/>
          <p14:tracePt t="35211" x="4406900" y="1558925"/>
          <p14:tracePt t="35224" x="4351338" y="1558925"/>
          <p14:tracePt t="35229" x="4332288" y="1577975"/>
          <p14:tracePt t="35238" x="4295775" y="1587500"/>
          <p14:tracePt t="35244" x="4259263" y="1587500"/>
          <p14:tracePt t="35252" x="4221163" y="1587500"/>
          <p14:tracePt t="35260" x="4213225" y="1595438"/>
          <p14:tracePt t="35267" x="4184650" y="1595438"/>
          <p14:tracePt t="35276" x="4138613" y="1604963"/>
          <p14:tracePt t="35293" x="4092575" y="1633538"/>
          <p14:tracePt t="35303" x="4073525" y="1643063"/>
          <p14:tracePt t="35307" x="4064000" y="1652588"/>
          <p14:tracePt t="35318" x="4035425" y="1652588"/>
          <p14:tracePt t="35323" x="4017963" y="1660525"/>
          <p14:tracePt t="35333" x="3998913" y="1670050"/>
          <p14:tracePt t="35340" x="3971925" y="1698625"/>
          <p14:tracePt t="35346" x="3933825" y="1725613"/>
          <p14:tracePt t="35355" x="3906838" y="1744663"/>
          <p14:tracePt t="35361" x="3868738" y="1773238"/>
          <p14:tracePt t="35371" x="3859213" y="1781175"/>
          <p14:tracePt t="35377" x="3841750" y="1790700"/>
          <p14:tracePt t="35386" x="3803650" y="1836738"/>
          <p14:tracePt t="35397" x="3786188" y="1846263"/>
          <p14:tracePt t="35400" x="3748088" y="1884363"/>
          <p14:tracePt t="35416" x="3721100" y="1911350"/>
          <p14:tracePt t="35426" x="3702050" y="1939925"/>
          <p14:tracePt t="35433" x="3675063" y="1957388"/>
          <p14:tracePt t="35448" x="3646488" y="1985963"/>
          <p14:tracePt t="35455" x="3636963" y="1985963"/>
          <p14:tracePt t="35466" x="3627438" y="2005013"/>
          <p14:tracePt t="35479" x="3617913" y="2005013"/>
          <p14:tracePt t="35495" x="3609975" y="2014538"/>
          <p14:tracePt t="35496" x="3600450" y="2022475"/>
          <p14:tracePt t="35511" x="3590925" y="2032000"/>
          <p14:tracePt t="35520" x="3581400" y="2041525"/>
          <p14:tracePt t="35536" x="3581400" y="2051050"/>
          <p14:tracePt t="35542" x="3571875" y="2060575"/>
          <p14:tracePt t="35560" x="3562350" y="2070100"/>
          <p14:tracePt t="35575" x="3562350" y="2078038"/>
          <p14:tracePt t="35589" x="3554413" y="2087563"/>
          <p14:tracePt t="35600" x="3544888" y="2087563"/>
          <p14:tracePt t="35605" x="3544888" y="2097088"/>
          <p14:tracePt t="35622" x="3544888" y="2106613"/>
          <p14:tracePt t="35637" x="3535363" y="2116138"/>
          <p14:tracePt t="35644" x="3535363" y="2125663"/>
          <p14:tracePt t="35669" x="3525838" y="2125663"/>
          <p14:tracePt t="35683" x="3525838" y="2135188"/>
          <p14:tracePt t="35695" x="3525838" y="2143125"/>
          <p14:tracePt t="35715" x="3525838" y="2152650"/>
          <p14:tracePt t="35724" x="3525838" y="2162175"/>
          <p14:tracePt t="35732" x="3525838" y="2171700"/>
          <p14:tracePt t="35738" x="3525838" y="2181225"/>
          <p14:tracePt t="35746" x="3525838" y="2198688"/>
          <p14:tracePt t="35761" x="3525838" y="2236788"/>
          <p14:tracePt t="35778" x="3525838" y="2255838"/>
          <p14:tracePt t="35789" x="3525838" y="2263775"/>
          <p14:tracePt t="35791" x="3525838" y="2273300"/>
          <p14:tracePt t="35804" x="3535363" y="2292350"/>
          <p14:tracePt t="35808" x="3535363" y="2301875"/>
          <p14:tracePt t="35819" x="3535363" y="2311400"/>
          <p14:tracePt t="35825" x="3535363" y="2328863"/>
          <p14:tracePt t="35833" x="3544888" y="2338388"/>
          <p14:tracePt t="35841" x="3544888" y="2366963"/>
          <p14:tracePt t="35847" x="3554413" y="2376488"/>
          <p14:tracePt t="35855" x="3554413" y="2393950"/>
          <p14:tracePt t="35868" x="3554413" y="2403475"/>
          <p14:tracePt t="35872" x="3554413" y="2413000"/>
          <p14:tracePt t="35884" x="3554413" y="2422525"/>
          <p14:tracePt t="35898" x="3562350" y="2449513"/>
          <p14:tracePt t="35903" x="3581400" y="2478088"/>
          <p14:tracePt t="35919" x="3590925" y="2487613"/>
          <p14:tracePt t="35927" x="3590925" y="2497138"/>
          <p14:tracePt t="35935" x="3600450" y="2505075"/>
          <p14:tracePt t="35942" x="3600450" y="2514600"/>
          <p14:tracePt t="35953" x="3617913" y="2533650"/>
          <p14:tracePt t="35966" x="3627438" y="2543175"/>
          <p14:tracePt t="35978" x="3646488" y="2570163"/>
          <p14:tracePt t="35998" x="3646488" y="2589213"/>
          <p14:tracePt t="36006" x="3656013" y="2608263"/>
          <p14:tracePt t="36012" x="3665538" y="2608263"/>
          <p14:tracePt t="36021" x="3665538" y="2616200"/>
          <p14:tracePt t="36044" x="3675063" y="2625725"/>
          <p14:tracePt t="36059" x="3683000" y="2644775"/>
          <p14:tracePt t="36074" x="3692525" y="2654300"/>
          <p14:tracePt t="36101" x="3702050" y="2663825"/>
          <p14:tracePt t="36124" x="3730625" y="2673350"/>
          <p14:tracePt t="36138" x="3730625" y="2681288"/>
          <p14:tracePt t="36154" x="3738563" y="2690813"/>
          <p14:tracePt t="36167" x="3748088" y="2690813"/>
          <p14:tracePt t="36170" x="3757613" y="2700338"/>
          <p14:tracePt t="36180" x="3757613" y="2709863"/>
          <p14:tracePt t="36186" x="3767138" y="2709863"/>
          <p14:tracePt t="36195" x="3776663" y="2719388"/>
          <p14:tracePt t="36200" x="3776663" y="2728913"/>
          <p14:tracePt t="36218" x="3786188" y="2736850"/>
          <p14:tracePt t="36225" x="3795713" y="2746375"/>
          <p14:tracePt t="36239" x="3795713" y="2755900"/>
          <p14:tracePt t="36250" x="3803650" y="2765425"/>
          <p14:tracePt t="36264" x="3822700" y="2784475"/>
          <p14:tracePt t="36275" x="3832225" y="2794000"/>
          <p14:tracePt t="36280" x="3832225" y="2801938"/>
          <p14:tracePt t="36296" x="3851275" y="2830513"/>
          <p14:tracePt t="36311" x="3851275" y="2849563"/>
          <p14:tracePt t="36327" x="3878263" y="2849563"/>
          <p14:tracePt t="36333" x="3878263" y="2867025"/>
          <p14:tracePt t="36341" x="3887788" y="2867025"/>
          <p14:tracePt t="36374" x="3897313" y="2876550"/>
          <p14:tracePt t="36390" x="3897313" y="2886075"/>
          <p14:tracePt t="36398" x="3906838" y="2886075"/>
          <p14:tracePt t="36405" x="3914775" y="2886075"/>
          <p14:tracePt t="36413" x="3924300" y="2895600"/>
          <p14:tracePt t="36421" x="3933825" y="2905125"/>
          <p14:tracePt t="36436" x="3962400" y="2932113"/>
          <p14:tracePt t="36452" x="3979863" y="2941638"/>
          <p14:tracePt t="36464" x="3989388" y="2951163"/>
          <p14:tracePt t="36469" x="3998913" y="2951163"/>
          <p14:tracePt t="36477" x="3998913" y="2960688"/>
          <p14:tracePt t="36483" x="4027488" y="2970213"/>
          <p14:tracePt t="36492" x="4035425" y="2970213"/>
          <p14:tracePt t="36499" x="4044950" y="2978150"/>
          <p14:tracePt t="36508" x="4054475" y="2987675"/>
          <p14:tracePt t="36516" x="4073525" y="2997200"/>
          <p14:tracePt t="36522" x="4083050" y="3006725"/>
          <p14:tracePt t="36532" x="4092575" y="3016250"/>
          <p14:tracePt t="36535" x="4110038" y="3016250"/>
          <p14:tracePt t="36546" x="4129088" y="3035300"/>
          <p14:tracePt t="36558" x="4148138" y="3043238"/>
          <p14:tracePt t="36561" x="4156075" y="3052763"/>
          <p14:tracePt t="36573" x="4165600" y="3062288"/>
          <p14:tracePt t="36576" x="4194175" y="3062288"/>
          <p14:tracePt t="36587" x="4203700" y="3071813"/>
          <p14:tracePt t="36593" x="4213225" y="3071813"/>
          <p14:tracePt t="36601" x="4213225" y="3081338"/>
          <p14:tracePt t="36608" x="4230688" y="3081338"/>
          <p14:tracePt t="36618" x="4230688" y="3090863"/>
          <p14:tracePt t="36631" x="4249738" y="3090863"/>
          <p14:tracePt t="36641" x="4259263" y="3098800"/>
          <p14:tracePt t="36652" x="4268788" y="3098800"/>
          <p14:tracePt t="36655" x="4286250" y="3108325"/>
          <p14:tracePt t="36667" x="4295775" y="3108325"/>
          <p14:tracePt t="36671" x="4305300" y="3108325"/>
          <p14:tracePt t="36682" x="4314825" y="3127375"/>
          <p14:tracePt t="36696" x="4324350" y="3127375"/>
          <p14:tracePt t="36703" x="4332288" y="3127375"/>
          <p14:tracePt t="36711" x="4341813" y="3136900"/>
          <p14:tracePt t="36724" x="4370388" y="3136900"/>
          <p14:tracePt t="36734" x="4389438" y="3146425"/>
          <p14:tracePt t="36747" x="4397375" y="3146425"/>
          <p14:tracePt t="36748" x="4416425" y="3155950"/>
          <p14:tracePt t="36761" x="4425950" y="3155950"/>
          <p14:tracePt t="36767" x="4435475" y="3155950"/>
          <p14:tracePt t="36776" x="4452938" y="3155950"/>
          <p14:tracePt t="36781" x="4462463" y="3155950"/>
          <p14:tracePt t="36790" x="4462463" y="3163888"/>
          <p14:tracePt t="36797" x="4481513" y="3163888"/>
          <p14:tracePt t="36804" x="4510088" y="3163888"/>
          <p14:tracePt t="36820" x="4527550" y="3173413"/>
          <p14:tracePt t="36830" x="4546600" y="3173413"/>
          <p14:tracePt t="36841" x="4573588" y="3173413"/>
          <p14:tracePt t="36847" x="4583113" y="3173413"/>
          <p14:tracePt t="36855" x="4592638" y="3173413"/>
          <p14:tracePt t="36861" x="4611688" y="3173413"/>
          <p14:tracePt t="36869" x="4621213" y="3182938"/>
          <p14:tracePt t="36876" x="4638675" y="3182938"/>
          <p14:tracePt t="36883" x="4648200" y="3182938"/>
          <p14:tracePt t="36893" x="4657725" y="3182938"/>
          <p14:tracePt t="36901" x="4667250" y="3182938"/>
          <p14:tracePt t="36907" x="4686300" y="3192463"/>
          <p14:tracePt t="36913" x="4703763" y="3192463"/>
          <p14:tracePt t="36920" x="4722813" y="3192463"/>
          <p14:tracePt t="36925" x="4732338" y="3192463"/>
          <p14:tracePt t="36935" x="4751388" y="3192463"/>
          <p14:tracePt t="36939" x="4759325" y="3201988"/>
          <p14:tracePt t="36951" x="4778375" y="3201988"/>
          <p14:tracePt t="36955" x="4787900" y="3211513"/>
          <p14:tracePt t="36965" x="4806950" y="3211513"/>
          <p14:tracePt t="36969" x="4814888" y="3211513"/>
          <p14:tracePt t="36979" x="4824413" y="3211513"/>
          <p14:tracePt t="36986" x="4833938" y="3219450"/>
          <p14:tracePt t="36993" x="4843463" y="3219450"/>
          <p14:tracePt t="37002" x="4852988" y="3228975"/>
          <p14:tracePt t="37009" x="4862513" y="3228975"/>
          <p14:tracePt t="37018" x="4879975" y="3238500"/>
          <p14:tracePt t="37028" x="4908550" y="3248025"/>
          <p14:tracePt t="37043" x="4927600" y="3248025"/>
          <p14:tracePt t="37050" x="4945063" y="3267075"/>
          <p14:tracePt t="37059" x="4945063" y="3276600"/>
          <p14:tracePt t="37064" x="4973638" y="3276600"/>
          <p14:tracePt t="37074" x="4983163" y="3276600"/>
          <p14:tracePt t="37079" x="4991100" y="3284538"/>
          <p14:tracePt t="37087" x="5000625" y="3284538"/>
          <p14:tracePt t="37095" x="5010150" y="3294063"/>
          <p14:tracePt t="37102" x="5019675" y="3294063"/>
          <p14:tracePt t="37110" x="5029200" y="3303588"/>
          <p14:tracePt t="37124" x="5038725" y="3303588"/>
          <p14:tracePt t="37128" x="5056188" y="3313113"/>
          <p14:tracePt t="37143" x="5065713" y="3313113"/>
          <p14:tracePt t="37152" x="5075238" y="3322638"/>
          <p14:tracePt t="37160" x="5094288" y="3332163"/>
          <p14:tracePt t="37167" x="5103813" y="3332163"/>
          <p14:tracePt t="37182" x="5130800" y="3332163"/>
          <p14:tracePt t="37195" x="5149850" y="3332163"/>
          <p14:tracePt t="37206" x="5159375" y="3332163"/>
          <p14:tracePt t="37218" x="5168900" y="3332163"/>
          <p14:tracePt t="37222" x="5176838" y="3332163"/>
          <p14:tracePt t="37233" x="5195888" y="3332163"/>
          <p14:tracePt t="37237" x="5205413" y="3332163"/>
          <p14:tracePt t="37247" x="5224463" y="3332163"/>
          <p14:tracePt t="37252" x="5232400" y="3332163"/>
          <p14:tracePt t="37262" x="5241925" y="3332163"/>
          <p14:tracePt t="37269" x="5270500" y="3332163"/>
          <p14:tracePt t="37276" x="5289550" y="3332163"/>
          <p14:tracePt t="37285" x="5307013" y="3332163"/>
          <p14:tracePt t="37291" x="5326063" y="3332163"/>
          <p14:tracePt t="37300" x="5372100" y="3332163"/>
          <p14:tracePt t="37312" x="5391150" y="3332163"/>
          <p14:tracePt t="37317" x="5427663" y="3332163"/>
          <p14:tracePt t="37326" x="5456238" y="3340100"/>
          <p14:tracePt t="37333" x="5492750" y="3340100"/>
          <p14:tracePt t="37342" x="5511800" y="3340100"/>
          <p14:tracePt t="37347" x="5529263" y="3349625"/>
          <p14:tracePt t="37356" x="5586413" y="3349625"/>
          <p14:tracePt t="37362" x="5603875" y="3349625"/>
          <p14:tracePt t="37370" x="5622925" y="3368675"/>
          <p14:tracePt t="37379" x="5678488" y="3368675"/>
          <p14:tracePt t="37385" x="5715000" y="3378200"/>
          <p14:tracePt t="37394" x="5799138" y="3387725"/>
          <p14:tracePt t="37411" x="5891213" y="3414713"/>
          <p14:tracePt t="37421" x="5929313" y="3414713"/>
          <p14:tracePt t="37424" x="5975350" y="3443288"/>
          <p14:tracePt t="37435" x="6011863" y="3443288"/>
          <p14:tracePt t="37439" x="6049963" y="3443288"/>
          <p14:tracePt t="37450" x="6086475" y="3470275"/>
          <p14:tracePt t="37458" x="6124575" y="3470275"/>
          <p14:tracePt t="37465" x="6161088" y="3479800"/>
          <p14:tracePt t="37472" x="6180138" y="3489325"/>
          <p14:tracePt t="37479" x="6207125" y="3489325"/>
          <p14:tracePt t="37489" x="6235700" y="3508375"/>
          <p14:tracePt t="37504" x="6245225" y="3517900"/>
          <p14:tracePt t="38124" x="6235700" y="3517900"/>
          <p14:tracePt t="38132" x="6226175" y="3498850"/>
          <p14:tracePt t="38139" x="6197600" y="3498850"/>
          <p14:tracePt t="38148" x="6188075" y="3489325"/>
          <p14:tracePt t="38153" x="6170613" y="3479800"/>
          <p14:tracePt t="38163" x="6142038" y="3460750"/>
          <p14:tracePt t="38174" x="6132513" y="3452813"/>
          <p14:tracePt t="38176" x="6115050" y="3443288"/>
          <p14:tracePt t="38190" x="6096000" y="3414713"/>
          <p14:tracePt t="38195" x="6076950" y="3405188"/>
          <p14:tracePt t="38203" x="6049963" y="3397250"/>
          <p14:tracePt t="38210" x="6040438" y="3387725"/>
          <p14:tracePt t="38218" x="6030913" y="3378200"/>
          <p14:tracePt t="38227" x="6021388" y="3368675"/>
          <p14:tracePt t="38233" x="6011863" y="3368675"/>
          <p14:tracePt t="38241" x="6003925" y="3359150"/>
          <p14:tracePt t="38248" x="5994400" y="3332163"/>
          <p14:tracePt t="38258" x="5984875" y="3322638"/>
          <p14:tracePt t="38272" x="5975350" y="3313113"/>
          <p14:tracePt t="38299" x="5956300" y="3294063"/>
          <p14:tracePt t="38313" x="5946775" y="3276600"/>
          <p14:tracePt t="38328" x="5919788" y="3276600"/>
          <p14:tracePt t="38335" x="5919788" y="3267075"/>
          <p14:tracePt t="38342" x="5910263" y="3257550"/>
          <p14:tracePt t="38351" x="5883275" y="3219450"/>
          <p14:tracePt t="38366" x="5854700" y="3211513"/>
          <p14:tracePt t="38369" x="5835650" y="3201988"/>
          <p14:tracePt t="38378" x="5827713" y="3192463"/>
          <p14:tracePt t="38380" x="5808663" y="3182938"/>
          <p14:tracePt t="38393" x="5799138" y="3173413"/>
          <p14:tracePt t="38396" x="5770563" y="3155950"/>
          <p14:tracePt t="38407" x="5743575" y="3146425"/>
          <p14:tracePt t="38413" x="5707063" y="3136900"/>
          <p14:tracePt t="38423" x="5668963" y="3117850"/>
          <p14:tracePt t="38430" x="5613400" y="3108325"/>
          <p14:tracePt t="38435" x="5567363" y="3098800"/>
          <p14:tracePt t="38443" x="5529263" y="3098800"/>
          <p14:tracePt t="38450" x="5473700" y="3081338"/>
          <p14:tracePt t="38461" x="5391150" y="3071813"/>
          <p14:tracePt t="38475" x="5316538" y="3043238"/>
          <p14:tracePt t="38487" x="5297488" y="3043238"/>
          <p14:tracePt t="38491" x="5241925" y="3035300"/>
          <p14:tracePt t="38502" x="5224463" y="3025775"/>
          <p14:tracePt t="38507" x="5186363" y="3025775"/>
          <p14:tracePt t="38518" x="5130800" y="2997200"/>
          <p14:tracePt t="38522" x="5084763" y="2997200"/>
          <p14:tracePt t="38531" x="5010150" y="2970213"/>
          <p14:tracePt t="38540" x="4935538" y="2951163"/>
          <p14:tracePt t="38545" x="4843463" y="2922588"/>
          <p14:tracePt t="38556" x="4648200" y="2857500"/>
          <p14:tracePt t="38567" x="4573588" y="2830513"/>
          <p14:tracePt t="38571" x="4491038" y="2765425"/>
          <p14:tracePt t="38582" x="4435475" y="2719388"/>
          <p14:tracePt t="38584" x="4332288" y="2654300"/>
          <p14:tracePt t="38595" x="4276725" y="2608263"/>
          <p14:tracePt t="38600" x="4203700" y="2560638"/>
          <p14:tracePt t="38612" x="4138613" y="2514600"/>
          <p14:tracePt t="38617" x="4083050" y="2459038"/>
          <p14:tracePt t="38626" x="3998913" y="2393950"/>
          <p14:tracePt t="38634" x="3943350" y="2328863"/>
          <p14:tracePt t="38640" x="3878263" y="2273300"/>
          <p14:tracePt t="38650" x="3757613" y="2135188"/>
          <p14:tracePt t="38661" x="3675063" y="2051050"/>
          <p14:tracePt t="38665" x="3609975" y="1966913"/>
          <p14:tracePt t="38675" x="3544888" y="1865313"/>
          <p14:tracePt t="38681" x="3497263" y="1809750"/>
          <p14:tracePt t="38691" x="3451225" y="1735138"/>
          <p14:tracePt t="38698" x="3414713" y="1698625"/>
          <p14:tracePt t="38704" x="3368675" y="1633538"/>
          <p14:tracePt t="38710" x="3321050" y="1577975"/>
          <p14:tracePt t="38719" x="3284538" y="1539875"/>
          <p14:tracePt t="38728" x="3248025" y="1484313"/>
          <p14:tracePt t="38734" x="3209925" y="1457325"/>
          <p14:tracePt t="38744" x="3154363" y="1354138"/>
          <p14:tracePt t="38759" x="3108325" y="1298575"/>
          <p14:tracePt t="38770" x="3108325" y="1281113"/>
          <p14:tracePt t="38774" x="3098800" y="1252538"/>
          <p14:tracePt t="38784" x="3079750" y="1252538"/>
          <p14:tracePt t="38864" x="3079750" y="1262063"/>
          <p14:tracePt t="38869" x="3079750" y="1281113"/>
          <p14:tracePt t="38878" x="3079750" y="1290638"/>
          <p14:tracePt t="38893" x="3079750" y="1308100"/>
          <p14:tracePt t="38908" x="3079750" y="1327150"/>
          <p14:tracePt t="38914" x="3089275" y="1336675"/>
          <p14:tracePt t="38931" x="3127375" y="1401763"/>
          <p14:tracePt t="38947" x="3182938" y="1466850"/>
          <p14:tracePt t="38958" x="3192463" y="1474788"/>
          <p14:tracePt t="38963" x="3219450" y="1503363"/>
          <p14:tracePt t="38973" x="3228975" y="1503363"/>
          <p14:tracePt t="38979" x="3238500" y="1522413"/>
          <p14:tracePt t="38987" x="3248025" y="1522413"/>
          <p14:tracePt t="38993" x="3257550" y="1549400"/>
          <p14:tracePt t="39002" x="3275013" y="1558925"/>
          <p14:tracePt t="39010" x="3284538" y="1568450"/>
          <p14:tracePt t="39019" x="3313113" y="1587500"/>
          <p14:tracePt t="39025" x="3330575" y="1595438"/>
          <p14:tracePt t="39030" x="3359150" y="1614488"/>
          <p14:tracePt t="39042" x="3405188" y="1643063"/>
          <p14:tracePt t="39052" x="3424238" y="1660525"/>
          <p14:tracePt t="39055" x="3460750" y="1679575"/>
          <p14:tracePt t="39068" x="3489325" y="1679575"/>
          <p14:tracePt t="39073" x="3506788" y="1708150"/>
          <p14:tracePt t="39082" x="3535363" y="1716088"/>
          <p14:tracePt t="39086" x="3554413" y="1725613"/>
          <p14:tracePt t="39096" x="3590925" y="1754188"/>
          <p14:tracePt t="39103" x="3646488" y="1781175"/>
          <p14:tracePt t="39111" x="3692525" y="1790700"/>
          <p14:tracePt t="39117" x="3795713" y="1846263"/>
          <p14:tracePt t="39125" x="3851275" y="1855788"/>
          <p14:tracePt t="39135" x="3989388" y="1884363"/>
          <p14:tracePt t="39150" x="4138613" y="1930400"/>
          <p14:tracePt t="39161" x="4194175" y="1957388"/>
          <p14:tracePt t="39167" x="4249738" y="1966913"/>
          <p14:tracePt t="39176" x="4314825" y="1985963"/>
          <p14:tracePt t="39181" x="4370388" y="1995488"/>
          <p14:tracePt t="39193" x="4425950" y="2014538"/>
          <p14:tracePt t="39197" x="4471988" y="2041525"/>
          <p14:tracePt t="39205" x="4546600" y="2051050"/>
          <p14:tracePt t="39213" x="4602163" y="2070100"/>
          <p14:tracePt t="39220" x="4694238" y="2097088"/>
          <p14:tracePt t="39226" x="4751388" y="2106613"/>
          <p14:tracePt t="39230" x="4824413" y="2143125"/>
          <p14:tracePt t="39244" x="4954588" y="2198688"/>
          <p14:tracePt t="39256" x="5010150" y="2227263"/>
          <p14:tracePt t="39259" x="5048250" y="2236788"/>
          <p14:tracePt t="39270" x="5084763" y="2255838"/>
          <p14:tracePt t="39277" x="5121275" y="2273300"/>
          <p14:tracePt t="39286" x="5159375" y="2292350"/>
          <p14:tracePt t="39292" x="5176838" y="2301875"/>
          <p14:tracePt t="39300" x="5205413" y="2301875"/>
          <p14:tracePt t="39308" x="5270500" y="2319338"/>
          <p14:tracePt t="39323" x="5362575" y="2366963"/>
          <p14:tracePt t="39336" x="5418138" y="2376488"/>
          <p14:tracePt t="39341" x="5473700" y="2403475"/>
          <p14:tracePt t="39350" x="5538788" y="2403475"/>
          <p14:tracePt t="39356" x="5594350" y="2432050"/>
          <p14:tracePt t="39364" x="5641975" y="2432050"/>
          <p14:tracePt t="39370" x="5697538" y="2459038"/>
          <p14:tracePt t="39380" x="5715000" y="2459038"/>
          <p14:tracePt t="39387" x="5770563" y="2468563"/>
          <p14:tracePt t="39393" x="5808663" y="2478088"/>
          <p14:tracePt t="39404" x="5883275" y="2497138"/>
          <p14:tracePt t="39419" x="5946775" y="2505075"/>
          <p14:tracePt t="39429" x="5984875" y="2505075"/>
          <p14:tracePt t="39436" x="6040438" y="2514600"/>
          <p14:tracePt t="39445" x="6076950" y="2533650"/>
          <p14:tracePt t="39450" x="6115050" y="2533650"/>
          <p14:tracePt t="39459" x="6132513" y="2543175"/>
          <p14:tracePt t="39464" x="6188075" y="2552700"/>
          <p14:tracePt t="39474" x="6207125" y="2552700"/>
          <p14:tracePt t="39480" x="6245225" y="2552700"/>
          <p14:tracePt t="39487" x="6281738" y="2570163"/>
          <p14:tracePt t="39496" x="6318250" y="2579688"/>
          <p14:tracePt t="39503" x="6364288" y="2579688"/>
          <p14:tracePt t="39513" x="6467475" y="2579688"/>
          <p14:tracePt t="39528" x="6569075" y="2579688"/>
          <p14:tracePt t="39539" x="6615113" y="2579688"/>
          <p14:tracePt t="39543" x="6670675" y="2560638"/>
          <p14:tracePt t="39553" x="6718300" y="2560638"/>
          <p14:tracePt t="39560" x="6783388" y="2560638"/>
          <p14:tracePt t="39568" x="6838950" y="2560638"/>
          <p14:tracePt t="39575" x="6884988" y="2560638"/>
          <p14:tracePt t="39581" x="6950075" y="2560638"/>
          <p14:tracePt t="39591" x="7023100" y="2560638"/>
          <p14:tracePt t="39597" x="7097713" y="2533650"/>
          <p14:tracePt t="39607" x="7264400" y="2487613"/>
          <p14:tracePt t="39622" x="7432675" y="2459038"/>
          <p14:tracePt t="39634" x="7505700" y="2439988"/>
          <p14:tracePt t="39638" x="7599363" y="2413000"/>
          <p14:tracePt t="39647" x="7654925" y="2384425"/>
          <p14:tracePt t="39654" x="7756525" y="2328863"/>
          <p14:tracePt t="39661" x="7850188" y="2282825"/>
          <p14:tracePt t="39669" x="7951788" y="2255838"/>
          <p14:tracePt t="39677" x="8043863" y="2217738"/>
          <p14:tracePt t="39684" x="8147050" y="2171700"/>
          <p14:tracePt t="39693" x="8239125" y="2106613"/>
          <p14:tracePt t="39702" x="8434388" y="2041525"/>
          <p14:tracePt t="39713" x="8535988" y="2005013"/>
          <p14:tracePt t="39718" x="8629650" y="1957388"/>
          <p14:tracePt t="39727" x="8731250" y="1911350"/>
          <p14:tracePt t="39732" x="8842375" y="1874838"/>
          <p14:tracePt t="39743" x="8926513" y="1828800"/>
          <p14:tracePt t="39747" x="8999538" y="1781175"/>
          <p14:tracePt t="39756" x="9055100" y="1754188"/>
          <p14:tracePt t="39763" x="9139238" y="1708150"/>
          <p14:tracePt t="39770" x="9185275" y="1679575"/>
          <p14:tracePt t="39779" x="9250363" y="1633538"/>
          <p14:tracePt t="39786" x="9269413" y="1614488"/>
          <p14:tracePt t="39793" x="9344025" y="1558925"/>
          <p14:tracePt t="39811" x="9399588" y="1484313"/>
          <p14:tracePt t="39822" x="9436100" y="1457325"/>
          <p14:tracePt t="39826" x="9472613" y="1419225"/>
          <p14:tracePt t="39836" x="9501188" y="1382713"/>
          <p14:tracePt t="39841" x="9537700" y="1346200"/>
          <p14:tracePt t="39851" x="9621838" y="1225550"/>
          <p14:tracePt t="39855" x="9677400" y="1122363"/>
          <p14:tracePt t="39865" x="9723438" y="1030288"/>
          <p14:tracePt t="39873" x="9732963" y="955675"/>
          <p14:tracePt t="39879" x="9752013" y="900113"/>
          <p14:tracePt t="39890" x="9752013" y="815975"/>
          <p14:tracePt t="39905" x="9752013" y="760413"/>
          <p14:tracePt t="39916" x="9752013" y="733425"/>
          <p14:tracePt t="39920" x="9752013" y="714375"/>
          <p14:tracePt t="39931" x="9732963" y="687388"/>
          <p14:tracePt t="39934" x="9732963" y="677863"/>
          <p14:tracePt t="39945" x="9732963" y="658813"/>
          <p14:tracePt t="39952" x="9713913" y="639763"/>
          <p14:tracePt t="39959" x="9686925" y="612775"/>
          <p14:tracePt t="39968" x="9677400" y="593725"/>
          <p14:tracePt t="39975" x="9650413" y="566738"/>
          <p14:tracePt t="39980" x="9566275" y="511175"/>
          <p14:tracePt t="39988" x="9510713" y="482600"/>
          <p14:tracePt t="39998" x="9371013" y="407988"/>
          <p14:tracePt t="40010" x="9315450" y="361950"/>
          <p14:tracePt t="40013" x="9240838" y="333375"/>
          <p14:tracePt t="40025" x="9167813" y="296863"/>
          <p14:tracePt t="40030" x="9093200" y="269875"/>
          <p14:tracePt t="40039" x="9018588" y="241300"/>
          <p14:tracePt t="40046" x="8916988" y="204788"/>
          <p14:tracePt t="40053" x="8823325" y="195263"/>
          <p14:tracePt t="40061" x="8731250" y="176213"/>
          <p14:tracePt t="40067" x="8637588" y="149225"/>
          <p14:tracePt t="40076" x="8480425" y="149225"/>
          <p14:tracePt t="40084" x="8323263" y="149225"/>
          <p14:tracePt t="40094" x="7905750" y="139700"/>
          <p14:tracePt t="40104" x="7700963" y="139700"/>
          <p14:tracePt t="40109" x="7497763" y="157163"/>
          <p14:tracePt t="40119" x="7256463" y="176213"/>
          <p14:tracePt t="40125" x="7051675" y="212725"/>
          <p14:tracePt t="40134" x="6875463" y="250825"/>
          <p14:tracePt t="40139" x="6735763" y="277813"/>
          <p14:tracePt t="40147" x="6597650" y="296863"/>
          <p14:tracePt t="40156" x="6484938" y="315913"/>
          <p14:tracePt t="40162" x="6383338" y="342900"/>
          <p14:tracePt t="40171" x="6318250" y="361950"/>
          <p14:tracePt t="40177" x="6245225" y="371475"/>
          <p14:tracePt t="40186" x="6170613" y="407988"/>
          <p14:tracePt t="40188" x="6115050" y="417513"/>
          <p14:tracePt t="40198" x="6059488" y="446088"/>
          <p14:tracePt t="40200" x="6003925" y="473075"/>
          <p14:tracePt t="40213" x="5946775" y="501650"/>
          <p14:tracePt t="40217" x="5873750" y="547688"/>
          <p14:tracePt t="40228" x="5818188" y="574675"/>
          <p14:tracePt t="40234" x="5780088" y="603250"/>
          <p14:tracePt t="40241" x="5743575" y="639763"/>
          <p14:tracePt t="40250" x="5715000" y="658813"/>
          <p14:tracePt t="40257" x="5659438" y="714375"/>
          <p14:tracePt t="40265" x="5613400" y="779463"/>
          <p14:tracePt t="40271" x="5576888" y="835025"/>
          <p14:tracePt t="40281" x="5521325" y="928688"/>
          <p14:tracePt t="40296" x="5465763" y="1020763"/>
          <p14:tracePt t="40307" x="5446713" y="1057275"/>
          <p14:tracePt t="40312" x="5437188" y="1076325"/>
          <p14:tracePt t="40322" x="5408613" y="1112838"/>
          <p14:tracePt t="40329" x="5381625" y="1141413"/>
          <p14:tracePt t="40336" x="5345113" y="1196975"/>
          <p14:tracePt t="40342" x="5297488" y="1252538"/>
          <p14:tracePt t="40351" x="5251450" y="1308100"/>
          <p14:tracePt t="40360" x="5186363" y="1428750"/>
          <p14:tracePt t="40366" x="5111750" y="1614488"/>
          <p14:tracePt t="40375" x="5029200" y="1855788"/>
          <p14:tracePt t="40387" x="4954588" y="1995488"/>
          <p14:tracePt t="40392" x="4879975" y="2198688"/>
          <p14:tracePt t="40401" x="4824413" y="2384425"/>
          <p14:tracePt t="40405" x="4797425" y="2497138"/>
          <p14:tracePt t="40420" x="4732338" y="2673350"/>
          <p14:tracePt t="40430" x="4703763" y="2728913"/>
          <p14:tracePt t="40437" x="4676775" y="2784475"/>
          <p14:tracePt t="40445" x="4667250" y="2830513"/>
          <p14:tracePt t="40454" x="4648200" y="2857500"/>
          <p14:tracePt t="40460" x="4648200" y="2905125"/>
          <p14:tracePt t="40469" x="4630738" y="2997200"/>
          <p14:tracePt t="40481" x="4630738" y="3062288"/>
          <p14:tracePt t="40484" x="4648200" y="3136900"/>
          <p14:tracePt t="40496" x="4657725" y="3228975"/>
          <p14:tracePt t="40501" x="4676775" y="3284538"/>
          <p14:tracePt t="40511" x="4722813" y="3359150"/>
          <p14:tracePt t="40516" x="4732338" y="3397250"/>
          <p14:tracePt t="40526" x="4778375" y="3452813"/>
          <p14:tracePt t="40534" x="4787900" y="3479800"/>
          <p14:tracePt t="40540" x="4797425" y="3498850"/>
          <p14:tracePt t="40548" x="4797425" y="3508375"/>
          <p14:tracePt t="40714" x="4806950" y="3508375"/>
          <p14:tracePt t="40736" x="4814888" y="3508375"/>
          <p14:tracePt t="40752" x="4833938" y="3489325"/>
          <p14:tracePt t="40764" x="4833938" y="3479800"/>
          <p14:tracePt t="40768" x="4843463" y="3470275"/>
          <p14:tracePt t="40779" x="4843463" y="3452813"/>
          <p14:tracePt t="40783" x="4843463" y="3443288"/>
          <p14:tracePt t="40793" x="4843463" y="3433763"/>
          <p14:tracePt t="40799" x="4843463" y="3397250"/>
          <p14:tracePt t="40808" x="4843463" y="3387725"/>
          <p14:tracePt t="40814" x="4843463" y="3368675"/>
          <p14:tracePt t="40824" x="4824413" y="3340100"/>
          <p14:tracePt t="40832" x="4824413" y="3322638"/>
          <p14:tracePt t="40837" x="4814888" y="3313113"/>
          <p14:tracePt t="40845" x="4778375" y="3284538"/>
          <p14:tracePt t="40862" x="4768850" y="3257550"/>
          <p14:tracePt t="40873" x="4759325" y="3257550"/>
          <p14:tracePt t="40878" x="4751388" y="3238500"/>
          <p14:tracePt t="40887" x="4741863" y="3238500"/>
          <p14:tracePt t="40893" x="4732338" y="3228975"/>
          <p14:tracePt t="40903" x="4722813" y="3228975"/>
          <p14:tracePt t="40909" x="4703763" y="3219450"/>
          <p14:tracePt t="40917" x="4694238" y="3219450"/>
          <p14:tracePt t="40924" x="4686300" y="3211513"/>
          <p14:tracePt t="40933" x="4676775" y="3211513"/>
          <p14:tracePt t="40942" x="4667250" y="3201988"/>
          <p14:tracePt t="40956" x="4657725" y="3201988"/>
          <p14:tracePt t="40988" x="4648200" y="3192463"/>
          <p14:tracePt t="41003" x="4648200" y="3182938"/>
          <p14:tracePt t="41018" x="4648200" y="3173413"/>
          <p14:tracePt t="41025" x="4648200" y="3163888"/>
          <p14:tracePt t="41035" x="4648200" y="3155950"/>
          <p14:tracePt t="41050" x="4713288" y="3117850"/>
          <p14:tracePt t="41062" x="4741863" y="3108325"/>
          <p14:tracePt t="41068" x="4787900" y="3098800"/>
          <p14:tracePt t="41076" x="4824413" y="3098800"/>
          <p14:tracePt t="41081" x="4908550" y="3081338"/>
          <p14:tracePt t="41090" x="4964113" y="3081338"/>
          <p14:tracePt t="41097" x="5048250" y="3081338"/>
          <p14:tracePt t="41106" x="5121275" y="3090863"/>
          <p14:tracePt t="41113" x="5205413" y="3090863"/>
          <p14:tracePt t="41119" x="5280025" y="3098800"/>
          <p14:tracePt t="41129" x="5391150" y="3117850"/>
          <p14:tracePt t="41145" x="5446713" y="3117850"/>
          <p14:tracePt t="41156" x="5465763" y="3117850"/>
          <p14:tracePt t="41160" x="5492750" y="3117850"/>
          <p14:tracePt t="41176" x="5511800" y="3117850"/>
          <p14:tracePt t="41192" x="5521325" y="3117850"/>
          <p14:tracePt t="41199" x="5529263" y="3117850"/>
          <p14:tracePt t="41224" x="5548313" y="3117850"/>
          <p14:tracePt t="41656" x="5688013" y="3117850"/>
          <p14:tracePt t="41663" x="5891213" y="3173413"/>
          <p14:tracePt t="41671" x="6096000" y="3211513"/>
          <p14:tracePt t="41678" x="6373813" y="3248025"/>
          <p14:tracePt t="41685" x="6578600" y="3267075"/>
          <p14:tracePt t="41694" x="6800850" y="3303588"/>
          <p14:tracePt t="41700" x="6959600" y="3340100"/>
          <p14:tracePt t="41710" x="7348538" y="3452813"/>
          <p14:tracePt t="41721" x="7488238" y="3479800"/>
          <p14:tracePt t="41726" x="7580313" y="3517900"/>
          <p14:tracePt t="41736" x="7673975" y="3544888"/>
          <p14:tracePt t="41741" x="7729538" y="3573463"/>
          <p14:tracePt t="41750" x="7756525" y="3573463"/>
          <p14:tracePt t="41757" x="7775575" y="3590925"/>
          <p14:tracePt t="41766" x="7785100" y="3590925"/>
          <p14:tracePt t="41928" x="7766050" y="3581400"/>
          <p14:tracePt t="41939" x="7747000" y="3581400"/>
          <p14:tracePt t="41944" x="7720013" y="3573463"/>
          <p14:tracePt t="41953" x="7700963" y="3573463"/>
          <p14:tracePt t="41961" x="7673975" y="3563938"/>
          <p14:tracePt t="41968" x="7664450" y="3563938"/>
          <p14:tracePt t="41978" x="7635875" y="3544888"/>
          <p14:tracePt t="41993" x="7618413" y="3544888"/>
          <p14:tracePt t="42005" x="7608888" y="3535363"/>
          <p14:tracePt t="42007" x="7599363" y="3535363"/>
          <p14:tracePt t="42022" x="7580313" y="3525838"/>
          <p14:tracePt t="42023" x="7570788" y="3525838"/>
          <p14:tracePt t="42034" x="7543800" y="3517900"/>
          <p14:tracePt t="42041" x="7534275" y="3517900"/>
          <p14:tracePt t="42048" x="7524750" y="3517900"/>
          <p14:tracePt t="42055" x="7497763" y="3498850"/>
          <p14:tracePt t="42063" x="7469188" y="3489325"/>
          <p14:tracePt t="42071" x="7440613" y="3479800"/>
          <p14:tracePt t="42084" x="7432675" y="3470275"/>
          <p14:tracePt t="42088" x="7413625" y="3460750"/>
          <p14:tracePt t="42098" x="7394575" y="3452813"/>
          <p14:tracePt t="42103" x="7367588" y="3443288"/>
          <p14:tracePt t="42113" x="7348538" y="3424238"/>
          <p14:tracePt t="42117" x="7312025" y="3414713"/>
          <p14:tracePt t="42128" x="7283450" y="3387725"/>
          <p14:tracePt t="42137" x="7246938" y="3378200"/>
          <p14:tracePt t="42143" x="7208838" y="3368675"/>
          <p14:tracePt t="42151" x="7153275" y="3340100"/>
          <p14:tracePt t="42157" x="7097713" y="3313113"/>
          <p14:tracePt t="42165" x="6967538" y="3257550"/>
          <p14:tracePt t="42178" x="6894513" y="3219450"/>
          <p14:tracePt t="42183" x="6838950" y="3201988"/>
          <p14:tracePt t="42192" x="6764338" y="3163888"/>
          <p14:tracePt t="42197" x="6726238" y="3146425"/>
          <p14:tracePt t="42208" x="6670675" y="3098800"/>
          <p14:tracePt t="42213" x="6615113" y="3052763"/>
          <p14:tracePt t="42222" x="6559550" y="3025775"/>
          <p14:tracePt t="42228" x="6523038" y="3006725"/>
          <p14:tracePt t="42238" x="6467475" y="2960688"/>
          <p14:tracePt t="42244" x="6429375" y="2941638"/>
          <p14:tracePt t="42251" x="6383338" y="2922588"/>
          <p14:tracePt t="42259" x="6300788" y="2876550"/>
          <p14:tracePt t="42272" x="6262688" y="2849563"/>
          <p14:tracePt t="42278" x="6245225" y="2840038"/>
          <p14:tracePt t="42288" x="6207125" y="2830513"/>
          <p14:tracePt t="42292" x="6207125" y="2820988"/>
          <p14:tracePt t="42302" x="6188075" y="2801938"/>
          <p14:tracePt t="42308" x="6161088" y="2794000"/>
          <p14:tracePt t="42323" x="6151563" y="2784475"/>
          <p14:tracePt t="42331" x="6142038" y="2784475"/>
          <p14:tracePt t="42353" x="6132513" y="2784475"/>
          <p14:tracePt t="42371" x="6124575" y="2784475"/>
          <p14:tracePt t="42399" x="6115050" y="2784475"/>
          <p14:tracePt t="42490" x="6105525" y="2784475"/>
          <p14:tracePt t="42495" x="6105525" y="2794000"/>
          <p14:tracePt t="42513" x="6096000" y="2801938"/>
          <p14:tracePt t="42519" x="6096000" y="2811463"/>
          <p14:tracePt t="42525" x="6086475" y="2811463"/>
          <p14:tracePt t="42534" x="6086475" y="2820988"/>
          <p14:tracePt t="42544" x="6086475" y="2830513"/>
          <p14:tracePt t="42560" x="6076950" y="2849563"/>
          <p14:tracePt t="42585" x="6076950" y="2857500"/>
          <p14:tracePt t="42591" x="6076950" y="2867025"/>
          <p14:tracePt t="42605" x="6076950" y="2876550"/>
          <p14:tracePt t="42623" x="6067425" y="2886075"/>
          <p14:tracePt t="42628" x="6067425" y="2905125"/>
          <p14:tracePt t="42638" x="6067425" y="2914650"/>
          <p14:tracePt t="42654" x="6067425" y="2922588"/>
          <p14:tracePt t="42665" x="6067425" y="2932113"/>
          <p14:tracePt t="42684" x="6067425" y="2941638"/>
          <p14:tracePt t="42717" x="6067425" y="2951163"/>
          <p14:tracePt t="42731" x="6067425" y="2960688"/>
          <p14:tracePt t="42747" x="6067425" y="2970213"/>
          <p14:tracePt t="42764" x="6067425" y="2978150"/>
          <p14:tracePt t="42779" x="6067425" y="2987675"/>
          <p14:tracePt t="42795" x="6067425" y="2997200"/>
          <p14:tracePt t="42809" x="6067425" y="3006725"/>
          <p14:tracePt t="42842" x="6067425" y="3016250"/>
          <p14:tracePt t="43061" x="6067425" y="3025775"/>
          <p14:tracePt t="43071" x="6076950" y="3025775"/>
          <p14:tracePt t="43078" x="6086475" y="3025775"/>
          <p14:tracePt t="43085" x="6105525" y="3025775"/>
          <p14:tracePt t="43094" x="6115050" y="3025775"/>
          <p14:tracePt t="43099" x="6132513" y="3025775"/>
          <p14:tracePt t="43109" x="6151563" y="3025775"/>
          <p14:tracePt t="43124" x="6170613" y="3025775"/>
          <p14:tracePt t="43135" x="6197600" y="3025775"/>
          <p14:tracePt t="43141" x="6207125" y="3016250"/>
          <p14:tracePt t="43150" x="6226175" y="3016250"/>
          <p14:tracePt t="43156" x="6262688" y="3016250"/>
          <p14:tracePt t="43165" x="6281738" y="3016250"/>
          <p14:tracePt t="43171" x="6337300" y="3016250"/>
          <p14:tracePt t="43179" x="6364288" y="3016250"/>
          <p14:tracePt t="43188" x="6438900" y="3035300"/>
          <p14:tracePt t="43195" x="6477000" y="3035300"/>
          <p14:tracePt t="43204" x="6597650" y="3062288"/>
          <p14:tracePt t="43218" x="6699250" y="3071813"/>
          <p14:tracePt t="43230" x="6764338" y="3071813"/>
          <p14:tracePt t="43234" x="6838950" y="3081338"/>
          <p14:tracePt t="43244" x="6911975" y="3081338"/>
          <p14:tracePt t="43250" x="6959600" y="3081338"/>
          <p14:tracePt t="43260" x="7042150" y="3062288"/>
          <p14:tracePt t="43267" x="7135813" y="3062288"/>
          <p14:tracePt t="43273" x="7208838" y="3035300"/>
          <p14:tracePt t="43281" x="7292975" y="3006725"/>
          <p14:tracePt t="43289" x="7367588" y="2960688"/>
          <p14:tracePt t="43296" x="7423150" y="2932113"/>
          <p14:tracePt t="43299" x="7459663" y="2914650"/>
          <p14:tracePt t="43312" x="7478713" y="2895600"/>
          <p14:tracePt t="43324" x="7488238" y="2876550"/>
          <p14:tracePt t="43327" x="7505700" y="2849563"/>
          <p14:tracePt t="43339" x="7505700" y="2840038"/>
          <p14:tracePt t="43343" x="7515225" y="2830513"/>
          <p14:tracePt t="43354" x="7515225" y="2820988"/>
          <p14:tracePt t="43359" x="7515225" y="2811463"/>
          <p14:tracePt t="43367" x="7497763" y="2794000"/>
          <p14:tracePt t="43375" x="7488238" y="2784475"/>
          <p14:tracePt t="43383" x="7440613" y="2746375"/>
          <p14:tracePt t="43390" x="7385050" y="2690813"/>
          <p14:tracePt t="43397" x="7302500" y="2625725"/>
          <p14:tracePt t="43407" x="7032625" y="2422525"/>
          <p14:tracePt t="43422" x="6708775" y="2208213"/>
          <p14:tracePt t="43433" x="6578600" y="2116138"/>
          <p14:tracePt t="43438" x="6477000" y="2032000"/>
          <p14:tracePt t="43448" x="6318250" y="1939925"/>
          <p14:tracePt t="43453" x="6197600" y="1874838"/>
          <p14:tracePt t="43462" x="6011863" y="1800225"/>
          <p14:tracePt t="43469" x="5873750" y="1744663"/>
          <p14:tracePt t="43477" x="5753100" y="1716088"/>
          <p14:tracePt t="43485" x="5641975" y="1698625"/>
          <p14:tracePt t="43491" x="5483225" y="1679575"/>
          <p14:tracePt t="43499" x="5140325" y="1660525"/>
          <p14:tracePt t="43516" x="4852988" y="1660525"/>
          <p14:tracePt t="43527" x="4713288" y="1689100"/>
          <p14:tracePt t="43533" x="4602163" y="1698625"/>
          <p14:tracePt t="43543" x="4481513" y="1735138"/>
          <p14:tracePt t="43547" x="4341813" y="1773238"/>
          <p14:tracePt t="43556" x="4249738" y="1819275"/>
          <p14:tracePt t="43563" x="4100513" y="1911350"/>
          <p14:tracePt t="43570" x="3979863" y="1995488"/>
          <p14:tracePt t="43580" x="3868738" y="2143125"/>
          <p14:tracePt t="43587" x="3767138" y="2263775"/>
          <p14:tracePt t="43595" x="3675063" y="2393950"/>
          <p14:tracePt t="43610" x="3665538" y="2413000"/>
          <p14:tracePt t="43651" x="3675063" y="2422525"/>
          <p14:tracePt t="43657" x="3730625" y="2449513"/>
          <p14:tracePt t="43673" x="3878263" y="2560638"/>
          <p14:tracePt t="43678" x="3971925" y="2625725"/>
          <p14:tracePt t="43689" x="4119563" y="2736850"/>
          <p14:tracePt t="43694" x="4332288" y="2876550"/>
          <p14:tracePt t="43705" x="4741863" y="3117850"/>
          <p14:tracePt t="43716" x="4973638" y="3201988"/>
          <p14:tracePt t="43721" x="5289550" y="3294063"/>
          <p14:tracePt t="43730" x="5521325" y="3332163"/>
          <p14:tracePt t="43736" x="5789613" y="3349625"/>
          <p14:tracePt t="43746" x="6124575" y="3332163"/>
          <p14:tracePt t="43751" x="6346825" y="3332163"/>
          <p14:tracePt t="43759" x="6597650" y="3294063"/>
          <p14:tracePt t="43767" x="6829425" y="3219450"/>
          <p14:tracePt t="43774" x="7042150" y="3127375"/>
          <p14:tracePt t="43782" x="7162800" y="3052763"/>
          <p14:tracePt t="43789" x="7218363" y="3016250"/>
          <p14:tracePt t="43799" x="7283450" y="2960688"/>
          <p14:tracePt t="43814" x="7321550" y="2905125"/>
          <p14:tracePt t="43825" x="7321550" y="2876550"/>
          <p14:tracePt t="43829" x="7312025" y="2849563"/>
          <p14:tracePt t="43839" x="7302500" y="2820988"/>
          <p14:tracePt t="43844" x="7264400" y="2765425"/>
          <p14:tracePt t="43854" x="7135813" y="2700338"/>
          <p14:tracePt t="43862" x="7015163" y="2589213"/>
          <p14:tracePt t="43869" x="6875463" y="2505075"/>
          <p14:tracePt t="43876" x="6708775" y="2393950"/>
          <p14:tracePt t="43882" x="6467475" y="2273300"/>
          <p14:tracePt t="43892" x="6011863" y="2116138"/>
          <p14:tracePt t="43904" x="5835650" y="2097088"/>
          <p14:tracePt t="43907" x="5632450" y="2106613"/>
          <p14:tracePt t="43920" x="5456238" y="2135188"/>
          <p14:tracePt t="43922" x="5289550" y="2171700"/>
          <p14:tracePt t="43935" x="5149850" y="2227263"/>
          <p14:tracePt t="43939" x="5056188" y="2273300"/>
          <p14:tracePt t="43948" x="4973638" y="2338388"/>
          <p14:tracePt t="43956" x="4889500" y="2403475"/>
          <p14:tracePt t="43963" x="4824413" y="2505075"/>
          <p14:tracePt t="43969" x="4787900" y="2543175"/>
          <p14:tracePt t="43979" x="4751388" y="2579688"/>
          <p14:tracePt t="43987" x="4657725" y="2736850"/>
          <p14:tracePt t="43998" x="4602163" y="2840038"/>
          <p14:tracePt t="44003" x="4527550" y="3025775"/>
          <p14:tracePt t="44014" x="4527550" y="3090863"/>
          <p14:tracePt t="44017" x="4527550" y="3182938"/>
          <p14:tracePt t="44027" x="4527550" y="3248025"/>
          <p14:tracePt t="44032" x="4556125" y="3340100"/>
          <p14:tracePt t="44042" x="4630738" y="3525838"/>
          <p14:tracePt t="44050" x="4713288" y="3656013"/>
          <p14:tracePt t="44057" x="4824413" y="3795713"/>
          <p14:tracePt t="44063" x="4935538" y="3943350"/>
          <p14:tracePt t="44072" x="5056188" y="4008438"/>
          <p14:tracePt t="44081" x="5195888" y="4083050"/>
          <p14:tracePt t="44086" x="5353050" y="4102100"/>
          <p14:tracePt t="44098" x="5697538" y="4037013"/>
          <p14:tracePt t="44107" x="5883275" y="3943350"/>
          <p14:tracePt t="44112" x="6096000" y="3832225"/>
          <p14:tracePt t="44123" x="6281738" y="3740150"/>
          <p14:tracePt t="44128" x="6467475" y="3600450"/>
          <p14:tracePt t="44136" x="6624638" y="3535363"/>
          <p14:tracePt t="44145" x="6773863" y="3460750"/>
          <p14:tracePt t="44152" x="6894513" y="3397250"/>
          <p14:tracePt t="44161" x="6977063" y="3313113"/>
          <p14:tracePt t="44166" x="7051675" y="3228975"/>
          <p14:tracePt t="44172" x="7200900" y="3043238"/>
          <p14:tracePt t="44191" x="7292975" y="2905125"/>
          <p14:tracePt t="44202" x="7302500" y="2886075"/>
          <p14:tracePt t="44207" x="7321550" y="2849563"/>
          <p14:tracePt t="44216" x="7321550" y="2811463"/>
          <p14:tracePt t="44222" x="7321550" y="2794000"/>
          <p14:tracePt t="44231" x="7302500" y="2755900"/>
          <p14:tracePt t="44236" x="7264400" y="2719388"/>
          <p14:tracePt t="44246" x="7181850" y="2635250"/>
          <p14:tracePt t="44252" x="7061200" y="2524125"/>
          <p14:tracePt t="44260" x="6911975" y="2403475"/>
          <p14:tracePt t="44269" x="6773863" y="2311400"/>
          <p14:tracePt t="44276" x="6605588" y="2198688"/>
          <p14:tracePt t="44284" x="6132513" y="2022475"/>
          <p14:tracePt t="44299" x="5818188" y="1949450"/>
          <p14:tracePt t="44315" x="5437188" y="1949450"/>
          <p14:tracePt t="44325" x="5307013" y="1949450"/>
          <p14:tracePt t="44330" x="5168900" y="1957388"/>
          <p14:tracePt t="44339" x="5075238" y="1976438"/>
          <p14:tracePt t="44348" x="5000625" y="1985963"/>
          <p14:tracePt t="44353" x="4927600" y="2022475"/>
          <p14:tracePt t="44362" x="4870450" y="2060575"/>
          <p14:tracePt t="44369" x="4814888" y="2087563"/>
          <p14:tracePt t="44378" x="4732338" y="2181225"/>
          <p14:tracePt t="44390" x="4686300" y="2263775"/>
          <p14:tracePt t="44393" x="4657725" y="2301875"/>
          <p14:tracePt t="44409" x="4638675" y="2393950"/>
          <p14:tracePt t="44420" x="4638675" y="2439988"/>
          <p14:tracePt t="44434" x="4602163" y="2598738"/>
          <p14:tracePt t="44441" x="4611688" y="2774950"/>
          <p14:tracePt t="44448" x="4630738" y="2914650"/>
          <p14:tracePt t="44457" x="4686300" y="3098800"/>
          <p14:tracePt t="44464" x="4759325" y="3238500"/>
          <p14:tracePt t="44473" x="4945063" y="3590925"/>
          <p14:tracePt t="44485" x="5048250" y="3711575"/>
          <p14:tracePt t="44489" x="5168900" y="3822700"/>
          <p14:tracePt t="44499" x="5316538" y="3925888"/>
          <p14:tracePt t="44502" x="5502275" y="4000500"/>
          <p14:tracePt t="44513" x="5659438" y="4056063"/>
          <p14:tracePt t="44520" x="5864225" y="4111625"/>
          <p14:tracePt t="44528" x="6040438" y="4111625"/>
          <p14:tracePt t="44534" x="6281738" y="4111625"/>
          <p14:tracePt t="44543" x="6438900" y="4102100"/>
          <p14:tracePt t="44551" x="6624638" y="4102100"/>
          <p14:tracePt t="44557" x="6764338" y="4064000"/>
          <p14:tracePt t="44567" x="6931025" y="4008438"/>
          <p14:tracePt t="44578" x="6986588" y="3981450"/>
          <p14:tracePt t="44582" x="7015163" y="3952875"/>
          <p14:tracePt t="44594" x="7032625" y="3943350"/>
          <p14:tracePt t="44599" x="7061200" y="3925888"/>
          <p14:tracePt t="44608" x="7080250" y="3887788"/>
          <p14:tracePt t="44612" x="7116763" y="3841750"/>
          <p14:tracePt t="44623" x="7143750" y="3786188"/>
          <p14:tracePt t="44629" x="7162800" y="3759200"/>
          <p14:tracePt t="44636" x="7172325" y="3684588"/>
          <p14:tracePt t="44644" x="7172325" y="3646488"/>
          <p14:tracePt t="44652" x="7172325" y="3544888"/>
          <p14:tracePt t="44661" x="7172325" y="3498850"/>
          <p14:tracePt t="44666" x="7153275" y="3387725"/>
          <p14:tracePt t="44677" x="7032625" y="3127375"/>
          <p14:tracePt t="44687" x="6940550" y="3006725"/>
          <p14:tracePt t="44690" x="6856413" y="2840038"/>
          <p14:tracePt t="44703" x="6764338" y="2736850"/>
          <p14:tracePt t="44707" x="6689725" y="2654300"/>
          <p14:tracePt t="44717" x="6559550" y="2552700"/>
          <p14:tracePt t="44723" x="6438900" y="2449513"/>
          <p14:tracePt t="44731" x="6337300" y="2393950"/>
          <p14:tracePt t="44739" x="6216650" y="2347913"/>
          <p14:tracePt t="44747" x="6161088" y="2301875"/>
          <p14:tracePt t="44754" x="6086475" y="2255838"/>
          <p14:tracePt t="44761" x="6030913" y="2246313"/>
          <p14:tracePt t="44767" x="5938838" y="2208213"/>
          <p14:tracePt t="44771" x="5864225" y="2198688"/>
          <p14:tracePt t="44782" x="5770563" y="2198688"/>
          <p14:tracePt t="44784" x="5697538" y="2181225"/>
          <p14:tracePt t="44797" x="5622925" y="2162175"/>
          <p14:tracePt t="44800" x="5576888" y="2162175"/>
          <p14:tracePt t="44811" x="5538788" y="2171700"/>
          <p14:tracePt t="44817" x="5502275" y="2171700"/>
          <p14:tracePt t="44825" x="5465763" y="2181225"/>
          <p14:tracePt t="44833" x="5446713" y="2181225"/>
          <p14:tracePt t="44840" x="5427663" y="2190750"/>
          <p14:tracePt t="44847" x="5391150" y="2208213"/>
          <p14:tracePt t="44865" x="5353050" y="2255838"/>
          <p14:tracePt t="44875" x="5335588" y="2301875"/>
          <p14:tracePt t="44881" x="5326063" y="2319338"/>
          <p14:tracePt t="44891" x="5307013" y="2338388"/>
          <p14:tracePt t="44894" x="5297488" y="2347913"/>
          <p14:tracePt t="44906" x="5289550" y="2357438"/>
          <p14:tracePt t="44912" x="5289550" y="2366963"/>
          <p14:tracePt t="44920" x="5280025" y="2384425"/>
          <p14:tracePt t="44927" x="5280025" y="2393950"/>
          <p14:tracePt t="44934" x="5280025" y="2403475"/>
          <p14:tracePt t="44944" x="5270500" y="2403475"/>
          <p14:tracePt t="44958" x="5270500" y="2422525"/>
          <p14:tracePt t="44970" x="5270500" y="2432050"/>
          <p14:tracePt t="44975" x="5260975" y="2439988"/>
          <p14:tracePt t="44990" x="5260975" y="2449513"/>
          <p14:tracePt t="45006" x="5260975" y="2459038"/>
          <p14:tracePt t="45014" x="5251450" y="2468563"/>
          <p14:tracePt t="45029" x="5251450" y="2487613"/>
          <p14:tracePt t="45036" x="5251450" y="2505075"/>
          <p14:tracePt t="45053" x="5270500" y="2552700"/>
          <p14:tracePt t="45068" x="5280025" y="2570163"/>
          <p14:tracePt t="45079" x="5289550" y="2579688"/>
          <p14:tracePt t="45084" x="5289550" y="2589213"/>
          <p14:tracePt t="45094" x="5307013" y="2598738"/>
          <p14:tracePt t="45100" x="5307013" y="2616200"/>
          <p14:tracePt t="45108" x="5345113" y="2635250"/>
          <p14:tracePt t="45115" x="5362575" y="2644775"/>
          <p14:tracePt t="45122" x="5391150" y="2673350"/>
          <p14:tracePt t="45133" x="5437188" y="2700338"/>
          <p14:tracePt t="45148" x="5538788" y="2755900"/>
          <p14:tracePt t="45159" x="5576888" y="2784475"/>
          <p14:tracePt t="45163" x="5632450" y="2811463"/>
          <p14:tracePt t="45173" x="5668963" y="2830513"/>
          <p14:tracePt t="45179" x="5724525" y="2857500"/>
          <p14:tracePt t="45189" x="5780088" y="2886075"/>
          <p14:tracePt t="45194" x="5818188" y="2914650"/>
          <p14:tracePt t="45204" x="5835650" y="2941638"/>
          <p14:tracePt t="45209" x="5873750" y="2960688"/>
          <p14:tracePt t="45218" x="5910263" y="2987675"/>
          <p14:tracePt t="45226" x="5946775" y="3016250"/>
          <p14:tracePt t="45232" x="5984875" y="3016250"/>
          <p14:tracePt t="45242" x="6059488" y="3062288"/>
          <p14:tracePt t="45258" x="6124575" y="3071813"/>
          <p14:tracePt t="45268" x="6132513" y="3081338"/>
          <p14:tracePt t="45273" x="6151563" y="3108325"/>
          <p14:tracePt t="45282" x="6170613" y="3108325"/>
          <p14:tracePt t="45289" x="6180138" y="3117850"/>
          <p14:tracePt t="45296" x="6188075" y="3127375"/>
          <p14:tracePt t="45305" x="6216650" y="3136900"/>
          <p14:tracePt t="45311" x="6226175" y="3146425"/>
          <p14:tracePt t="45320" x="6253163" y="3155950"/>
          <p14:tracePt t="45327" x="6262688" y="3163888"/>
          <p14:tracePt t="45332" x="6281738" y="3173413"/>
          <p14:tracePt t="45336" x="6291263" y="3182938"/>
          <p14:tracePt t="45347" x="6327775" y="3182938"/>
          <p14:tracePt t="45351" x="6337300" y="3192463"/>
          <p14:tracePt t="45362" x="6356350" y="3201988"/>
          <p14:tracePt t="45367" x="6364288" y="3211513"/>
          <p14:tracePt t="45377" x="6373813" y="3211513"/>
          <p14:tracePt t="45383" x="6383338" y="3219450"/>
          <p14:tracePt t="45391" x="6392863" y="3219450"/>
          <p14:tracePt t="45398" x="6402388" y="3228975"/>
          <p14:tracePt t="45406" x="6411913" y="3238500"/>
          <p14:tracePt t="45415" x="6421438" y="3248025"/>
          <p14:tracePt t="45421" x="6448425" y="3267075"/>
          <p14:tracePt t="45431" x="6477000" y="3284538"/>
          <p14:tracePt t="45441" x="6494463" y="3294063"/>
          <p14:tracePt t="45444" x="6523038" y="3303588"/>
          <p14:tracePt t="45457" x="6542088" y="3303588"/>
          <p14:tracePt t="45462" x="6559550" y="3313113"/>
          <p14:tracePt t="45471" x="6569075" y="3322638"/>
          <p14:tracePt t="45478" x="6588125" y="3322638"/>
          <p14:tracePt t="45487" x="6588125" y="3332163"/>
          <p14:tracePt t="45493" x="6597650" y="3332163"/>
          <p14:tracePt t="46348" x="6624638" y="3294063"/>
          <p14:tracePt t="46356" x="6634163" y="3284538"/>
          <p14:tracePt t="46362" x="6653213" y="3267075"/>
          <p14:tracePt t="46371" x="6708775" y="3228975"/>
          <p14:tracePt t="46378" x="6718300" y="3201988"/>
          <p14:tracePt t="46386" x="6754813" y="3155950"/>
          <p14:tracePt t="46403" x="6783388" y="3136900"/>
          <p14:tracePt t="46414" x="6800850" y="3117850"/>
          <p14:tracePt t="46416" x="6829425" y="3081338"/>
          <p14:tracePt t="46428" x="6856413" y="3052763"/>
          <p14:tracePt t="46431" x="6875463" y="3025775"/>
          <p14:tracePt t="46443" x="6902450" y="2987675"/>
          <p14:tracePt t="46457" x="6921500" y="2970213"/>
          <p14:tracePt t="46465" x="6950075" y="2960688"/>
          <p14:tracePt t="46472" x="6967538" y="2941638"/>
          <p14:tracePt t="46479" x="6967538" y="2932113"/>
          <p14:tracePt t="46486" x="7005638" y="2922588"/>
          <p14:tracePt t="46496" x="7051675" y="2914650"/>
          <p14:tracePt t="46507" x="7070725" y="2914650"/>
          <p14:tracePt t="46511" x="7116763" y="2914650"/>
          <p14:tracePt t="46522" x="7143750" y="2914650"/>
          <p14:tracePt t="46528" x="7181850" y="2914650"/>
          <p14:tracePt t="46537" x="7200900" y="2914650"/>
          <p14:tracePt t="46544" x="7218363" y="2914650"/>
          <p14:tracePt t="46565" x="7227888" y="2914650"/>
          <p14:tracePt t="46645" x="7181850" y="2941638"/>
          <p14:tracePt t="46652" x="7143750" y="2941638"/>
          <p14:tracePt t="46661" x="7097713" y="2970213"/>
          <p14:tracePt t="46672" x="7015163" y="2987675"/>
          <p14:tracePt t="46685" x="6986588" y="3006725"/>
          <p14:tracePt t="46696" x="6977063" y="3016250"/>
          <p14:tracePt t="46703" x="6967538" y="3016250"/>
          <p14:tracePt t="46711" x="6959600" y="3016250"/>
          <p14:tracePt t="46732" x="6950075" y="3025775"/>
          <p14:tracePt t="46740" x="6950075" y="3035300"/>
          <p14:tracePt t="46748" x="6940550" y="3052763"/>
          <p14:tracePt t="46764" x="6931025" y="3071813"/>
          <p14:tracePt t="46779" x="6931025" y="3098800"/>
          <p14:tracePt t="46791" x="6931025" y="3108325"/>
          <p14:tracePt t="46794" x="6940550" y="3146425"/>
          <p14:tracePt t="46810" x="7015163" y="3219450"/>
          <p14:tracePt t="46820" x="7042150" y="3238500"/>
          <p14:tracePt t="46827" x="7097713" y="3294063"/>
          <p14:tracePt t="46834" x="7153275" y="3359150"/>
          <p14:tracePt t="46841" x="7191375" y="3397250"/>
          <p14:tracePt t="46848" x="7237413" y="3433763"/>
          <p14:tracePt t="46859" x="7292975" y="3498850"/>
          <p14:tracePt t="46873" x="7358063" y="3544888"/>
          <p14:tracePt t="46886" x="7377113" y="3554413"/>
          <p14:tracePt t="46891" x="7413625" y="3581400"/>
          <p14:tracePt t="46900" x="7440613" y="3581400"/>
          <p14:tracePt t="46905" x="7478713" y="3609975"/>
          <p14:tracePt t="46914" x="7497763" y="3609975"/>
          <p14:tracePt t="46921" x="7515225" y="3609975"/>
          <p14:tracePt t="46928" x="7543800" y="3609975"/>
          <p14:tracePt t="46936" x="7580313" y="3609975"/>
          <p14:tracePt t="46942" x="7626350" y="3600450"/>
          <p14:tracePt t="46953" x="7673975" y="3581400"/>
          <p14:tracePt t="46965" x="7691438" y="3573463"/>
          <p14:tracePt t="46971" x="7720013" y="3544888"/>
          <p14:tracePt t="46979" x="7747000" y="3525838"/>
          <p14:tracePt t="46984" x="7766050" y="3489325"/>
          <p14:tracePt t="46995" x="7785100" y="3460750"/>
          <p14:tracePt t="47002" x="7802563" y="3405188"/>
          <p14:tracePt t="47008" x="7821613" y="3387725"/>
          <p14:tracePt t="47016" x="7821613" y="3349625"/>
          <p14:tracePt t="47023" x="7821613" y="3332163"/>
          <p14:tracePt t="47031" x="7821613" y="3294063"/>
          <p14:tracePt t="47037" x="7821613" y="3276600"/>
          <p14:tracePt t="47048" x="7802563" y="3201988"/>
          <p14:tracePt t="47059" x="7802563" y="3192463"/>
          <p14:tracePt t="47064" x="7802563" y="3182938"/>
          <p14:tracePt t="47073" x="7802563" y="3173413"/>
          <p14:tracePt t="47078" x="7802563" y="3146425"/>
          <p14:tracePt t="47088" x="7794625" y="3146425"/>
          <p14:tracePt t="47093" x="7794625" y="3127375"/>
          <p14:tracePt t="47103" x="7785100" y="3108325"/>
          <p14:tracePt t="47109" x="7785100" y="3090863"/>
          <p14:tracePt t="47118" x="7766050" y="3052763"/>
          <p14:tracePt t="47126" x="7756525" y="3043238"/>
          <p14:tracePt t="47131" x="7756525" y="3035300"/>
          <p14:tracePt t="47142" x="7747000" y="3006725"/>
          <p14:tracePt t="47157" x="7739063" y="2987675"/>
          <p14:tracePt t="47298" x="7739063" y="3016250"/>
          <p14:tracePt t="47306" x="7739063" y="3035300"/>
          <p14:tracePt t="47313" x="7739063" y="3052763"/>
          <p14:tracePt t="47320" x="7739063" y="3081338"/>
          <p14:tracePt t="47332" x="7756525" y="3146425"/>
          <p14:tracePt t="47342" x="7766050" y="3173413"/>
          <p14:tracePt t="47343" x="7794625" y="3192463"/>
          <p14:tracePt t="47356" x="7821613" y="3248025"/>
          <p14:tracePt t="47360" x="7840663" y="3276600"/>
          <p14:tracePt t="47371" x="7867650" y="3294063"/>
          <p14:tracePt t="47377" x="7886700" y="3322638"/>
          <p14:tracePt t="47386" x="7915275" y="3340100"/>
          <p14:tracePt t="47392" x="7951788" y="3368675"/>
          <p14:tracePt t="47400" x="7988300" y="3397250"/>
          <p14:tracePt t="47407" x="8016875" y="3414713"/>
          <p14:tracePt t="47414" x="8035925" y="3433763"/>
          <p14:tracePt t="47425" x="8099425" y="3470275"/>
          <p14:tracePt t="47439" x="8147050" y="3498850"/>
          <p14:tracePt t="47451" x="8164513" y="3517900"/>
          <p14:tracePt t="47457" x="8183563" y="3517900"/>
          <p14:tracePt t="47465" x="8212138" y="3517900"/>
          <p14:tracePt t="47469" x="8229600" y="3517900"/>
          <p14:tracePt t="47480" x="8248650" y="3517900"/>
          <p14:tracePt t="47487" x="8285163" y="3517900"/>
          <p14:tracePt t="47496" x="8323263" y="3517900"/>
          <p14:tracePt t="47502" x="8340725" y="3508375"/>
          <p14:tracePt t="47509" x="8378825" y="3508375"/>
          <p14:tracePt t="47519" x="8424863" y="3489325"/>
          <p14:tracePt t="47534" x="8470900" y="3460750"/>
          <p14:tracePt t="47545" x="8480425" y="3452813"/>
          <p14:tracePt t="47549" x="8499475" y="3452813"/>
          <p14:tracePt t="47559" x="8509000" y="3443288"/>
          <p14:tracePt t="47565" x="8516938" y="3433763"/>
          <p14:tracePt t="47574" x="8545513" y="3414713"/>
          <p14:tracePt t="47581" x="8545513" y="3397250"/>
          <p14:tracePt t="47588" x="8564563" y="3387725"/>
          <p14:tracePt t="47597" x="8574088" y="3349625"/>
          <p14:tracePt t="47604" x="8582025" y="3340100"/>
          <p14:tracePt t="47611" x="8610600" y="3303588"/>
          <p14:tracePt t="47629" x="8629650" y="3257550"/>
          <p14:tracePt t="47639" x="8629650" y="3238500"/>
          <p14:tracePt t="47644" x="8629650" y="3219450"/>
          <p14:tracePt t="47654" x="8629650" y="3192463"/>
          <p14:tracePt t="47660" x="8637588" y="3173413"/>
          <p14:tracePt t="47669" x="8637588" y="3155950"/>
          <p14:tracePt t="47675" x="8637588" y="3146425"/>
          <p14:tracePt t="47682" x="8637588" y="3136900"/>
          <p14:tracePt t="47692" x="8637588" y="3127375"/>
          <p14:tracePt t="47696" x="8637588" y="3098800"/>
          <p14:tracePt t="47707" x="8637588" y="3090863"/>
          <p14:tracePt t="47723" x="8637588" y="3081338"/>
          <p14:tracePt t="47753" x="8629650" y="3071813"/>
          <p14:tracePt t="47872" x="8610600" y="3090863"/>
          <p14:tracePt t="48209" x="8675688" y="3146425"/>
          <p14:tracePt t="48220" x="8758238" y="3211513"/>
          <p14:tracePt t="48223" x="8815388" y="3267075"/>
          <p14:tracePt t="48234" x="8916988" y="3359150"/>
          <p14:tracePt t="48240" x="8999538" y="3433763"/>
          <p14:tracePt t="48249" x="9083675" y="3498850"/>
          <p14:tracePt t="48257" x="9139238" y="3544888"/>
          <p14:tracePt t="48263" x="9194800" y="3590925"/>
          <p14:tracePt t="48270" x="9232900" y="3600450"/>
          <p14:tracePt t="48279" x="9250363" y="3609975"/>
          <p14:tracePt t="48285" x="9305925" y="3638550"/>
          <p14:tracePt t="48304" x="9334500" y="3638550"/>
          <p14:tracePt t="48313" x="9353550" y="3638550"/>
          <p14:tracePt t="48319" x="9353550" y="3646488"/>
          <p14:tracePt t="48328" x="9371013" y="3646488"/>
          <p14:tracePt t="48333" x="9380538" y="3646488"/>
          <p14:tracePt t="48342" x="9399588" y="3646488"/>
          <p14:tracePt t="48358" x="9409113" y="3646488"/>
          <p14:tracePt t="48366" x="9417050" y="3646488"/>
          <p14:tracePt t="48371" x="9426575" y="3646488"/>
          <p14:tracePt t="48381" x="9436100" y="3646488"/>
          <p14:tracePt t="48393" x="9445625" y="3638550"/>
          <p14:tracePt t="48407" x="9455150" y="3629025"/>
          <p14:tracePt t="48411" x="9482138" y="3609975"/>
          <p14:tracePt t="48423" x="9501188" y="3581400"/>
          <p14:tracePt t="48429" x="9501188" y="3573463"/>
          <p14:tracePt t="48437" x="9501188" y="3563938"/>
          <p14:tracePt t="48443" x="9510713" y="3544888"/>
          <p14:tracePt t="48452" x="9529763" y="3517900"/>
          <p14:tracePt t="48460" x="9537700" y="3508375"/>
          <p14:tracePt t="48467" x="9537700" y="3489325"/>
          <p14:tracePt t="48476" x="9537700" y="3470275"/>
          <p14:tracePt t="48491" x="9537700" y="3452813"/>
          <p14:tracePt t="48507" x="9537700" y="3443288"/>
          <p14:tracePt t="48517" x="9537700" y="3433763"/>
          <p14:tracePt t="48521" x="9537700" y="3424238"/>
          <p14:tracePt t="48530" x="9537700" y="3414713"/>
          <p14:tracePt t="48539" x="9537700" y="3405188"/>
          <p14:tracePt t="48546" x="9537700" y="3397250"/>
          <p14:tracePt t="48554" x="9537700" y="3387725"/>
          <p14:tracePt t="48560" x="9537700" y="3378200"/>
          <p14:tracePt t="48570" x="9537700" y="3359150"/>
          <p14:tracePt t="48583" x="9537700" y="3349625"/>
          <p14:tracePt t="48596" x="9529763" y="3313113"/>
          <p14:tracePt t="48611" x="9520238" y="3303588"/>
          <p14:tracePt t="48625" x="9520238" y="3294063"/>
          <p14:tracePt t="48640" x="9510713" y="3284538"/>
          <p14:tracePt t="48679" x="9510713" y="3276600"/>
          <p14:tracePt t="48692" x="9501188" y="3276600"/>
          <p14:tracePt t="48710" x="9501188" y="3267075"/>
          <p14:tracePt t="48720" x="9491663" y="3267075"/>
          <p14:tracePt t="48734" x="9482138" y="3257550"/>
          <p14:tracePt t="48740" x="9482138" y="3248025"/>
          <p14:tracePt t="48748" x="9464675" y="3238500"/>
          <p14:tracePt t="48759" x="9436100" y="3228975"/>
          <p14:tracePt t="48774" x="9390063" y="3201988"/>
          <p14:tracePt t="48785" x="9353550" y="3192463"/>
          <p14:tracePt t="48789" x="9334500" y="3182938"/>
          <p14:tracePt t="48801" x="9296400" y="3163888"/>
          <p14:tracePt t="48806" x="9269413" y="3155950"/>
          <p14:tracePt t="48814" x="9232900" y="3155950"/>
          <p14:tracePt t="48818" x="9213850" y="3146425"/>
          <p14:tracePt t="48829" x="9175750" y="3136900"/>
          <p14:tracePt t="48836" x="9139238" y="3136900"/>
          <p14:tracePt t="48843" x="9102725" y="3117850"/>
          <p14:tracePt t="48850" x="9064625" y="3108325"/>
          <p14:tracePt t="48858" x="9028113" y="3108325"/>
          <p14:tracePt t="48869" x="8943975" y="3098800"/>
          <p14:tracePt t="48880" x="8888413" y="3081338"/>
          <p14:tracePt t="48884" x="8842375" y="3081338"/>
          <p14:tracePt t="48893" x="8805863" y="3081338"/>
          <p14:tracePt t="48898" x="8767763" y="3081338"/>
          <p14:tracePt t="48907" x="8721725" y="3081338"/>
          <p14:tracePt t="48913" x="8702675" y="3081338"/>
          <p14:tracePt t="48923" x="8666163" y="3081338"/>
          <p14:tracePt t="48931" x="8629650" y="3081338"/>
          <p14:tracePt t="48937" x="8610600" y="3081338"/>
          <p14:tracePt t="48945" x="8574088" y="3081338"/>
          <p14:tracePt t="48951" x="8545513" y="3081338"/>
          <p14:tracePt t="48961" x="8509000" y="3081338"/>
          <p14:tracePt t="48977" x="8470900" y="3098800"/>
          <p14:tracePt t="48987" x="8453438" y="3098800"/>
          <p14:tracePt t="48993" x="8443913" y="3108325"/>
          <p14:tracePt t="49003" x="8434388" y="3108325"/>
          <p14:tracePt t="49009" x="8424863" y="3117850"/>
          <p14:tracePt t="49017" x="8415338" y="3117850"/>
          <p14:tracePt t="49023" x="8405813" y="3117850"/>
          <p14:tracePt t="49032" x="8396288" y="3117850"/>
          <p14:tracePt t="49039" x="8388350" y="3117850"/>
          <p14:tracePt t="49056" x="8378825" y="3127375"/>
          <p14:tracePt t="49072" x="8369300" y="3127375"/>
          <p14:tracePt t="49212" x="8369300" y="3136900"/>
          <p14:tracePt t="49244" x="8359775" y="3136900"/>
          <p14:tracePt t="49338" x="8350250" y="3146425"/>
          <p14:tracePt t="49353" x="8340725" y="3146425"/>
          <p14:tracePt t="49365" x="8340725" y="3155950"/>
          <p14:tracePt t="49380" x="8323263" y="3155950"/>
          <p14:tracePt t="49409" x="8313738" y="3155950"/>
          <p14:tracePt t="49416" x="8304213" y="3163888"/>
          <p14:tracePt t="49438" x="8294688" y="3173413"/>
          <p14:tracePt t="49446" x="8277225" y="3173413"/>
          <p14:tracePt t="49474" x="8267700" y="3173413"/>
          <p14:tracePt t="49480" x="8258175" y="3173413"/>
          <p14:tracePt t="49503" x="8248650" y="3173413"/>
          <p14:tracePt t="49511" x="8239125" y="3173413"/>
          <p14:tracePt t="49526" x="8229600" y="3173413"/>
          <p14:tracePt t="49532" x="8212138" y="3173413"/>
          <p14:tracePt t="49542" x="8202613" y="3173413"/>
          <p14:tracePt t="49552" x="8193088" y="3173413"/>
          <p14:tracePt t="49574" x="8183563" y="3173413"/>
          <p14:tracePt t="49604" x="8174038" y="3173413"/>
          <p14:tracePt t="49637" x="8156575" y="3173413"/>
          <p14:tracePt t="49651" x="8137525" y="3173413"/>
          <p14:tracePt t="49663" x="8118475" y="3173413"/>
          <p14:tracePt t="49668" x="8108950" y="3173413"/>
          <p14:tracePt t="49677" x="8081963" y="3173413"/>
          <p14:tracePt t="49683" x="8062913" y="3173413"/>
          <p14:tracePt t="49691" x="8043863" y="3173413"/>
          <p14:tracePt t="49699" x="8035925" y="3173413"/>
          <p14:tracePt t="49705" x="8016875" y="3173413"/>
          <p14:tracePt t="49716" x="7978775" y="3173413"/>
          <p14:tracePt t="49733" x="7951788" y="3173413"/>
          <p14:tracePt t="49743" x="7932738" y="3173413"/>
          <p14:tracePt t="49748" x="7905750" y="3163888"/>
          <p14:tracePt t="49757" x="7886700" y="3163888"/>
          <p14:tracePt t="49761" x="7850188" y="3136900"/>
          <p14:tracePt t="49771" x="7812088" y="3136900"/>
          <p14:tracePt t="49778" x="7775575" y="3108325"/>
          <p14:tracePt t="49787" x="7739063" y="3108325"/>
          <p14:tracePt t="49793" x="7700963" y="3090863"/>
          <p14:tracePt t="49801" x="7654925" y="3090863"/>
          <p14:tracePt t="49809" x="7599363" y="3062288"/>
          <p14:tracePt t="49814" x="7553325" y="3043238"/>
          <p14:tracePt t="49821" x="7497763" y="3035300"/>
          <p14:tracePt t="49822" x="7478713" y="3025775"/>
          <p14:tracePt t="49837" x="7440613" y="3006725"/>
          <p14:tracePt t="49840" x="7404100" y="2997200"/>
          <p14:tracePt t="49850" x="7367588" y="2987675"/>
          <p14:tracePt t="49856" x="7339013" y="2970213"/>
          <p14:tracePt t="49865" x="7302500" y="2960688"/>
          <p14:tracePt t="49872" x="7283450" y="2941638"/>
          <p14:tracePt t="49881" x="7227888" y="2922588"/>
          <p14:tracePt t="49888" x="7191375" y="2914650"/>
          <p14:tracePt t="49896" x="7143750" y="2886075"/>
          <p14:tracePt t="49904" x="7097713" y="2857500"/>
          <p14:tracePt t="49909" x="7051675" y="2849563"/>
          <p14:tracePt t="49920" x="6996113" y="2820988"/>
          <p14:tracePt t="49931" x="6940550" y="2811463"/>
          <p14:tracePt t="49935" x="6911975" y="2784475"/>
          <p14:tracePt t="49945" x="6884988" y="2784475"/>
          <p14:tracePt t="49951" x="6846888" y="2774950"/>
          <p14:tracePt t="49960" x="6810375" y="2765425"/>
          <p14:tracePt t="49966" x="6783388" y="2765425"/>
          <p14:tracePt t="49975" x="6754813" y="2765425"/>
          <p14:tracePt t="49981" x="6745288" y="2755900"/>
          <p14:tracePt t="49989" x="6708775" y="2746375"/>
          <p14:tracePt t="49997" x="6689725" y="2746375"/>
          <p14:tracePt t="50005" x="6653213" y="2746375"/>
          <p14:tracePt t="50014" x="6605588" y="2746375"/>
          <p14:tracePt t="50026" x="6569075" y="2746375"/>
          <p14:tracePt t="50028" x="6542088" y="2746375"/>
          <p14:tracePt t="50040" x="6503988" y="2746375"/>
          <p14:tracePt t="50045" x="6477000" y="2746375"/>
          <p14:tracePt t="50054" x="6457950" y="2746375"/>
          <p14:tracePt t="50060" x="6438900" y="2746375"/>
          <p14:tracePt t="50070" x="6411913" y="2746375"/>
          <p14:tracePt t="50076" x="6402388" y="2755900"/>
          <p14:tracePt t="50091" x="6392863" y="2755900"/>
          <p14:tracePt t="50097" x="6383338" y="2765425"/>
          <p14:tracePt t="50108" x="6364288" y="2784475"/>
          <p14:tracePt t="50124" x="6327775" y="2857500"/>
          <p14:tracePt t="50134" x="6318250" y="2895600"/>
          <p14:tracePt t="50139" x="6300788" y="2951163"/>
          <p14:tracePt t="50148" x="6300788" y="2987675"/>
          <p14:tracePt t="50155" x="6291263" y="3052763"/>
          <p14:tracePt t="50163" x="6291263" y="3071813"/>
          <p14:tracePt t="50172" x="6291263" y="3098800"/>
          <p14:tracePt t="50179" x="6281738" y="3117850"/>
          <p14:tracePt t="50187" x="6262688" y="3136900"/>
          <p14:tracePt t="50192" x="6262688" y="3163888"/>
          <p14:tracePt t="50202" x="6245225" y="3182938"/>
          <p14:tracePt t="50213" x="6245225" y="3192463"/>
          <p14:tracePt t="50228" x="6245225" y="3201988"/>
          <p14:tracePt t="50837" x="6262688" y="3219450"/>
          <p14:tracePt t="50844" x="6281738" y="3228975"/>
          <p14:tracePt t="50852" x="6308725" y="3248025"/>
          <p14:tracePt t="50860" x="6356350" y="3257550"/>
          <p14:tracePt t="50866" x="6383338" y="3284538"/>
          <p14:tracePt t="50877" x="6484938" y="3332163"/>
          <p14:tracePt t="50888" x="6523038" y="3349625"/>
          <p14:tracePt t="50893" x="6559550" y="3368675"/>
          <p14:tracePt t="50902" x="6615113" y="3397250"/>
          <p14:tracePt t="50907" x="6643688" y="3424238"/>
          <p14:tracePt t="50918" x="6662738" y="3424238"/>
          <p14:tracePt t="50922" x="6680200" y="3443288"/>
          <p14:tracePt t="50932" x="6708775" y="3460750"/>
          <p14:tracePt t="50940" x="6726238" y="3470275"/>
          <p14:tracePt t="50947" x="6754813" y="3470275"/>
          <p14:tracePt t="50955" x="6764338" y="3479800"/>
          <p14:tracePt t="50960" x="6773863" y="3489325"/>
          <p14:tracePt t="50972" x="6829425" y="3498850"/>
          <p14:tracePt t="50985" x="6856413" y="3508375"/>
          <p14:tracePt t="50997" x="6865938" y="3508375"/>
          <p14:tracePt t="51002" x="6875463" y="3517900"/>
          <p14:tracePt t="51012" x="6884988" y="3525838"/>
          <p14:tracePt t="51017" x="6894513" y="3525838"/>
          <p14:tracePt t="51026" x="6894513" y="3535363"/>
          <p14:tracePt t="51034" x="6902450" y="3535363"/>
          <p14:tracePt t="51048" x="6911975" y="3535363"/>
          <p14:tracePt t="51065" x="6921500" y="3535363"/>
          <p14:tracePt t="51096" x="6931025" y="3535363"/>
          <p14:tracePt t="51592" x="6931025" y="3525838"/>
          <p14:tracePt t="51672" x="6931025" y="3544888"/>
          <p14:tracePt t="51678" x="6921500" y="3573463"/>
          <p14:tracePt t="51685" x="6921500" y="3581400"/>
          <p14:tracePt t="51695" x="6921500" y="3590925"/>
          <p14:tracePt t="51701" x="6921500" y="3600450"/>
          <p14:tracePt t="51795" x="6911975" y="3609975"/>
          <p14:tracePt t="51804" x="6902450" y="3609975"/>
          <p14:tracePt t="51816" x="6894513" y="3609975"/>
          <p14:tracePt t="51831" x="6884988" y="3609975"/>
          <p14:tracePt t="51837" x="6875463" y="3609975"/>
          <p14:tracePt t="51846" x="6865938" y="3600450"/>
          <p14:tracePt t="51852" x="6856413" y="3600450"/>
          <p14:tracePt t="51861" x="6846888" y="3590925"/>
          <p14:tracePt t="51867" x="6819900" y="3581400"/>
          <p14:tracePt t="51876" x="6819900" y="3573463"/>
          <p14:tracePt t="51883" x="6800850" y="3563938"/>
          <p14:tracePt t="51888" x="6791325" y="3544888"/>
          <p14:tracePt t="51899" x="6764338" y="3525838"/>
          <p14:tracePt t="51912" x="6754813" y="3517900"/>
          <p14:tracePt t="51925" x="6726238" y="3498850"/>
          <p14:tracePt t="51930" x="6718300" y="3498850"/>
          <p14:tracePt t="51940" x="6708775" y="3479800"/>
          <p14:tracePt t="51945" x="6689725" y="3470275"/>
          <p14:tracePt t="51955" x="6680200" y="3470275"/>
          <p14:tracePt t="51961" x="6670675" y="3452813"/>
          <p14:tracePt t="51967" x="6643688" y="3443288"/>
          <p14:tracePt t="51976" x="6634163" y="3433763"/>
          <p14:tracePt t="51994" x="6615113" y="3433763"/>
          <p14:tracePt t="52034" x="6615113" y="3424238"/>
          <p14:tracePt t="52117" x="6615113" y="3414713"/>
          <p14:tracePt t="52229" x="6624638" y="3414713"/>
          <p14:tracePt t="52261" x="6662738" y="3414713"/>
          <p14:tracePt t="52276" x="6680200" y="3414713"/>
          <p14:tracePt t="52292" x="6699250" y="3405188"/>
          <p14:tracePt t="52306" x="6708775" y="3405188"/>
          <p14:tracePt t="52317" x="6718300" y="3405188"/>
          <p14:tracePt t="52323" x="6726238" y="3405188"/>
          <p14:tracePt t="52331" x="6735763" y="3405188"/>
          <p14:tracePt t="52346" x="6745288" y="3405188"/>
          <p14:tracePt t="52353" x="6773863" y="3405188"/>
          <p14:tracePt t="52360" x="6791325" y="3405188"/>
          <p14:tracePt t="52369" x="6829425" y="3405188"/>
          <p14:tracePt t="52386" x="6902450" y="3405188"/>
          <p14:tracePt t="52397" x="6921500" y="3405188"/>
          <p14:tracePt t="52402" x="6959600" y="3405188"/>
          <p14:tracePt t="52411" x="6996113" y="3405188"/>
          <p14:tracePt t="52417" x="7032625" y="3405188"/>
          <p14:tracePt t="52426" x="7051675" y="3405188"/>
          <p14:tracePt t="52433" x="7088188" y="3405188"/>
          <p14:tracePt t="52441" x="7126288" y="3405188"/>
          <p14:tracePt t="52446" x="7172325" y="3405188"/>
          <p14:tracePt t="52455" x="7200900" y="3405188"/>
          <p14:tracePt t="52465" x="7264400" y="3405188"/>
          <p14:tracePt t="52480" x="7329488" y="3424238"/>
          <p14:tracePt t="52491" x="7348538" y="3424238"/>
          <p14:tracePt t="52497" x="7394575" y="3433763"/>
          <p14:tracePt t="52505" x="7423150" y="3433763"/>
          <p14:tracePt t="52511" x="7469188" y="3433763"/>
          <p14:tracePt t="52520" x="7524750" y="3433763"/>
          <p14:tracePt t="52526" x="7553325" y="3433763"/>
          <p14:tracePt t="52535" x="7589838" y="3433763"/>
          <p14:tracePt t="52544" x="7645400" y="3433763"/>
          <p14:tracePt t="52549" x="7664450" y="3414713"/>
          <p14:tracePt t="52558" x="7739063" y="3414713"/>
          <p14:tracePt t="52574" x="7794625" y="3397250"/>
          <p14:tracePt t="52585" x="7850188" y="3397250"/>
          <p14:tracePt t="52589" x="7896225" y="3387725"/>
          <p14:tracePt t="52600" x="7932738" y="3387725"/>
          <p14:tracePt t="52605" x="7970838" y="3368675"/>
          <p14:tracePt t="52614" x="8035925" y="3368675"/>
          <p14:tracePt t="52622" x="8072438" y="3368675"/>
          <p14:tracePt t="52629" x="8108950" y="3368675"/>
          <p14:tracePt t="52636" x="8118475" y="3368675"/>
          <p14:tracePt t="52643" x="8137525" y="3359150"/>
          <p14:tracePt t="52651" x="8147050" y="3359150"/>
          <p14:tracePt t="52731" x="8128000" y="3340100"/>
          <p14:tracePt t="52738" x="8053388" y="3322638"/>
          <p14:tracePt t="52748" x="7896225" y="3313113"/>
          <p14:tracePt t="52760" x="7645400" y="3313113"/>
          <p14:tracePt t="52774" x="7505700" y="3294063"/>
          <p14:tracePt t="52776" x="7394575" y="3294063"/>
          <p14:tracePt t="52788" x="7283450" y="3294063"/>
          <p14:tracePt t="52792" x="7191375" y="3257550"/>
          <p14:tracePt t="52802" x="7051675" y="3257550"/>
          <p14:tracePt t="52809" x="6921500" y="3257550"/>
          <p14:tracePt t="52817" x="6783388" y="3257550"/>
          <p14:tracePt t="52826" x="6670675" y="3257550"/>
          <p14:tracePt t="52831" x="6588125" y="3257550"/>
          <p14:tracePt t="52840" x="6457950" y="3267075"/>
          <p14:tracePt t="52855" x="6346825" y="3276600"/>
          <p14:tracePt t="52867" x="6318250" y="3276600"/>
          <p14:tracePt t="52871" x="6272213" y="3294063"/>
          <p14:tracePt t="52883" x="6245225" y="3303588"/>
          <p14:tracePt t="52885" x="6226175" y="3303588"/>
          <p14:tracePt t="52897" x="6216650" y="3303588"/>
          <p14:tracePt t="52902" x="6197600" y="3303588"/>
          <p14:tracePt t="52966" x="6245225" y="3332163"/>
          <p14:tracePt t="52976" x="6262688" y="3332163"/>
          <p14:tracePt t="52981" x="6300788" y="3332163"/>
          <p14:tracePt t="52992" x="6346825" y="3332163"/>
          <p14:tracePt t="53000" x="6429375" y="3332163"/>
          <p14:tracePt t="53013" x="6680200" y="3368675"/>
          <p14:tracePt t="53020" x="6783388" y="3405188"/>
          <p14:tracePt t="53029" x="6894513" y="3433763"/>
          <p14:tracePt t="53035" x="7032625" y="3470275"/>
          <p14:tracePt t="53043" x="7312025" y="3554413"/>
          <p14:tracePt t="53056" x="7515225" y="3629025"/>
          <p14:tracePt t="53058" x="7700963" y="3665538"/>
          <p14:tracePt t="53071" x="7840663" y="3721100"/>
          <p14:tracePt t="53076" x="8016875" y="3759200"/>
          <p14:tracePt t="53086" x="8137525" y="3786188"/>
          <p14:tracePt t="53091" x="8277225" y="3822700"/>
          <p14:tracePt t="53100" x="8388350" y="3822700"/>
          <p14:tracePt t="53107" x="8480425" y="3822700"/>
          <p14:tracePt t="53114" x="8555038" y="3822700"/>
          <p14:tracePt t="53123" x="8601075" y="3822700"/>
          <p14:tracePt t="53129" x="8620125" y="3822700"/>
          <p14:tracePt t="53139" x="8666163" y="3805238"/>
          <p14:tracePt t="53151" x="8675688" y="3805238"/>
          <p14:tracePt t="53154" x="8685213" y="3805238"/>
          <p14:tracePt t="53185" x="8702675" y="3786188"/>
          <p14:tracePt t="53195" x="8702675" y="3749675"/>
          <p14:tracePt t="53201" x="8694738" y="3730625"/>
          <p14:tracePt t="53209" x="8685213" y="3721100"/>
          <p14:tracePt t="53218" x="8620125" y="3665538"/>
          <p14:tracePt t="53223" x="8545513" y="3638550"/>
          <p14:tracePt t="53234" x="8434388" y="3581400"/>
          <p14:tracePt t="53246" x="8388350" y="3573463"/>
          <p14:tracePt t="53248" x="8294688" y="3554413"/>
          <p14:tracePt t="53260" x="8193088" y="3517900"/>
          <p14:tracePt t="53265" x="8081963" y="3508375"/>
          <p14:tracePt t="53275" x="7877175" y="3489325"/>
          <p14:tracePt t="53279" x="7700963" y="3452813"/>
          <p14:tracePt t="53289" x="7543800" y="3433763"/>
          <p14:tracePt t="53296" x="7367588" y="3433763"/>
          <p14:tracePt t="53303" x="7181850" y="3414713"/>
          <p14:tracePt t="53314" x="7005638" y="3397250"/>
          <p14:tracePt t="53322" x="6829425" y="3378200"/>
          <p14:tracePt t="53327" x="6578600" y="3378200"/>
          <p14:tracePt t="53344" x="6373813" y="3378200"/>
          <p14:tracePt t="53354" x="6327775" y="3378200"/>
          <p14:tracePt t="53360" x="6272213" y="3378200"/>
          <p14:tracePt t="53368" x="6235700" y="3397250"/>
          <p14:tracePt t="53372" x="6216650" y="3397250"/>
          <p14:tracePt t="53384" x="6197600" y="3405188"/>
          <p14:tracePt t="53391" x="6170613" y="3405188"/>
          <p14:tracePt t="53398" x="6170613" y="3414713"/>
          <p14:tracePt t="53422" x="6151563" y="3433763"/>
          <p14:tracePt t="53471" x="6151563" y="3443288"/>
          <p14:tracePt t="53477" x="6197600" y="3460750"/>
          <p14:tracePt t="53485" x="6272213" y="3470275"/>
          <p14:tracePt t="53493" x="6356350" y="3470275"/>
          <p14:tracePt t="53501" x="6477000" y="3460750"/>
          <p14:tracePt t="53506" x="6653213" y="3443288"/>
          <p14:tracePt t="53517" x="7061200" y="3397250"/>
          <p14:tracePt t="53532" x="7524750" y="3378200"/>
          <p14:tracePt t="53543" x="7802563" y="3349625"/>
          <p14:tracePt t="53548" x="8053388" y="3313113"/>
          <p14:tracePt t="53558" x="8277225" y="3276600"/>
          <p14:tracePt t="53563" x="8480425" y="3219450"/>
          <p14:tracePt t="53572" x="8647113" y="3163888"/>
          <p14:tracePt t="53579" x="8786813" y="3117850"/>
          <p14:tracePt t="53585" x="8842375" y="3071813"/>
          <p14:tracePt t="53595" x="8878888" y="3043238"/>
          <p14:tracePt t="53601" x="8907463" y="3025775"/>
          <p14:tracePt t="53610" x="8943975" y="2997200"/>
          <p14:tracePt t="53616" x="8972550" y="2941638"/>
          <p14:tracePt t="53626" x="8982075" y="2914650"/>
          <p14:tracePt t="53637" x="8982075" y="2905125"/>
          <p14:tracePt t="53640" x="8982075" y="2886075"/>
          <p14:tracePt t="53659" x="8953500" y="2867025"/>
          <p14:tracePt t="53666" x="8870950" y="2801938"/>
          <p14:tracePt t="53674" x="8786813" y="2755900"/>
          <p14:tracePt t="53681" x="8712200" y="2709863"/>
          <p14:tracePt t="53689" x="8591550" y="2654300"/>
          <p14:tracePt t="53695" x="8516938" y="2625725"/>
          <p14:tracePt t="53706" x="8239125" y="2560638"/>
          <p14:tracePt t="53720" x="7942263" y="2487613"/>
          <p14:tracePt t="53731" x="7785100" y="2487613"/>
          <p14:tracePt t="53736" x="7691438" y="2497138"/>
          <p14:tracePt t="53746" x="7534275" y="2533650"/>
          <p14:tracePt t="53750" x="7394575" y="2552700"/>
          <p14:tracePt t="53760" x="7256463" y="2579688"/>
          <p14:tracePt t="53769" x="7135813" y="2616200"/>
          <p14:tracePt t="53776" x="6996113" y="2654300"/>
          <p14:tracePt t="53785" x="6838950" y="2681288"/>
          <p14:tracePt t="53789" x="6745288" y="2719388"/>
          <p14:tracePt t="53799" x="6532563" y="2801938"/>
          <p14:tracePt t="53814" x="6364288" y="2830513"/>
          <p14:tracePt t="53826" x="6308725" y="2849563"/>
          <p14:tracePt t="53831" x="6253163" y="2876550"/>
          <p14:tracePt t="53840" x="6216650" y="2895600"/>
          <p14:tracePt t="53846" x="6180138" y="2922588"/>
          <p14:tracePt t="53855" x="6161088" y="2951163"/>
          <p14:tracePt t="53859" x="6124575" y="2970213"/>
          <p14:tracePt t="53869" x="6096000" y="2987675"/>
          <p14:tracePt t="53878" x="6059488" y="3025775"/>
          <p14:tracePt t="53885" x="6049963" y="3043238"/>
          <p14:tracePt t="53893" x="5984875" y="3136900"/>
          <p14:tracePt t="53910" x="5956300" y="3182938"/>
          <p14:tracePt t="53919" x="5946775" y="3201988"/>
          <p14:tracePt t="53925" x="5938838" y="3201988"/>
          <p14:tracePt t="53934" x="5938838" y="3211513"/>
          <p14:tracePt t="53950" x="5938838" y="3219450"/>
          <p14:tracePt t="53972" x="5984875" y="3248025"/>
          <p14:tracePt t="53978" x="6067425" y="3313113"/>
          <p14:tracePt t="53985" x="6188075" y="3378200"/>
          <p14:tracePt t="53993" x="6308725" y="3452813"/>
          <p14:tracePt t="54005" x="6653213" y="3638550"/>
          <p14:tracePt t="54014" x="6838950" y="3730625"/>
          <p14:tracePt t="54019" x="7051675" y="3822700"/>
          <p14:tracePt t="54028" x="7339013" y="3906838"/>
          <p14:tracePt t="54035" x="7608888" y="3962400"/>
          <p14:tracePt t="54042" x="7831138" y="4000500"/>
          <p14:tracePt t="54048" x="8108950" y="4027488"/>
          <p14:tracePt t="54058" x="8350250" y="4017963"/>
          <p14:tracePt t="54067" x="8535988" y="4017963"/>
          <p14:tracePt t="54072" x="8694738" y="4000500"/>
          <p14:tracePt t="54081" x="8823325" y="3962400"/>
          <p14:tracePt t="54086" x="8943975" y="3906838"/>
          <p14:tracePt t="54098" x="9185275" y="3805238"/>
          <p14:tracePt t="54112" x="9361488" y="3711575"/>
          <p14:tracePt t="54123" x="9445625" y="3665538"/>
          <p14:tracePt t="54128" x="9482138" y="3629025"/>
          <p14:tracePt t="54137" x="9520238" y="3600450"/>
          <p14:tracePt t="54143" x="9537700" y="3581400"/>
          <p14:tracePt t="54152" x="9566275" y="3544888"/>
          <p14:tracePt t="54160" x="9566275" y="3489325"/>
          <p14:tracePt t="54167" x="9566275" y="3405188"/>
          <p14:tracePt t="54176" x="9566275" y="3359150"/>
          <p14:tracePt t="54181" x="9520238" y="3276600"/>
          <p14:tracePt t="54191" x="9464675" y="3182938"/>
          <p14:tracePt t="54193" x="9399588" y="3081338"/>
          <p14:tracePt t="54208" x="9250363" y="2932113"/>
          <p14:tracePt t="54217" x="9148763" y="2830513"/>
          <p14:tracePt t="54223" x="9047163" y="2746375"/>
          <p14:tracePt t="54233" x="8943975" y="2681288"/>
          <p14:tracePt t="54238" x="8851900" y="2608263"/>
          <p14:tracePt t="54246" x="8685213" y="2514600"/>
          <p14:tracePt t="54251" x="8516938" y="2432050"/>
          <p14:tracePt t="54261" x="8332788" y="2376488"/>
          <p14:tracePt t="54270" x="8156575" y="2319338"/>
          <p14:tracePt t="54276" x="7997825" y="2282825"/>
          <p14:tracePt t="54287" x="7589838" y="2246313"/>
          <p14:tracePt t="54296" x="7413625" y="2255838"/>
          <p14:tracePt t="54301" x="7172325" y="2273300"/>
          <p14:tracePt t="54311" x="7015163" y="2292350"/>
          <p14:tracePt t="54314" x="6829425" y="2328863"/>
          <p14:tracePt t="54329" x="6689725" y="2366963"/>
          <p14:tracePt t="54337" x="6532563" y="2393950"/>
          <p14:tracePt t="54340" x="6438900" y="2413000"/>
          <p14:tracePt t="54347" x="6346825" y="2439988"/>
          <p14:tracePt t="54355" x="6226175" y="2478088"/>
          <p14:tracePt t="54363" x="6170613" y="2487613"/>
          <p14:tracePt t="54370" x="6105525" y="2505075"/>
          <p14:tracePt t="54380" x="5965825" y="2560638"/>
          <p14:tracePt t="54399" x="5883275" y="2589213"/>
          <p14:tracePt t="54405" x="5854700" y="2616200"/>
          <p14:tracePt t="54409" x="5808663" y="2644775"/>
          <p14:tracePt t="54420" x="5780088" y="2654300"/>
          <p14:tracePt t="54427" x="5743575" y="2690813"/>
          <p14:tracePt t="54434" x="5697538" y="2746375"/>
          <p14:tracePt t="54441" x="5678488" y="2774950"/>
          <p14:tracePt t="54450" x="5632450" y="2849563"/>
          <p14:tracePt t="54457" x="5586413" y="2922588"/>
          <p14:tracePt t="54464" x="5557838" y="2960688"/>
          <p14:tracePt t="54474" x="5521325" y="3052763"/>
          <p14:tracePt t="54489" x="5502275" y="3108325"/>
          <p14:tracePt t="54500" x="5483225" y="3146425"/>
          <p14:tracePt t="54505" x="5483225" y="3155950"/>
          <p14:tracePt t="54514" x="5483225" y="3173413"/>
          <p14:tracePt t="54519" x="5483225" y="3192463"/>
          <p14:tracePt t="54529" x="5483225" y="3219450"/>
          <p14:tracePt t="54536" x="5483225" y="3238500"/>
          <p14:tracePt t="54544" x="5502275" y="3294063"/>
          <p14:tracePt t="54552" x="5529263" y="3349625"/>
          <p14:tracePt t="54558" x="5594350" y="3405188"/>
          <p14:tracePt t="54568" x="5799138" y="3573463"/>
          <p14:tracePt t="54583" x="6105525" y="3759200"/>
          <p14:tracePt t="54595" x="6253163" y="3822700"/>
          <p14:tracePt t="54598" x="6438900" y="3897313"/>
          <p14:tracePt t="54610" x="6597650" y="3971925"/>
          <p14:tracePt t="54613" x="6735763" y="4027488"/>
          <p14:tracePt t="54624" x="6875463" y="4064000"/>
          <p14:tracePt t="54631" x="6996113" y="4092575"/>
          <p14:tracePt t="54638" x="7088188" y="4092575"/>
          <p14:tracePt t="54646" x="7153275" y="4111625"/>
          <p14:tracePt t="54652" x="7246938" y="4111625"/>
          <p14:tracePt t="54660" x="7339013" y="4111625"/>
          <p14:tracePt t="54667" x="7432675" y="4102100"/>
          <p14:tracePt t="54678" x="7645400" y="4056063"/>
          <p14:tracePt t="54688" x="7756525" y="4017963"/>
          <p14:tracePt t="54692" x="7859713" y="3990975"/>
          <p14:tracePt t="54704" x="7951788" y="3943350"/>
          <p14:tracePt t="54709" x="8035925" y="3887788"/>
          <p14:tracePt t="54718" x="8091488" y="3870325"/>
          <p14:tracePt t="54722" x="8108950" y="3841750"/>
          <p14:tracePt t="54731" x="8137525" y="3814763"/>
          <p14:tracePt t="54741" x="8164513" y="3776663"/>
          <p14:tracePt t="54746" x="8183563" y="3759200"/>
          <p14:tracePt t="54753" x="8193088" y="3730625"/>
          <p14:tracePt t="54762" x="8220075" y="3694113"/>
          <p14:tracePt t="54771" x="8248650" y="3646488"/>
          <p14:tracePt t="54784" x="8277225" y="3590925"/>
          <p14:tracePt t="54797" x="8294688" y="3563938"/>
          <p14:tracePt t="54801" x="8313738" y="3525838"/>
          <p14:tracePt t="54811" x="8332788" y="3508375"/>
          <p14:tracePt t="54817" x="8332788" y="3489325"/>
          <p14:tracePt t="54826" x="8332788" y="3460750"/>
          <p14:tracePt t="54834" x="8323263" y="3443288"/>
          <p14:tracePt t="54841" x="8313738" y="3405188"/>
          <p14:tracePt t="54847" x="8304213" y="3368675"/>
          <p14:tracePt t="54855" x="8267700" y="3340100"/>
          <p14:tracePt t="54865" x="8164513" y="3248025"/>
          <p14:tracePt t="54880" x="8007350" y="3117850"/>
          <p14:tracePt t="54891" x="7905750" y="3052763"/>
          <p14:tracePt t="54895" x="7802563" y="2960688"/>
          <p14:tracePt t="54906" x="7700963" y="2895600"/>
          <p14:tracePt t="54911" x="7534275" y="2820988"/>
          <p14:tracePt t="54920" x="7413625" y="2736850"/>
          <p14:tracePt t="54925" x="7273925" y="2663825"/>
          <p14:tracePt t="54936" x="7153275" y="2616200"/>
          <p14:tracePt t="54944" x="7080250" y="2579688"/>
          <p14:tracePt t="54951" x="6977063" y="2533650"/>
          <p14:tracePt t="54958" x="6791325" y="2468563"/>
          <p14:tracePt t="54971" x="6699250" y="2468563"/>
          <p14:tracePt t="54974" x="6624638" y="2468563"/>
          <p14:tracePt t="54986" x="6559550" y="2468563"/>
          <p14:tracePt t="54988" x="6513513" y="2468563"/>
          <p14:tracePt t="55001" x="6457950" y="2468563"/>
          <p14:tracePt t="55009" x="6421438" y="2487613"/>
          <p14:tracePt t="55016" x="6402388" y="2487613"/>
          <p14:tracePt t="55022" x="6346825" y="2514600"/>
          <p14:tracePt t="55029" x="6327775" y="2524125"/>
          <p14:tracePt t="55038" x="6272213" y="2533650"/>
          <p14:tracePt t="55045" x="6235700" y="2560638"/>
          <p14:tracePt t="55051" x="6188075" y="2589213"/>
          <p14:tracePt t="55065" x="6170613" y="2589213"/>
          <p14:tracePt t="55070" x="6142038" y="2608263"/>
          <p14:tracePt t="55080" x="6124575" y="2616200"/>
          <p14:tracePt t="55083" x="6115050" y="2625725"/>
          <p14:tracePt t="55095" x="6096000" y="2654300"/>
          <p14:tracePt t="55100" x="6067425" y="2673350"/>
          <p14:tracePt t="55110" x="6040438" y="2709863"/>
          <p14:tracePt t="55116" x="6021388" y="2746375"/>
          <p14:tracePt t="55124" x="5975350" y="2801938"/>
          <p14:tracePt t="55132" x="5965825" y="2830513"/>
          <p14:tracePt t="55138" x="5956300" y="2849563"/>
          <p14:tracePt t="55147" x="5946775" y="2857500"/>
          <p14:tracePt t="55153" x="5919788" y="2905125"/>
          <p14:tracePt t="55161" x="5910263" y="2932113"/>
          <p14:tracePt t="55164" x="5900738" y="2941638"/>
          <p14:tracePt t="55175" x="5891213" y="2970213"/>
          <p14:tracePt t="55180" x="5883275" y="2997200"/>
          <p14:tracePt t="55189" x="5864225" y="3006725"/>
          <p14:tracePt t="55193" x="5854700" y="3035300"/>
          <p14:tracePt t="55204" x="5845175" y="3062288"/>
          <p14:tracePt t="55210" x="5835650" y="3081338"/>
          <p14:tracePt t="55218" x="5827713" y="3108325"/>
          <p14:tracePt t="55226" x="5827713" y="3127375"/>
          <p14:tracePt t="55233" x="5808663" y="3146425"/>
          <p14:tracePt t="55242" x="5808663" y="3173413"/>
          <p14:tracePt t="55247" x="5799138" y="3219450"/>
          <p14:tracePt t="55253" x="5799138" y="3248025"/>
          <p14:tracePt t="55256" x="5799138" y="3284538"/>
          <p14:tracePt t="55268" x="5818188" y="3313113"/>
          <p14:tracePt t="55273" x="5827713" y="3368675"/>
          <p14:tracePt t="55288" x="5864225" y="3460750"/>
          <p14:tracePt t="55298" x="5864225" y="3470275"/>
          <p14:tracePt t="55304" x="5873750" y="3489325"/>
          <p14:tracePt t="55312" x="5900738" y="3517900"/>
          <p14:tracePt t="55321" x="5900738" y="3535363"/>
          <p14:tracePt t="55327" x="5919788" y="3563938"/>
          <p14:tracePt t="55335" x="5946775" y="3581400"/>
          <p14:tracePt t="55343" x="5975350" y="3609975"/>
          <p14:tracePt t="55352" x="6059488" y="3656013"/>
          <p14:tracePt t="55363" x="6132513" y="3702050"/>
          <p14:tracePt t="55368" x="6170613" y="3711575"/>
          <p14:tracePt t="55378" x="6207125" y="3740150"/>
          <p14:tracePt t="55383" x="6262688" y="3767138"/>
          <p14:tracePt t="55392" x="6300788" y="3767138"/>
          <p14:tracePt t="55397" x="6337300" y="3795713"/>
          <p14:tracePt t="55407" x="6373813" y="3795713"/>
          <p14:tracePt t="55414" x="6421438" y="3795713"/>
          <p14:tracePt t="55421" x="6457950" y="3795713"/>
          <p14:tracePt t="55429" x="6494463" y="3786188"/>
          <p14:tracePt t="55435" x="6542088" y="3776663"/>
          <p14:tracePt t="55447" x="6615113" y="3749675"/>
          <p14:tracePt t="55458" x="6708775" y="3721100"/>
          <p14:tracePt t="55461" x="6764338" y="3694113"/>
          <p14:tracePt t="55473" x="6838950" y="3646488"/>
          <p14:tracePt t="55476" x="6940550" y="3600450"/>
          <p14:tracePt t="55487" x="6996113" y="3535363"/>
          <p14:tracePt t="55492" x="7032625" y="3498850"/>
          <p14:tracePt t="55501" x="7097713" y="3452813"/>
          <p14:tracePt t="55508" x="7126288" y="3405188"/>
          <p14:tracePt t="55515" x="7135813" y="3378200"/>
          <p14:tracePt t="55522" x="7143750" y="3368675"/>
          <p14:tracePt t="55530" x="7143750" y="3359150"/>
          <p14:tracePt t="55539" x="7143750" y="3349625"/>
          <p14:tracePt t="55554" x="7143750" y="3340100"/>
          <p14:tracePt t="55624" x="7135813" y="3332163"/>
          <p14:tracePt t="55633" x="7107238" y="3322638"/>
          <p14:tracePt t="55649" x="7070725" y="3313113"/>
          <p14:tracePt t="55660" x="7042150" y="3313113"/>
          <p14:tracePt t="55676" x="7023100" y="3313113"/>
          <p14:tracePt t="55680" x="7015163" y="3313113"/>
          <p14:tracePt t="55689" x="7005638" y="3313113"/>
          <p14:tracePt t="55697" x="6996113" y="3313113"/>
          <p14:tracePt t="55704" x="6977063" y="3313113"/>
          <p14:tracePt t="55711" x="6977063" y="3322638"/>
          <p14:tracePt t="55718" x="6959600" y="3332163"/>
          <p14:tracePt t="55725" x="6902450" y="3405188"/>
          <p14:tracePt t="55739" x="6894513" y="3414713"/>
          <p14:tracePt t="55744" x="6875463" y="3452813"/>
          <p14:tracePt t="55755" x="6875463" y="3470275"/>
          <p14:tracePt t="55757" x="6875463" y="3479800"/>
          <p14:tracePt t="55769" x="6865938" y="3489325"/>
          <p14:tracePt t="55784" x="6865938" y="3508375"/>
          <p14:tracePt t="55928" x="6884988" y="3508375"/>
          <p14:tracePt t="55933" x="6894513" y="3508375"/>
          <p14:tracePt t="55943" x="6902450" y="3508375"/>
          <p14:tracePt t="55947" x="6921500" y="3508375"/>
          <p14:tracePt t="55962" x="6950075" y="3508375"/>
          <p14:tracePt t="55973" x="6959600" y="3508375"/>
          <p14:tracePt t="55979" x="6986588" y="3508375"/>
          <p14:tracePt t="55987" x="7023100" y="3508375"/>
          <p14:tracePt t="55995" x="7042150" y="3508375"/>
          <p14:tracePt t="56001" x="7080250" y="3508375"/>
          <p14:tracePt t="56011" x="7172325" y="3508375"/>
          <p14:tracePt t="56025" x="7227888" y="3508375"/>
          <p14:tracePt t="56026" x="7292975" y="3517900"/>
          <p14:tracePt t="56037" x="7348538" y="3525838"/>
          <p14:tracePt t="56044" x="7394575" y="3535363"/>
          <p14:tracePt t="56052" x="7469188" y="3535363"/>
          <p14:tracePt t="56056" x="7515225" y="3554413"/>
          <p14:tracePt t="56067" x="7570788" y="3554413"/>
          <p14:tracePt t="56074" x="7618413" y="3554413"/>
          <p14:tracePt t="56081" x="7673975" y="3544888"/>
          <p14:tracePt t="56089" x="7720013" y="3544888"/>
          <p14:tracePt t="56096" x="7756525" y="3535363"/>
          <p14:tracePt t="56105" x="7812088" y="3525838"/>
          <p14:tracePt t="56121" x="7831138" y="3517900"/>
          <p14:tracePt t="56132" x="7840663" y="3517900"/>
          <p14:tracePt t="56169" x="7850188" y="3489325"/>
          <p14:tracePt t="56175" x="7859713" y="3479800"/>
          <p14:tracePt t="56183" x="7859713" y="3460750"/>
          <p14:tracePt t="56188" x="7859713" y="3452813"/>
          <p14:tracePt t="56201" x="7859713" y="3424238"/>
          <p14:tracePt t="56212" x="7859713" y="3414713"/>
          <p14:tracePt t="56215" x="7859713" y="3405188"/>
          <p14:tracePt t="56226" x="7850188" y="3387725"/>
          <p14:tracePt t="56231" x="7850188" y="3378200"/>
          <p14:tracePt t="56241" x="7840663" y="3368675"/>
          <p14:tracePt t="56247" x="7831138" y="3340100"/>
          <p14:tracePt t="56257" x="7821613" y="3322638"/>
          <p14:tracePt t="56261" x="7794625" y="3294063"/>
          <p14:tracePt t="56269" x="7785100" y="3276600"/>
          <p14:tracePt t="56276" x="7766050" y="3267075"/>
          <p14:tracePt t="56285" x="7747000" y="3238500"/>
          <p14:tracePt t="56295" x="7700963" y="3201988"/>
          <p14:tracePt t="56309" x="7681913" y="3182938"/>
          <p14:tracePt t="56320" x="7681913" y="3173413"/>
          <p14:tracePt t="56325" x="7673975" y="3163888"/>
          <p14:tracePt t="56342" x="7664450" y="3163888"/>
          <p14:tracePt t="56576" x="7645400" y="3201988"/>
          <p14:tracePt t="59714" x="7645400" y="3219450"/>
          <p14:tracePt t="59722" x="7654925" y="3238500"/>
          <p14:tracePt t="59731" x="7654925" y="3248025"/>
          <p14:tracePt t="59736" x="7673975" y="3267075"/>
          <p14:tracePt t="59744" x="7700963" y="3284538"/>
          <p14:tracePt t="59746" x="7739063" y="3313113"/>
          <p14:tracePt t="59760" x="7775575" y="3349625"/>
          <p14:tracePt t="59764" x="7850188" y="3387725"/>
          <p14:tracePt t="59773" x="7905750" y="3397250"/>
          <p14:tracePt t="59777" x="7942263" y="3424238"/>
          <p14:tracePt t="59788" x="7988300" y="3433763"/>
          <p14:tracePt t="59795" x="8043863" y="3443288"/>
          <p14:tracePt t="59802" x="8081963" y="3443288"/>
          <p14:tracePt t="59808" x="8118475" y="3460750"/>
          <p14:tracePt t="59817" x="8164513" y="3470275"/>
          <p14:tracePt t="59825" x="8202613" y="3479800"/>
          <p14:tracePt t="59832" x="8258175" y="3498850"/>
          <p14:tracePt t="59838" x="8340725" y="3508375"/>
          <p14:tracePt t="59854" x="8378825" y="3517900"/>
          <p14:tracePt t="59858" x="8415338" y="3535363"/>
          <p14:tracePt t="59867" x="8453438" y="3544888"/>
          <p14:tracePt t="59870" x="8489950" y="3554413"/>
          <p14:tracePt t="59881" x="8509000" y="3573463"/>
          <p14:tracePt t="59888" x="8535988" y="3573463"/>
          <p14:tracePt t="59898" x="8574088" y="3581400"/>
          <p14:tracePt t="59902" x="8582025" y="3581400"/>
          <p14:tracePt t="59911" x="8601075" y="3590925"/>
          <p14:tracePt t="59918" x="8620125" y="3590925"/>
          <p14:tracePt t="59934" x="8647113" y="3600450"/>
          <p14:tracePt t="59947" x="8656638" y="3600450"/>
          <p14:tracePt t="59981" x="8666163" y="3600450"/>
          <p14:tracePt t="59998" x="8675688" y="3600450"/>
          <p14:tracePt t="60019" x="8685213" y="3609975"/>
          <p14:tracePt t="60029" x="8694738" y="3609975"/>
          <p14:tracePt t="60044" x="8712200" y="3619500"/>
          <p14:tracePt t="60055" x="8721725" y="3629025"/>
          <p14:tracePt t="60070" x="8731250" y="3629025"/>
          <p14:tracePt t="60076" x="8740775" y="3638550"/>
          <p14:tracePt t="60085" x="8750300" y="3638550"/>
          <p14:tracePt t="60090" x="8767763" y="3656013"/>
          <p14:tracePt t="60099" x="8796338" y="3665538"/>
          <p14:tracePt t="60107" x="8832850" y="3675063"/>
          <p14:tracePt t="60113" x="8851900" y="3675063"/>
          <p14:tracePt t="60124" x="8943975" y="3730625"/>
          <p14:tracePt t="60135" x="9009063" y="3759200"/>
          <p14:tracePt t="60140" x="9064625" y="3767138"/>
          <p14:tracePt t="60150" x="9139238" y="3786188"/>
          <p14:tracePt t="60154" x="9194800" y="3814763"/>
          <p14:tracePt t="60165" x="9232900" y="3822700"/>
          <p14:tracePt t="60172" x="9269413" y="3851275"/>
          <p14:tracePt t="60180" x="9288463" y="3851275"/>
          <p14:tracePt t="60185" x="9305925" y="3851275"/>
          <p14:tracePt t="60193" x="9315450" y="3851275"/>
          <p14:tracePt t="60201" x="9334500" y="3851275"/>
          <p14:tracePt t="60208" x="9361488" y="3851275"/>
          <p14:tracePt t="60219" x="9380538" y="3860800"/>
          <p14:tracePt t="60233" x="9399588" y="3860800"/>
          <p14:tracePt t="60245" x="9409113" y="3870325"/>
          <p14:tracePt t="60250" x="9426575" y="3870325"/>
          <p14:tracePt t="60258" x="9436100" y="3870325"/>
          <p14:tracePt t="60273" x="9445625" y="3879850"/>
          <p14:tracePt t="60280" x="9455150" y="3879850"/>
          <p14:tracePt t="60295" x="9464675" y="3887788"/>
          <p14:tracePt t="60311" x="9472613" y="3887788"/>
          <p14:tracePt t="60688" x="9417050" y="3887788"/>
          <p14:tracePt t="60704" x="9334500" y="3887788"/>
          <p14:tracePt t="60715" x="9296400" y="3887788"/>
          <p14:tracePt t="60720" x="9240838" y="3887788"/>
          <p14:tracePt t="60730" x="9194800" y="3870325"/>
          <p14:tracePt t="60735" x="9120188" y="3860800"/>
          <p14:tracePt t="60744" x="9028113" y="3841750"/>
          <p14:tracePt t="60750" x="8934450" y="3822700"/>
          <p14:tracePt t="60759" x="8832850" y="3795713"/>
          <p14:tracePt t="60767" x="8721725" y="3759200"/>
          <p14:tracePt t="60774" x="8629650" y="3740150"/>
          <p14:tracePt t="60783" x="8509000" y="3711575"/>
          <p14:tracePt t="60788" x="8396288" y="3711575"/>
          <p14:tracePt t="60797" x="8099425" y="3656013"/>
          <p14:tracePt t="60813" x="7802563" y="3629025"/>
          <p14:tracePt t="60824" x="7673975" y="3609975"/>
          <p14:tracePt t="60829" x="7553325" y="3590925"/>
          <p14:tracePt t="60839" x="7423150" y="3590925"/>
          <p14:tracePt t="60845" x="7348538" y="3573463"/>
          <p14:tracePt t="60853" x="7237413" y="3573463"/>
          <p14:tracePt t="60859" x="7181850" y="3573463"/>
          <p14:tracePt t="60868" x="7116763" y="3563938"/>
          <p14:tracePt t="60877" x="7080250" y="3563938"/>
          <p14:tracePt t="60882" x="7042150" y="3563938"/>
          <p14:tracePt t="61300" x="7042150" y="3544888"/>
          <p14:tracePt t="61311" x="7015163" y="3489325"/>
          <p14:tracePt t="61315" x="7005638" y="3452813"/>
          <p14:tracePt t="61325" x="6967538" y="3397250"/>
          <p14:tracePt t="61330" x="6940550" y="3359150"/>
          <p14:tracePt t="61339" x="6884988" y="3267075"/>
          <p14:tracePt t="61347" x="6838950" y="3211513"/>
          <p14:tracePt t="61354" x="6773863" y="3146425"/>
          <p14:tracePt t="61360" x="6718300" y="3090863"/>
          <p14:tracePt t="61367" x="6670675" y="3006725"/>
          <p14:tracePt t="61378" x="6578600" y="2895600"/>
          <p14:tracePt t="61389" x="6559550" y="2857500"/>
          <p14:tracePt t="61393" x="6532563" y="2820988"/>
          <p14:tracePt t="61405" x="6523038" y="2794000"/>
          <p14:tracePt t="61408" x="6503988" y="2774950"/>
          <p14:tracePt t="61419" x="6494463" y="2736850"/>
          <p14:tracePt t="61425" x="6484938" y="2719388"/>
          <p14:tracePt t="61435" x="6457950" y="2690813"/>
          <p14:tracePt t="61440" x="6457950" y="2681288"/>
          <p14:tracePt t="61448" x="6438900" y="2663825"/>
          <p14:tracePt t="61455" x="6429375" y="2635250"/>
          <p14:tracePt t="61464" x="6421438" y="2616200"/>
          <p14:tracePt t="61473" x="6392863" y="2570163"/>
          <p14:tracePt t="61487" x="6356350" y="2533650"/>
          <p14:tracePt t="61499" x="6356350" y="2514600"/>
          <p14:tracePt t="61503" x="6346825" y="2505075"/>
          <p14:tracePt t="61513" x="6346825" y="2497138"/>
          <p14:tracePt t="61518" x="6337300" y="2487613"/>
          <p14:tracePt t="61528" x="6337300" y="2478088"/>
          <p14:tracePt t="61542" x="6337300" y="2468563"/>
          <p14:tracePt t="61548" x="6327775" y="2459038"/>
          <p14:tracePt t="61566" x="6318250" y="2449513"/>
          <p14:tracePt t="61622" x="6318250" y="2439988"/>
          <p14:tracePt t="61665" x="6318250" y="2432050"/>
          <p14:tracePt t="61675" x="6318250" y="2422525"/>
          <p14:tracePt t="61702" x="6308725" y="2393950"/>
          <p14:tracePt t="61832" x="6318250" y="2432050"/>
          <p14:tracePt t="61840" x="6346825" y="2468563"/>
          <p14:tracePt t="61847" x="6373813" y="2505075"/>
          <p14:tracePt t="61854" x="6448425" y="2560638"/>
          <p14:tracePt t="61864" x="6653213" y="2755900"/>
          <p14:tracePt t="61879" x="6856413" y="2941638"/>
          <p14:tracePt t="61891" x="6977063" y="3035300"/>
          <p14:tracePt t="61895" x="7061200" y="3108325"/>
          <p14:tracePt t="61905" x="7181850" y="3201988"/>
          <p14:tracePt t="61910" x="7283450" y="3248025"/>
          <p14:tracePt t="61920" x="7385050" y="3313113"/>
          <p14:tracePt t="61927" x="7478713" y="3349625"/>
          <p14:tracePt t="61934" x="7599363" y="3378200"/>
          <p14:tracePt t="61942" x="7645400" y="3397250"/>
          <p14:tracePt t="61948" x="7720013" y="3424238"/>
          <p14:tracePt t="61959" x="7850188" y="3452813"/>
          <p14:tracePt t="61972" x="7932738" y="3460750"/>
          <p14:tracePt t="61985" x="7970838" y="3460750"/>
          <p14:tracePt t="61989" x="8026400" y="3479800"/>
          <p14:tracePt t="61999" x="8043863" y="3479800"/>
          <p14:tracePt t="62006" x="8062913" y="3479800"/>
          <p14:tracePt t="62014" x="8091488" y="3479800"/>
          <p14:tracePt t="62021" x="8108950" y="3460750"/>
          <p14:tracePt t="62027" x="8137525" y="3452813"/>
          <p14:tracePt t="62034" x="8164513" y="3452813"/>
          <p14:tracePt t="62042" x="8193088" y="3433763"/>
          <p14:tracePt t="62051" x="8248650" y="3397250"/>
          <p14:tracePt t="62068" x="8313738" y="3359150"/>
          <p14:tracePt t="62078" x="8340725" y="3332163"/>
          <p14:tracePt t="62084" x="8388350" y="3294063"/>
          <p14:tracePt t="62093" x="8424863" y="3267075"/>
          <p14:tracePt t="62097" x="8453438" y="3238500"/>
          <p14:tracePt t="62109" x="8470900" y="3228975"/>
          <p14:tracePt t="62115" x="8516938" y="3192463"/>
          <p14:tracePt t="62123" x="8555038" y="3136900"/>
          <p14:tracePt t="62131" x="8591550" y="3098800"/>
          <p14:tracePt t="62136" x="8620125" y="3071813"/>
          <p14:tracePt t="62147" x="8666163" y="3016250"/>
          <p14:tracePt t="62160" x="8721725" y="2932113"/>
          <p14:tracePt t="62172" x="8740775" y="2895600"/>
          <p14:tracePt t="62177" x="8767763" y="2876550"/>
          <p14:tracePt t="62187" x="8796338" y="2840038"/>
          <p14:tracePt t="62193" x="8832850" y="2765425"/>
          <p14:tracePt t="62202" x="8861425" y="2728913"/>
          <p14:tracePt t="62209" x="8888413" y="2700338"/>
          <p14:tracePt t="62218" x="8888413" y="2690813"/>
          <p14:tracePt t="62226" x="8907463" y="2673350"/>
          <p14:tracePt t="62231" x="8916988" y="2644775"/>
          <p14:tracePt t="62242" x="8943975" y="2608263"/>
          <p14:tracePt t="62254" x="8953500" y="2579688"/>
          <p14:tracePt t="62257" x="8972550" y="2552700"/>
          <p14:tracePt t="62267" x="8999538" y="2533650"/>
          <p14:tracePt t="62271" x="9028113" y="2505075"/>
          <p14:tracePt t="62282" x="9047163" y="2497138"/>
          <p14:tracePt t="62289" x="9055100" y="2478088"/>
          <p14:tracePt t="62297" x="9093200" y="2439988"/>
          <p14:tracePt t="62300" x="9112250" y="2413000"/>
          <p14:tracePt t="62310" x="9112250" y="2403475"/>
          <p14:tracePt t="62319" x="9120188" y="2393950"/>
          <p14:tracePt t="62326" x="9129713" y="2384425"/>
          <p14:tracePt t="62336" x="9129713" y="2357438"/>
          <p14:tracePt t="62350" x="9129713" y="2338388"/>
          <p14:tracePt t="62361" x="9129713" y="2319338"/>
          <p14:tracePt t="62364" x="9129713" y="2292350"/>
          <p14:tracePt t="62380" x="9120188" y="2255838"/>
          <p14:tracePt t="62390" x="9112250" y="2236788"/>
          <p14:tracePt t="62397" x="9112250" y="2217738"/>
          <p14:tracePt t="62405" x="9102725" y="2208213"/>
          <p14:tracePt t="62413" x="9093200" y="2198688"/>
          <p14:tracePt t="62420" x="9083675" y="2171700"/>
          <p14:tracePt t="62428" x="9064625" y="2152650"/>
          <p14:tracePt t="62445" x="9028113" y="2116138"/>
          <p14:tracePt t="62456" x="9018588" y="2106613"/>
          <p14:tracePt t="62460" x="8999538" y="2087563"/>
          <p14:tracePt t="62470" x="8982075" y="2078038"/>
          <p14:tracePt t="62474" x="8953500" y="2070100"/>
          <p14:tracePt t="62484" x="8926513" y="2041525"/>
          <p14:tracePt t="62491" x="8907463" y="2032000"/>
          <p14:tracePt t="62499" x="8888413" y="2022475"/>
          <p14:tracePt t="62508" x="8851900" y="1995488"/>
          <p14:tracePt t="62513" x="8823325" y="1985963"/>
          <p14:tracePt t="62524" x="8777288" y="1957388"/>
          <p14:tracePt t="62539" x="8740775" y="1939925"/>
          <p14:tracePt t="62550" x="8702675" y="1930400"/>
          <p14:tracePt t="62554" x="8685213" y="1930400"/>
          <p14:tracePt t="62566" x="8656638" y="1920875"/>
          <p14:tracePt t="62568" x="8637588" y="1911350"/>
          <p14:tracePt t="62579" x="8601075" y="1911350"/>
          <p14:tracePt t="62586" x="8582025" y="1893888"/>
          <p14:tracePt t="62594" x="8545513" y="1893888"/>
          <p14:tracePt t="62602" x="8516938" y="1884363"/>
          <p14:tracePt t="62609" x="8499475" y="1865313"/>
          <p14:tracePt t="62619" x="8424863" y="1836738"/>
          <p14:tracePt t="62629" x="8396288" y="1828800"/>
          <p14:tracePt t="62635" x="8359775" y="1800225"/>
          <p14:tracePt t="62645" x="8340725" y="1800225"/>
          <p14:tracePt t="62648" x="8304213" y="1790700"/>
          <p14:tracePt t="62658" x="8285163" y="1773238"/>
          <p14:tracePt t="62665" x="8248650" y="1773238"/>
          <p14:tracePt t="62674" x="8220075" y="1773238"/>
          <p14:tracePt t="62679" x="8212138" y="1773238"/>
          <p14:tracePt t="62688" x="8193088" y="1763713"/>
          <p14:tracePt t="62696" x="8174038" y="1763713"/>
          <p14:tracePt t="62703" x="8147050" y="1754188"/>
          <p14:tracePt t="62711" x="8118475" y="1754188"/>
          <p14:tracePt t="62726" x="8072438" y="1744663"/>
          <p14:tracePt t="62738" x="8053388" y="1735138"/>
          <p14:tracePt t="62741" x="8016875" y="1735138"/>
          <p14:tracePt t="62754" x="7978775" y="1735138"/>
          <p14:tracePt t="62759" x="7942263" y="1716088"/>
          <p14:tracePt t="62767" x="7905750" y="1716088"/>
          <p14:tracePt t="62773" x="7886700" y="1708150"/>
          <p14:tracePt t="62782" x="7821613" y="1698625"/>
          <p14:tracePt t="62790" x="7794625" y="1679575"/>
          <p14:tracePt t="62796" x="7747000" y="1679575"/>
          <p14:tracePt t="62805" x="7673975" y="1660525"/>
          <p14:tracePt t="62822" x="7589838" y="1660525"/>
          <p14:tracePt t="62833" x="7553325" y="1643063"/>
          <p14:tracePt t="62838" x="7515225" y="1633538"/>
          <p14:tracePt t="62847" x="7459663" y="1633538"/>
          <p14:tracePt t="62851" x="7440613" y="1633538"/>
          <p14:tracePt t="62862" x="7385050" y="1624013"/>
          <p14:tracePt t="62868" x="7339013" y="1624013"/>
          <p14:tracePt t="62876" x="7292975" y="1604963"/>
          <p14:tracePt t="62883" x="7264400" y="1604963"/>
          <p14:tracePt t="62892" x="7200900" y="1604963"/>
          <p14:tracePt t="62900" x="7126288" y="1604963"/>
          <p14:tracePt t="62916" x="7042150" y="1604963"/>
          <p14:tracePt t="62927" x="7023100" y="1604963"/>
          <p14:tracePt t="62931" x="6986588" y="1604963"/>
          <p14:tracePt t="62942" x="6950075" y="1604963"/>
          <p14:tracePt t="62949" x="6931025" y="1614488"/>
          <p14:tracePt t="62955" x="6902450" y="1614488"/>
          <p14:tracePt t="62960" x="6865938" y="1624013"/>
          <p14:tracePt t="62971" x="6846888" y="1624013"/>
          <p14:tracePt t="62976" x="6829425" y="1633538"/>
          <p14:tracePt t="62986" x="6800850" y="1643063"/>
          <p14:tracePt t="62992" x="6764338" y="1660525"/>
          <p14:tracePt t="63001" x="6745288" y="1670050"/>
          <p14:tracePt t="63011" x="6680200" y="1716088"/>
          <p14:tracePt t="63021" x="6643688" y="1744663"/>
          <p14:tracePt t="63025" x="6624638" y="1754188"/>
          <p14:tracePt t="63036" x="6588125" y="1781175"/>
          <p14:tracePt t="63040" x="6550025" y="1800225"/>
          <p14:tracePt t="63050" x="6532563" y="1828800"/>
          <p14:tracePt t="63056" x="6494463" y="1855788"/>
          <p14:tracePt t="63065" x="6477000" y="1874838"/>
          <p14:tracePt t="63073" x="6438900" y="1901825"/>
          <p14:tracePt t="63079" x="6402388" y="1930400"/>
          <p14:tracePt t="63088" x="6373813" y="1939925"/>
          <p14:tracePt t="63095" x="6337300" y="1949450"/>
          <p14:tracePt t="63101" x="6291263" y="1985963"/>
          <p14:tracePt t="63116" x="6253163" y="1995488"/>
          <p14:tracePt t="63119" x="6235700" y="2022475"/>
          <p14:tracePt t="63131" x="6197600" y="2032000"/>
          <p14:tracePt t="63134" x="6170613" y="2041525"/>
          <p14:tracePt t="63145" x="6132513" y="2070100"/>
          <p14:tracePt t="63151" x="6096000" y="2097088"/>
          <p14:tracePt t="63160" x="6076950" y="2097088"/>
          <p14:tracePt t="63165" x="6040438" y="2116138"/>
          <p14:tracePt t="63175" x="5984875" y="2143125"/>
          <p14:tracePt t="63180" x="5946775" y="2171700"/>
          <p14:tracePt t="63189" x="5910263" y="2198688"/>
          <p14:tracePt t="63198" x="5854700" y="2236788"/>
          <p14:tracePt t="63213" x="5789613" y="2282825"/>
          <p14:tracePt t="63224" x="5762625" y="2311400"/>
          <p14:tracePt t="63227" x="5724525" y="2347913"/>
          <p14:tracePt t="63240" x="5688013" y="2384425"/>
          <p14:tracePt t="63245" x="5678488" y="2403475"/>
          <p14:tracePt t="63254" x="5641975" y="2439988"/>
          <p14:tracePt t="63259" x="5613400" y="2468563"/>
          <p14:tracePt t="63269" x="5594350" y="2505075"/>
          <p14:tracePt t="63277" x="5557838" y="2533650"/>
          <p14:tracePt t="63284" x="5529263" y="2552700"/>
          <p14:tracePt t="63292" x="5465763" y="2608263"/>
          <p14:tracePt t="63304" x="5427663" y="2625725"/>
          <p14:tracePt t="63309" x="5408613" y="2654300"/>
          <p14:tracePt t="63320" x="5381625" y="2663825"/>
          <p14:tracePt t="63324" x="5362575" y="2673350"/>
          <p14:tracePt t="63334" x="5335588" y="2700338"/>
          <p14:tracePt t="63339" x="5326063" y="2719388"/>
          <p14:tracePt t="63347" x="5307013" y="2728913"/>
          <p14:tracePt t="63353" x="5280025" y="2746375"/>
          <p14:tracePt t="63362" x="5260975" y="2765425"/>
          <p14:tracePt t="63371" x="5232400" y="2784475"/>
          <p14:tracePt t="63375" x="5214938" y="2801938"/>
          <p14:tracePt t="63385" x="5149850" y="2867025"/>
          <p14:tracePt t="63402" x="5111750" y="2941638"/>
          <p14:tracePt t="63413" x="5065713" y="2997200"/>
          <p14:tracePt t="63418" x="5048250" y="3035300"/>
          <p14:tracePt t="63427" x="5029200" y="3071813"/>
          <p14:tracePt t="63433" x="5010150" y="3108325"/>
          <p14:tracePt t="63442" x="4991100" y="3155950"/>
          <p14:tracePt t="63450" x="4973638" y="3182938"/>
          <p14:tracePt t="63456" x="4945063" y="3238500"/>
          <p14:tracePt t="63465" x="4935538" y="3276600"/>
          <p14:tracePt t="63471" x="4908550" y="3313113"/>
          <p14:tracePt t="63480" x="4870450" y="3387725"/>
          <p14:tracePt t="63496" x="4814888" y="3470275"/>
          <p14:tracePt t="63508" x="4768850" y="3563938"/>
          <p14:tracePt t="63510" x="4741863" y="3638550"/>
          <p14:tracePt t="63522" x="4713288" y="3694113"/>
          <p14:tracePt t="63527" x="4686300" y="3749675"/>
          <p14:tracePt t="63536" x="4676775" y="3767138"/>
          <p14:tracePt t="63542" x="4667250" y="3805238"/>
          <p14:tracePt t="63551" x="4648200" y="3841750"/>
          <p14:tracePt t="63559" x="4638675" y="3870325"/>
          <p14:tracePt t="63565" x="4630738" y="3887788"/>
          <p14:tracePt t="63574" x="4630738" y="3916363"/>
          <p14:tracePt t="63580" x="4602163" y="3952875"/>
          <p14:tracePt t="63590" x="4592638" y="3981450"/>
          <p14:tracePt t="63602" x="4592638" y="3990975"/>
          <p14:tracePt t="63606" x="4583113" y="4008438"/>
          <p14:tracePt t="63617" x="4573588" y="4017963"/>
          <p14:tracePt t="63620" x="4573588" y="4027488"/>
          <p14:tracePt t="63630" x="4565650" y="4056063"/>
          <p14:tracePt t="63635" x="4565650" y="4073525"/>
          <p14:tracePt t="63645" x="4565650" y="4083050"/>
          <p14:tracePt t="63651" x="4556125" y="4092575"/>
          <p14:tracePt t="63660" x="4556125" y="4111625"/>
          <p14:tracePt t="63677" x="4556125" y="4129088"/>
          <p14:tracePt t="63731" x="4556125" y="4138613"/>
          <p14:tracePt t="63739" x="4556125" y="4148138"/>
          <p14:tracePt t="63776" x="4556125" y="4157663"/>
          <p14:tracePt t="63792" x="4565650" y="4167188"/>
          <p14:tracePt t="63810" x="4573588" y="4176713"/>
          <p14:tracePt t="63819" x="4583113" y="4184650"/>
          <p14:tracePt t="63834" x="4602163" y="4203700"/>
          <p14:tracePt t="63849" x="4611688" y="4213225"/>
          <p14:tracePt t="63855" x="4638675" y="4222750"/>
          <p14:tracePt t="63872" x="4648200" y="4232275"/>
          <p14:tracePt t="63878" x="4667250" y="4232275"/>
          <p14:tracePt t="63888" x="4686300" y="4249738"/>
          <p14:tracePt t="63899" x="4703763" y="4249738"/>
          <p14:tracePt t="63903" x="4713288" y="4259263"/>
          <p14:tracePt t="63913" x="4722813" y="4268788"/>
          <p14:tracePt t="63920" x="4732338" y="4278313"/>
          <p14:tracePt t="63927" x="4741863" y="4287838"/>
          <p14:tracePt t="63934" x="4759325" y="4297363"/>
          <p14:tracePt t="63943" x="4768850" y="4305300"/>
          <p14:tracePt t="63951" x="4778375" y="4314825"/>
          <p14:tracePt t="63964" x="4814888" y="4333875"/>
          <p14:tracePt t="63982" x="4833938" y="4352925"/>
          <p14:tracePt t="63994" x="4843463" y="4360863"/>
          <p14:tracePt t="63997" x="4852988" y="4360863"/>
          <p14:tracePt t="64009" x="4862513" y="4370388"/>
          <p14:tracePt t="64030" x="4889500" y="4389438"/>
          <p14:tracePt t="64043" x="4918075" y="4408488"/>
          <p14:tracePt t="64051" x="4927600" y="4408488"/>
          <p14:tracePt t="64061" x="4935538" y="4408488"/>
          <p14:tracePt t="64072" x="4954588" y="4418013"/>
          <p14:tracePt t="64088" x="4964113" y="4425950"/>
          <p14:tracePt t="64091" x="4973638" y="4435475"/>
          <p14:tracePt t="64116" x="4983163" y="4435475"/>
          <p14:tracePt t="64132" x="4991100" y="4445000"/>
          <p14:tracePt t="64138" x="5000625" y="4454525"/>
          <p14:tracePt t="64146" x="5010150" y="4454525"/>
          <p14:tracePt t="64160" x="5019675" y="4454525"/>
          <p14:tracePt t="64169" x="5029200" y="4464050"/>
          <p14:tracePt t="64186" x="5038725" y="4473575"/>
          <p14:tracePt t="64239" x="5048250" y="4473575"/>
          <p14:tracePt t="64264" x="5056188" y="4473575"/>
          <p14:tracePt t="64334" x="5065713" y="4473575"/>
          <p14:tracePt t="64359" x="5075238" y="4473575"/>
          <p14:tracePt t="64374" x="5084763" y="4473575"/>
          <p14:tracePt t="64384" x="5094288" y="4473575"/>
          <p14:tracePt t="64391" x="5094288" y="4464050"/>
          <p14:tracePt t="64400" x="5111750" y="4464050"/>
          <p14:tracePt t="64405" x="5121275" y="4454525"/>
          <p14:tracePt t="64414" x="5140325" y="4445000"/>
          <p14:tracePt t="64429" x="5149850" y="4425950"/>
          <p14:tracePt t="64437" x="5159375" y="4418013"/>
          <p14:tracePt t="64442" x="5168900" y="4389438"/>
          <p14:tracePt t="64452" x="5176838" y="4379913"/>
          <p14:tracePt t="64469" x="5195888" y="4360863"/>
          <p14:tracePt t="64480" x="5195888" y="4352925"/>
          <p14:tracePt t="64494" x="5205413" y="4352925"/>
          <p14:tracePt t="64500" x="5214938" y="4343400"/>
          <p14:tracePt t="64508" x="5224463" y="4333875"/>
          <p14:tracePt t="64517" x="5232400" y="4314825"/>
          <p14:tracePt t="64522" x="5241925" y="4305300"/>
          <p14:tracePt t="64532" x="5241925" y="4297363"/>
          <p14:tracePt t="64538" x="5270500" y="4278313"/>
          <p14:tracePt t="64547" x="5289550" y="4259263"/>
          <p14:tracePt t="64562" x="5316538" y="4222750"/>
          <p14:tracePt t="64572" x="5326063" y="4213225"/>
          <p14:tracePt t="64577" x="5353050" y="4203700"/>
          <p14:tracePt t="64588" x="5372100" y="4194175"/>
          <p14:tracePt t="64592" x="5381625" y="4184650"/>
          <p14:tracePt t="64602" x="5400675" y="4176713"/>
          <p14:tracePt t="64610" x="5437188" y="4157663"/>
          <p14:tracePt t="64616" x="5465763" y="4148138"/>
          <p14:tracePt t="64626" x="5473700" y="4148138"/>
          <p14:tracePt t="64632" x="5492750" y="4138613"/>
          <p14:tracePt t="64642" x="5529263" y="4129088"/>
          <p14:tracePt t="64653" x="5538788" y="4129088"/>
          <p14:tracePt t="64656" x="5557838" y="4129088"/>
          <p14:tracePt t="64672" x="5567363" y="4129088"/>
          <p14:tracePt t="64682" x="5576888" y="4121150"/>
          <p14:tracePt t="64697" x="5586413" y="4121150"/>
          <p14:tracePt t="64703" x="5603875" y="4121150"/>
          <p14:tracePt t="64712" x="5613400" y="4121150"/>
          <p14:tracePt t="64719" x="5632450" y="4121150"/>
          <p14:tracePt t="64726" x="5649913" y="4121150"/>
          <p14:tracePt t="64736" x="5688013" y="4121150"/>
          <p14:tracePt t="64750" x="5697538" y="4121150"/>
          <p14:tracePt t="64762" x="5707063" y="4121150"/>
          <p14:tracePt t="64900" x="5707063" y="4129088"/>
          <p14:tracePt t="64908" x="5707063" y="4184650"/>
          <p14:tracePt t="66180" x="6021388" y="4176713"/>
          <p14:tracePt t="66190" x="6170613" y="4176713"/>
          <p14:tracePt t="66194" x="6308725" y="4157663"/>
          <p14:tracePt t="66206" x="6448425" y="4157663"/>
          <p14:tracePt t="66211" x="6605588" y="4138613"/>
          <p14:tracePt t="66220" x="6764338" y="4129088"/>
          <p14:tracePt t="66227" x="6894513" y="4111625"/>
          <p14:tracePt t="66235" x="7005638" y="4111625"/>
          <p14:tracePt t="66242" x="7097713" y="4092575"/>
          <p14:tracePt t="66250" x="7218363" y="4092575"/>
          <p14:tracePt t="66257" x="7264400" y="4083050"/>
          <p14:tracePt t="66264" x="7339013" y="4046538"/>
          <p14:tracePt t="66274" x="7440613" y="4037013"/>
          <p14:tracePt t="66285" x="7478713" y="4027488"/>
          <p14:tracePt t="66289" x="7515225" y="4008438"/>
          <p14:tracePt t="66300" x="7534275" y="4008438"/>
          <p14:tracePt t="66303" x="7543800" y="4008438"/>
          <p14:tracePt t="66314" x="7553325" y="4000500"/>
          <p14:tracePt t="66319" x="7580313" y="4000500"/>
          <p14:tracePt t="66335" x="7589838" y="3990975"/>
          <p14:tracePt t="66366" x="7599363" y="3990975"/>
          <p14:tracePt t="66380" x="7608888" y="3990975"/>
          <p14:tracePt t="66383" x="7626350" y="3981450"/>
          <p14:tracePt t="66394" x="7645400" y="3981450"/>
          <p14:tracePt t="66399" x="7673975" y="3971925"/>
          <p14:tracePt t="66409" x="7691438" y="3971925"/>
          <p14:tracePt t="66415" x="7710488" y="3971925"/>
          <p14:tracePt t="66423" x="7739063" y="3971925"/>
          <p14:tracePt t="66428" x="7747000" y="3971925"/>
          <p14:tracePt t="66437" x="7756525" y="3971925"/>
          <p14:tracePt t="66446" x="7766050" y="3971925"/>
          <p14:tracePt t="66573" x="7775575" y="3971925"/>
          <p14:tracePt t="66583" x="7775575" y="3981450"/>
          <p14:tracePt t="66586" x="7785100" y="3981450"/>
          <p14:tracePt t="66597" x="7785100" y="4000500"/>
          <p14:tracePt t="66612" x="7794625" y="4000500"/>
          <p14:tracePt t="66620" x="7802563" y="4017963"/>
          <p14:tracePt t="66626" x="7802563" y="4037013"/>
          <p14:tracePt t="66635" x="7812088" y="4037013"/>
          <p14:tracePt t="66640" x="7812088" y="4046538"/>
          <p14:tracePt t="66650" x="7821613" y="4064000"/>
          <p14:tracePt t="66665" x="7831138" y="4083050"/>
          <p14:tracePt t="66677" x="7840663" y="4092575"/>
          <p14:tracePt t="66682" x="7840663" y="4102100"/>
          <p14:tracePt t="66692" x="7840663" y="4111625"/>
          <p14:tracePt t="66698" x="7850188" y="4121150"/>
          <p14:tracePt t="66706" x="7859713" y="4129088"/>
          <p14:tracePt t="66712" x="7867650" y="4138613"/>
          <p14:tracePt t="66720" x="7877175" y="4167188"/>
          <p14:tracePt t="66735" x="7905750" y="4184650"/>
          <p14:tracePt t="66743" x="7915275" y="4194175"/>
          <p14:tracePt t="66750" x="7923213" y="4203700"/>
          <p14:tracePt t="66761" x="7942263" y="4232275"/>
          <p14:tracePt t="66771" x="7951788" y="4241800"/>
          <p14:tracePt t="66774" x="7978775" y="4249738"/>
          <p14:tracePt t="66785" x="7988300" y="4259263"/>
          <p14:tracePt t="66789" x="7997825" y="4268788"/>
          <p14:tracePt t="66799" x="8016875" y="4278313"/>
          <p14:tracePt t="66806" x="8035925" y="4287838"/>
          <p14:tracePt t="66814" x="8072438" y="4314825"/>
          <p14:tracePt t="66822" x="8081963" y="4314825"/>
          <p14:tracePt t="66830" x="8128000" y="4324350"/>
          <p14:tracePt t="66837" x="8156575" y="4333875"/>
          <p14:tracePt t="66844" x="8183563" y="4333875"/>
          <p14:tracePt t="66854" x="8229600" y="4333875"/>
          <p14:tracePt t="66866" x="8248650" y="4333875"/>
          <p14:tracePt t="66869" x="8258175" y="4333875"/>
          <p14:tracePt t="66880" x="8267700" y="4333875"/>
          <p14:tracePt t="66884" x="8294688" y="4333875"/>
          <p14:tracePt t="66895" x="8304213" y="4333875"/>
          <p14:tracePt t="66901" x="8313738" y="4333875"/>
          <p14:tracePt t="66910" x="8323263" y="4333875"/>
          <p14:tracePt t="66918" x="8332788" y="4333875"/>
          <p14:tracePt t="66923" x="8340725" y="4333875"/>
          <p14:tracePt t="66932" x="8359775" y="4333875"/>
          <p14:tracePt t="66948" x="8378825" y="4333875"/>
          <p14:tracePt t="66960" x="8405813" y="4333875"/>
          <p14:tracePt t="66975" x="8415338" y="4333875"/>
          <p14:tracePt t="66983" x="8424863" y="4324350"/>
          <p14:tracePt t="66993" x="8443913" y="4324350"/>
          <p14:tracePt t="67013" x="8453438" y="4324350"/>
          <p14:tracePt t="67017" x="8461375" y="4314825"/>
          <p14:tracePt t="67033" x="8470900" y="4305300"/>
          <p14:tracePt t="67043" x="8499475" y="4305300"/>
          <p14:tracePt t="67054" x="8509000" y="4305300"/>
          <p14:tracePt t="67057" x="8509000" y="4297363"/>
          <p14:tracePt t="67069" x="8526463" y="4287838"/>
          <p14:tracePt t="67082" x="8555038" y="4287838"/>
          <p14:tracePt t="67098" x="8574088" y="4278313"/>
          <p14:tracePt t="67112" x="8601075" y="4259263"/>
          <p14:tracePt t="67119" x="8610600" y="4259263"/>
          <p14:tracePt t="67126" x="8620125" y="4259263"/>
          <p14:tracePt t="67137" x="8637588" y="4241800"/>
          <p14:tracePt t="67151" x="8647113" y="4241800"/>
          <p14:tracePt t="67163" x="8656638" y="4241800"/>
          <p14:tracePt t="67167" x="8666163" y="4222750"/>
          <p14:tracePt t="67178" x="8675688" y="4222750"/>
          <p14:tracePt t="67192" x="8685213" y="4222750"/>
          <p14:tracePt t="67198" x="8694738" y="4213225"/>
          <p14:tracePt t="67207" x="8702675" y="4203700"/>
          <p14:tracePt t="67246" x="8712200" y="4203700"/>
          <p14:tracePt t="67293" x="8721725" y="4203700"/>
          <p14:tracePt t="67309" x="8721725" y="4194175"/>
          <p14:tracePt t="67315" x="8731250" y="4184650"/>
          <p14:tracePt t="67325" x="8740775" y="4184650"/>
          <p14:tracePt t="67337" x="8750300" y="4184650"/>
          <p14:tracePt t="67352" x="8777288" y="4184650"/>
          <p14:tracePt t="67356" x="8786813" y="4176713"/>
          <p14:tracePt t="67366" x="8805863" y="4176713"/>
          <p14:tracePt t="67372" x="8815388" y="4167188"/>
          <p14:tracePt t="67381" x="8842375" y="4167188"/>
          <p14:tracePt t="67387" x="8878888" y="4167188"/>
          <p14:tracePt t="67395" x="8888413" y="4167188"/>
          <p14:tracePt t="67403" x="8926513" y="4167188"/>
          <p14:tracePt t="67410" x="8934450" y="4176713"/>
          <p14:tracePt t="67420" x="8963025" y="4176713"/>
          <p14:tracePt t="67431" x="8963025" y="4184650"/>
          <p14:tracePt t="67446" x="8982075" y="4194175"/>
          <p14:tracePt t="67475" x="8991600" y="4203700"/>
          <p14:tracePt t="67489" x="8991600" y="4213225"/>
          <p14:tracePt t="67529" x="8999538" y="4213225"/>
          <p14:tracePt t="67608" x="9047163" y="4232275"/>
          <p14:tracePt t="67623" x="9074150" y="4232275"/>
          <p14:tracePt t="67634" x="9112250" y="4249738"/>
          <p14:tracePt t="67639" x="9129713" y="4249738"/>
          <p14:tracePt t="67648" x="9167813" y="4259263"/>
          <p14:tracePt t="67654" x="9175750" y="4259263"/>
          <p14:tracePt t="67663" x="9194800" y="4259263"/>
          <p14:tracePt t="67669" x="9204325" y="4259263"/>
          <p14:tracePt t="67677" x="9240838" y="4259263"/>
          <p14:tracePt t="67692" x="9250363" y="4259263"/>
          <p14:tracePt t="67703" x="9269413" y="4259263"/>
          <p14:tracePt t="67715" x="9278938" y="4259263"/>
          <p14:tracePt t="67718" x="9288463" y="4259263"/>
          <p14:tracePt t="67729" x="9296400" y="4259263"/>
          <p14:tracePt t="67734" x="9315450" y="4259263"/>
          <p14:tracePt t="67749" x="9334500" y="4259263"/>
          <p14:tracePt t="67758" x="9344025" y="4259263"/>
          <p14:tracePt t="67765" x="9353550" y="4259263"/>
          <p14:tracePt t="67780" x="9361488" y="4259263"/>
          <p14:tracePt t="67787" x="9371013" y="4259263"/>
          <p14:tracePt t="67823" x="9380538" y="4259263"/>
          <p14:tracePt t="67844" x="9390063" y="4259263"/>
          <p14:tracePt t="67890" x="9399588" y="4259263"/>
          <p14:tracePt t="67917" x="9409113" y="4259263"/>
          <p14:tracePt t="67922" x="9417050" y="4259263"/>
          <p14:tracePt t="67932" x="9426575" y="4259263"/>
          <p14:tracePt t="67935" x="9445625" y="4259263"/>
          <p14:tracePt t="67947" x="9464675" y="4259263"/>
          <p14:tracePt t="67957" x="9482138" y="4259263"/>
          <p14:tracePt t="67961" x="9501188" y="4259263"/>
          <p14:tracePt t="67968" x="9556750" y="4259263"/>
          <p14:tracePt t="67975" x="9593263" y="4259263"/>
          <p14:tracePt t="67985" x="9723438" y="4259263"/>
          <p14:tracePt t="68000" x="9844088" y="4268788"/>
          <p14:tracePt t="68013" x="9882188" y="4268788"/>
          <p14:tracePt t="68015" x="9918700" y="4268788"/>
          <p14:tracePt t="68026" x="9964738" y="4268788"/>
          <p14:tracePt t="68032" x="10002838" y="4268788"/>
          <p14:tracePt t="68040" x="10020300" y="4268788"/>
          <p14:tracePt t="68046" x="10058400" y="4268788"/>
          <p14:tracePt t="68055" x="10094913" y="4268788"/>
          <p14:tracePt t="68062" x="10113963" y="4268788"/>
          <p14:tracePt t="68070" x="10140950" y="4268788"/>
          <p14:tracePt t="68077" x="10169525" y="4268788"/>
          <p14:tracePt t="68084" x="10206038" y="4268788"/>
          <p14:tracePt t="68095" x="10280650" y="4259263"/>
          <p14:tracePt t="68106" x="10290175" y="4259263"/>
          <p14:tracePt t="68110" x="10309225" y="4249738"/>
          <p14:tracePt t="68121" x="10336213" y="4249738"/>
          <p14:tracePt t="68126" x="10355263" y="4249738"/>
          <p14:tracePt t="68136" x="10372725" y="4232275"/>
          <p14:tracePt t="68143" x="10382250" y="4222750"/>
          <p14:tracePt t="68150" x="10410825" y="4213225"/>
          <p14:tracePt t="68157" x="10428288" y="4203700"/>
          <p14:tracePt t="68164" x="10437813" y="4203700"/>
          <p14:tracePt t="68172" x="10466388" y="4184650"/>
          <p14:tracePt t="68179" x="10493375" y="4167188"/>
          <p14:tracePt t="68189" x="10541000" y="4148138"/>
          <p14:tracePt t="68200" x="10567988" y="4138613"/>
          <p14:tracePt t="68202" x="10577513" y="4138613"/>
          <p14:tracePt t="68215" x="10596563" y="4138613"/>
          <p14:tracePt t="68220" x="10623550" y="4121150"/>
          <p14:tracePt t="68235" x="10642600" y="4111625"/>
          <p14:tracePt t="68253" x="10652125" y="4111625"/>
          <p14:tracePt t="68267" x="10661650" y="4111625"/>
          <p14:tracePt t="68282" x="10661650" y="4102100"/>
          <p14:tracePt t="68330" x="10669588" y="4092575"/>
          <p14:tracePt t="68352" x="10679113" y="4092575"/>
          <p14:tracePt t="68376" x="10679113" y="4083050"/>
          <p14:tracePt t="68393" x="10688638" y="4073525"/>
          <p14:tracePt t="68424" x="10688638" y="4064000"/>
          <p14:tracePt t="68433" x="10698163" y="4056063"/>
          <p14:tracePt t="68752" x="10661650" y="4037013"/>
          <p14:tracePt t="68768" x="10623550" y="4008438"/>
          <p14:tracePt t="68771" x="10587038" y="3971925"/>
          <p14:tracePt t="68780" x="10531475" y="3943350"/>
          <p14:tracePt t="68784" x="10475913" y="3897313"/>
          <p14:tracePt t="68795" x="10447338" y="3879850"/>
          <p14:tracePt t="68800" x="10372725" y="3832225"/>
          <p14:tracePt t="68809" x="10336213" y="3795713"/>
          <p14:tracePt t="68813" x="10261600" y="3749675"/>
          <p14:tracePt t="68825" x="10179050" y="3702050"/>
          <p14:tracePt t="68832" x="10085388" y="3646488"/>
          <p14:tracePt t="68838" x="9964738" y="3581400"/>
          <p14:tracePt t="68849" x="9705975" y="3460750"/>
          <p14:tracePt t="68863" x="9482138" y="3359150"/>
          <p14:tracePt t="68875" x="9344025" y="3322638"/>
          <p14:tracePt t="68879" x="9204325" y="3267075"/>
          <p14:tracePt t="68890" x="9064625" y="3238500"/>
          <p14:tracePt t="68894" x="8926513" y="3201988"/>
          <p14:tracePt t="68903" x="8796338" y="3201988"/>
          <p14:tracePt t="68911" x="8675688" y="3163888"/>
          <p14:tracePt t="68919" x="8535988" y="3136900"/>
          <p14:tracePt t="68927" x="8378825" y="3117850"/>
          <p14:tracePt t="68934" x="8248650" y="3098800"/>
          <p14:tracePt t="68942" x="7905750" y="3062288"/>
          <p14:tracePt t="68957" x="7700963" y="3062288"/>
          <p14:tracePt t="68969" x="7589838" y="3062288"/>
          <p14:tracePt t="68974" x="7497763" y="3062288"/>
          <p14:tracePt t="68983" x="7385050" y="3062288"/>
          <p14:tracePt t="68988" x="7292975" y="3071813"/>
          <p14:tracePt t="68998" x="7200900" y="3081338"/>
          <p14:tracePt t="69008" x="7153275" y="3081338"/>
          <p14:tracePt t="69012" x="7097713" y="3081338"/>
          <p14:tracePt t="69021" x="7051675" y="3098800"/>
          <p14:tracePt t="69027" x="7015163" y="3108325"/>
          <p14:tracePt t="69036" x="6940550" y="3117850"/>
          <p14:tracePt t="69053" x="6856413" y="3155950"/>
          <p14:tracePt t="69066" x="6745288" y="3182938"/>
          <p14:tracePt t="69078" x="6699250" y="3201988"/>
          <p14:tracePt t="69083" x="6643688" y="3211513"/>
          <p14:tracePt t="69092" x="6588125" y="3238500"/>
          <p14:tracePt t="69099" x="6550025" y="3248025"/>
          <p14:tracePt t="69106" x="6503988" y="3276600"/>
          <p14:tracePt t="69114" x="6448425" y="3303588"/>
          <p14:tracePt t="69122" x="6411913" y="3313113"/>
          <p14:tracePt t="69132" x="6300788" y="3368675"/>
          <p14:tracePt t="69144" x="6245225" y="3397250"/>
          <p14:tracePt t="69147" x="6170613" y="3424238"/>
          <p14:tracePt t="69157" x="6076950" y="3460750"/>
          <p14:tracePt t="69161" x="5994400" y="3489325"/>
          <p14:tracePt t="69172" x="5900738" y="3535363"/>
          <p14:tracePt t="69176" x="5827713" y="3554413"/>
          <p14:tracePt t="69187" x="5770563" y="3563938"/>
          <p14:tracePt t="69191" x="5697538" y="3600450"/>
          <p14:tracePt t="69200" x="5622925" y="3609975"/>
          <p14:tracePt t="69209" x="5594350" y="3629025"/>
          <p14:tracePt t="69214" x="5521325" y="3656013"/>
          <p14:tracePt t="69224" x="5418138" y="3684588"/>
          <p14:tracePt t="69241" x="5289550" y="3740150"/>
          <p14:tracePt t="69251" x="5232400" y="3749675"/>
          <p14:tracePt t="69256" x="5195888" y="3759200"/>
          <p14:tracePt t="69266" x="5140325" y="3786188"/>
          <p14:tracePt t="69272" x="5121275" y="3814763"/>
          <p14:tracePt t="69281" x="5065713" y="3841750"/>
          <p14:tracePt t="69287" x="5048250" y="3851275"/>
          <p14:tracePt t="69295" x="5010150" y="3879850"/>
          <p14:tracePt t="69302" x="4983163" y="3897313"/>
          <p14:tracePt t="69311" x="4954588" y="3935413"/>
          <p14:tracePt t="69318" x="4918075" y="3971925"/>
          <p14:tracePt t="69325" x="4879975" y="4037013"/>
          <p14:tracePt t="69335" x="4833938" y="4121150"/>
          <p14:tracePt t="69345" x="4814888" y="4157663"/>
          <p14:tracePt t="69350" x="4797425" y="4194175"/>
          <p14:tracePt t="69361" x="4787900" y="4222750"/>
          <p14:tracePt t="69365" x="4778375" y="4259263"/>
          <p14:tracePt t="69375" x="4768850" y="4297363"/>
          <p14:tracePt t="69380" x="4768850" y="4305300"/>
          <p14:tracePt t="69390" x="4751388" y="4324350"/>
          <p14:tracePt t="69399" x="4751388" y="4333875"/>
          <p14:tracePt t="69404" x="4751388" y="4352925"/>
          <p14:tracePt t="69413" x="4759325" y="4398963"/>
          <p14:tracePt t="69425" x="4768850" y="4418013"/>
          <p14:tracePt t="69430" x="4768850" y="4425950"/>
          <p14:tracePt t="69442" x="4778375" y="4454525"/>
          <p14:tracePt t="69445" x="4787900" y="4464050"/>
          <p14:tracePt t="69455" x="4806950" y="4481513"/>
          <p14:tracePt t="69459" x="4862513" y="4519613"/>
          <p14:tracePt t="69470" x="4918075" y="4565650"/>
          <p14:tracePt t="69476" x="4973638" y="4594225"/>
          <p14:tracePt t="69483" x="5038725" y="4640263"/>
          <p14:tracePt t="69489" x="5111750" y="4667250"/>
          <p14:tracePt t="69499" x="5168900" y="4695825"/>
          <p14:tracePt t="69508" x="5297488" y="4787900"/>
          <p14:tracePt t="69523" x="5391150" y="4835525"/>
          <p14:tracePt t="69534" x="5446713" y="4881563"/>
          <p14:tracePt t="69538" x="5483225" y="4891088"/>
          <p14:tracePt t="69550" x="5557838" y="4918075"/>
          <p14:tracePt t="69553" x="5594350" y="4946650"/>
          <p14:tracePt t="69564" x="5668963" y="4973638"/>
          <p14:tracePt t="69571" x="5715000" y="5002213"/>
          <p14:tracePt t="69578" x="5789613" y="5011738"/>
          <p14:tracePt t="69583" x="5845175" y="5029200"/>
          <p14:tracePt t="69593" x="5900738" y="5057775"/>
          <p14:tracePt t="69602" x="5946775" y="5067300"/>
          <p14:tracePt t="69609" x="5984875" y="5084763"/>
          <p14:tracePt t="69616" x="6076950" y="5103813"/>
          <p14:tracePt t="69629" x="6115050" y="5122863"/>
          <p14:tracePt t="69634" x="6161088" y="5132388"/>
          <p14:tracePt t="69645" x="6188075" y="5132388"/>
          <p14:tracePt t="69650" x="6207125" y="5141913"/>
          <p14:tracePt t="69658" x="6226175" y="5141913"/>
          <p14:tracePt t="69662" x="6253163" y="5149850"/>
          <p14:tracePt t="69673" x="6272213" y="5149850"/>
          <p14:tracePt t="69679" x="6281738" y="5149850"/>
          <p14:tracePt t="69687" x="6300788" y="5149850"/>
          <p14:tracePt t="69695" x="6327775" y="5149850"/>
          <p14:tracePt t="69701" x="6337300" y="5149850"/>
          <p14:tracePt t="69712" x="6392863" y="5141913"/>
          <p14:tracePt t="69726" x="6402388" y="5141913"/>
          <p14:tracePt t="69729" x="6421438" y="5122863"/>
          <p14:tracePt t="69737" x="6438900" y="5122863"/>
          <p14:tracePt t="69742" x="6448425" y="5113338"/>
          <p14:tracePt t="69752" x="6467475" y="5103813"/>
          <p14:tracePt t="69757" x="6477000" y="5103813"/>
          <p14:tracePt t="69768" x="6484938" y="5094288"/>
          <p14:tracePt t="69782" x="6484938" y="5084763"/>
          <p14:tracePt t="69792" x="6513513" y="5048250"/>
          <p14:tracePt t="69806" x="6532563" y="5029200"/>
          <p14:tracePt t="69817" x="6532563" y="5021263"/>
          <p14:tracePt t="69832" x="6542088" y="5002213"/>
          <p14:tracePt t="69846" x="6550025" y="4983163"/>
          <p14:tracePt t="69861" x="6550025" y="4973638"/>
          <p14:tracePt t="69867" x="6550025" y="4956175"/>
          <p14:tracePt t="69883" x="6559550" y="4946650"/>
          <p14:tracePt t="69889" x="6559550" y="4937125"/>
          <p14:tracePt t="69912" x="6559550" y="4927600"/>
          <p14:tracePt t="69917" x="6559550" y="4918075"/>
          <p14:tracePt t="69926" x="6569075" y="4918075"/>
          <p14:tracePt t="69931" x="6569075" y="4908550"/>
          <p14:tracePt t="69942" x="6569075" y="4900613"/>
          <p14:tracePt t="69947" x="6569075" y="4891088"/>
          <p14:tracePt t="69955" x="6578600" y="4872038"/>
          <p14:tracePt t="69962" x="6578600" y="4862513"/>
          <p14:tracePt t="69969" x="6578600" y="4852988"/>
          <p14:tracePt t="69978" x="6578600" y="4843463"/>
          <p14:tracePt t="69985" x="6578600" y="4835525"/>
          <p14:tracePt t="69992" x="6578600" y="4826000"/>
          <p14:tracePt t="70009" x="6578600" y="4806950"/>
          <p14:tracePt t="70026" x="6578600" y="4797425"/>
          <p14:tracePt t="70035" x="6569075" y="4787900"/>
          <p14:tracePt t="70049" x="6569075" y="4779963"/>
          <p14:tracePt t="70072" x="6569075" y="4770438"/>
          <p14:tracePt t="70089" x="6569075" y="4760913"/>
          <p14:tracePt t="70544" x="6569075" y="4751388"/>
          <p14:tracePt t="70559" x="6578600" y="4714875"/>
          <p14:tracePt t="70572" x="6588125" y="4695825"/>
          <p14:tracePt t="70587" x="6588125" y="4686300"/>
          <p14:tracePt t="70591" x="6597650" y="4676775"/>
          <p14:tracePt t="70601" x="6597650" y="4667250"/>
          <p14:tracePt t="70607" x="6605588" y="4659313"/>
          <p14:tracePt t="70629" x="6605588" y="4649788"/>
          <p14:tracePt t="70638" x="6605588" y="4630738"/>
          <p14:tracePt t="70644" x="6615113" y="4621213"/>
          <p14:tracePt t="70654" x="6615113" y="4611688"/>
          <p14:tracePt t="70684" x="6624638" y="4611688"/>
          <p14:tracePt t="70761" x="6634163" y="4602163"/>
          <p14:tracePt t="70765" x="6653213" y="4594225"/>
          <p14:tracePt t="70780" x="6680200" y="4575175"/>
          <p14:tracePt t="70795" x="6689725" y="4575175"/>
          <p14:tracePt t="70803" x="6699250" y="4565650"/>
          <p14:tracePt t="70819" x="6708775" y="4565650"/>
          <p14:tracePt t="70832" x="6708775" y="4556125"/>
          <p14:tracePt t="70842" x="6718300" y="4556125"/>
          <p14:tracePt t="70855" x="6726238" y="4556125"/>
          <p14:tracePt t="70858" x="6735763" y="4556125"/>
          <p14:tracePt t="70869" x="6745288" y="4556125"/>
          <p14:tracePt t="70873" x="6754813" y="4556125"/>
          <p14:tracePt t="70890" x="6764338" y="4556125"/>
          <p14:tracePt t="70898" x="6773863" y="4556125"/>
          <p14:tracePt t="70905" x="6783388" y="4556125"/>
          <p14:tracePt t="70912" x="6791325" y="4556125"/>
          <p14:tracePt t="70927" x="6800850" y="4556125"/>
          <p14:tracePt t="70937" x="6810375" y="4556125"/>
          <p14:tracePt t="70948" x="6819900" y="4556125"/>
          <p14:tracePt t="70952" x="6829425" y="4556125"/>
          <p14:tracePt t="70963" x="6838950" y="4556125"/>
          <p14:tracePt t="70969" x="6846888" y="4556125"/>
          <p14:tracePt t="70978" x="6865938" y="4556125"/>
          <p14:tracePt t="70983" x="6894513" y="4565650"/>
          <p14:tracePt t="70993" x="6902450" y="4565650"/>
          <p14:tracePt t="71002" x="6931025" y="4565650"/>
          <p14:tracePt t="71007" x="6940550" y="4565650"/>
          <p14:tracePt t="71015" x="6986588" y="4565650"/>
          <p14:tracePt t="71031" x="7005638" y="4575175"/>
          <p14:tracePt t="71044" x="7023100" y="4575175"/>
          <p14:tracePt t="71048" x="7032625" y="4575175"/>
          <p14:tracePt t="71061" x="7042150" y="4575175"/>
          <p14:tracePt t="71079" x="7070725" y="4584700"/>
          <p14:tracePt t="71101" x="7080250" y="4584700"/>
          <p14:tracePt t="71116" x="7088188" y="4584700"/>
          <p14:tracePt t="71126" x="7097713" y="4584700"/>
          <p14:tracePt t="71152" x="7107238" y="4584700"/>
          <p14:tracePt t="71158" x="7116763" y="4584700"/>
          <p14:tracePt t="71181" x="7126288" y="4584700"/>
          <p14:tracePt t="71355" x="7135813" y="4584700"/>
          <p14:tracePt t="71377" x="7135813" y="4594225"/>
          <p14:tracePt t="71392" x="7153275" y="4594225"/>
          <p14:tracePt t="71409" x="7172325" y="4602163"/>
          <p14:tracePt t="71422" x="7181850" y="4602163"/>
          <p14:tracePt t="71440" x="7191375" y="4602163"/>
          <p14:tracePt t="71455" x="7200900" y="4611688"/>
          <p14:tracePt t="71471" x="7208838" y="4611688"/>
          <p14:tracePt t="71485" x="7218363" y="4621213"/>
          <p14:tracePt t="71503" x="7237413" y="4621213"/>
          <p14:tracePt t="71529" x="7246938" y="4621213"/>
          <p14:tracePt t="71535" x="7256463" y="4621213"/>
          <p14:tracePt t="71558" x="7273925" y="4630738"/>
          <p14:tracePt t="71573" x="7283450" y="4630738"/>
          <p14:tracePt t="71581" x="7292975" y="4640263"/>
          <p14:tracePt t="71597" x="7321550" y="4640263"/>
          <p14:tracePt t="71613" x="7329488" y="4640263"/>
          <p14:tracePt t="71623" x="7339013" y="4640263"/>
          <p14:tracePt t="71652" x="7348538" y="4640263"/>
          <p14:tracePt t="71667" x="7358063" y="4640263"/>
          <p14:tracePt t="71690" x="7377113" y="4640263"/>
          <p14:tracePt t="71706" x="7394575" y="4630738"/>
          <p14:tracePt t="71733" x="7404100" y="4630738"/>
          <p14:tracePt t="71738" x="7413625" y="4630738"/>
          <p14:tracePt t="71754" x="7432675" y="4621213"/>
          <p14:tracePt t="71768" x="7440613" y="4611688"/>
          <p14:tracePt t="71776" x="7469188" y="4611688"/>
          <p14:tracePt t="71790" x="7488238" y="4602163"/>
          <p14:tracePt t="71800" x="7505700" y="4594225"/>
          <p14:tracePt t="71812" x="7505700" y="4584700"/>
          <p14:tracePt t="71826" x="7515225" y="4584700"/>
          <p14:tracePt t="71832" x="7524750" y="4575175"/>
          <p14:tracePt t="71846" x="7534275" y="4575175"/>
          <p14:tracePt t="71855" x="7543800" y="4575175"/>
          <p14:tracePt t="71862" x="7561263" y="4565650"/>
          <p14:tracePt t="71871" x="7570788" y="4556125"/>
          <p14:tracePt t="71877" x="7608888" y="4556125"/>
          <p14:tracePt t="71885" x="7618413" y="4556125"/>
          <p14:tracePt t="71895" x="7691438" y="4529138"/>
          <p14:tracePt t="71907" x="7710488" y="4529138"/>
          <p14:tracePt t="71911" x="7729538" y="4529138"/>
          <p14:tracePt t="71921" x="7756525" y="4519613"/>
          <p14:tracePt t="71925" x="7775575" y="4519613"/>
          <p14:tracePt t="71935" x="7812088" y="4519613"/>
          <p14:tracePt t="71941" x="7831138" y="4510088"/>
          <p14:tracePt t="71949" x="7859713" y="4510088"/>
          <p14:tracePt t="71957" x="7877175" y="4510088"/>
          <p14:tracePt t="71964" x="7896225" y="4510088"/>
          <p14:tracePt t="71972" x="7923213" y="4510088"/>
          <p14:tracePt t="71980" x="7951788" y="4510088"/>
          <p14:tracePt t="71989" x="7997825" y="4481513"/>
          <p14:tracePt t="72004" x="8043863" y="4481513"/>
          <p14:tracePt t="72015" x="8053388" y="4481513"/>
          <p14:tracePt t="72019" x="8062913" y="4481513"/>
          <p14:tracePt t="72030" x="8081963" y="4481513"/>
          <p14:tracePt t="72035" x="8091488" y="4481513"/>
          <p14:tracePt t="72043" x="8099425" y="4473575"/>
          <p14:tracePt t="72052" x="8118475" y="4473575"/>
          <p14:tracePt t="72059" x="8147050" y="4464050"/>
          <p14:tracePt t="72067" x="8164513" y="4464050"/>
          <p14:tracePt t="72073" x="8174038" y="4464050"/>
          <p14:tracePt t="72083" x="8193088" y="4464050"/>
          <p14:tracePt t="72087" x="8220075" y="4464050"/>
          <p14:tracePt t="72096" x="8258175" y="4454525"/>
          <p14:tracePt t="72109" x="8285163" y="4454525"/>
          <p14:tracePt t="72113" x="8294688" y="4454525"/>
          <p14:tracePt t="72124" x="8304213" y="4445000"/>
          <p14:tracePt t="72129" x="8323263" y="4445000"/>
          <p14:tracePt t="72139" x="8332788" y="4445000"/>
          <p14:tracePt t="72145" x="8350250" y="4445000"/>
          <p14:tracePt t="72153" x="8359775" y="4445000"/>
          <p14:tracePt t="72159" x="8378825" y="4435475"/>
          <p14:tracePt t="72167" x="8388350" y="4435475"/>
          <p14:tracePt t="72177" x="8396288" y="4425950"/>
          <p14:tracePt t="72182" x="8415338" y="4425950"/>
          <p14:tracePt t="72192" x="8434388" y="4425950"/>
          <p14:tracePt t="72206" x="8453438" y="4425950"/>
          <p14:tracePt t="72218" x="8461375" y="4408488"/>
          <p14:tracePt t="72225" x="8470900" y="4408488"/>
          <p14:tracePt t="72232" x="8480425" y="4398963"/>
          <p14:tracePt t="72238" x="8489950" y="4398963"/>
          <p14:tracePt t="72248" x="8499475" y="4398963"/>
          <p14:tracePt t="72253" x="8516938" y="4398963"/>
          <p14:tracePt t="72272" x="8535988" y="4398963"/>
          <p14:tracePt t="72276" x="8545513" y="4398963"/>
          <p14:tracePt t="72286" x="8582025" y="4398963"/>
          <p14:tracePt t="72301" x="8620125" y="4398963"/>
          <p14:tracePt t="72312" x="8637588" y="4398963"/>
          <p14:tracePt t="72317" x="8647113" y="4398963"/>
          <p14:tracePt t="72328" x="8685213" y="4398963"/>
          <p14:tracePt t="72333" x="8694738" y="4398963"/>
          <p14:tracePt t="72341" x="8721725" y="4408488"/>
          <p14:tracePt t="72347" x="8750300" y="4408488"/>
          <p14:tracePt t="72357" x="8786813" y="4418013"/>
          <p14:tracePt t="72363" x="8805863" y="4418013"/>
          <p14:tracePt t="72372" x="8823325" y="4418013"/>
          <p14:tracePt t="72381" x="8897938" y="4425950"/>
          <p14:tracePt t="72393" x="8934450" y="4425950"/>
          <p14:tracePt t="72395" x="8953500" y="4425950"/>
          <p14:tracePt t="72408" x="8982075" y="4435475"/>
          <p14:tracePt t="72410" x="9018588" y="4435475"/>
          <p14:tracePt t="72421" x="9047163" y="4435475"/>
          <p14:tracePt t="72428" x="9074150" y="4435475"/>
          <p14:tracePt t="72434" x="9112250" y="4435475"/>
          <p14:tracePt t="72442" x="9129713" y="4435475"/>
          <p14:tracePt t="72450" x="9167813" y="4454525"/>
          <p14:tracePt t="72458" x="9185275" y="4454525"/>
          <p14:tracePt t="72464" x="9223375" y="4464050"/>
          <p14:tracePt t="72474" x="9305925" y="4464050"/>
          <p14:tracePt t="72489" x="9409113" y="4473575"/>
          <p14:tracePt t="72501" x="9482138" y="4491038"/>
          <p14:tracePt t="72505" x="9529763" y="4491038"/>
          <p14:tracePt t="72515" x="9566275" y="4491038"/>
          <p14:tracePt t="72523" x="9602788" y="4491038"/>
          <p14:tracePt t="72529" x="9621838" y="4491038"/>
          <p14:tracePt t="72537" x="9650413" y="4491038"/>
          <p14:tracePt t="72545" x="9667875" y="4481513"/>
          <p14:tracePt t="72553" x="9705975" y="4481513"/>
          <p14:tracePt t="72559" x="9723438" y="4481513"/>
          <p14:tracePt t="72569" x="9771063" y="4464050"/>
          <p14:tracePt t="72584" x="9844088" y="4454525"/>
          <p14:tracePt t="72595" x="9853613" y="4454525"/>
          <p14:tracePt t="72599" x="9882188" y="4454525"/>
          <p14:tracePt t="72610" x="9909175" y="4454525"/>
          <p14:tracePt t="72616" x="9947275" y="4445000"/>
          <p14:tracePt t="72624" x="9964738" y="4445000"/>
          <p14:tracePt t="72630" x="9983788" y="4425950"/>
          <p14:tracePt t="72639" x="10010775" y="4425950"/>
          <p14:tracePt t="72647" x="10029825" y="4425950"/>
          <p14:tracePt t="72654" x="10048875" y="4425950"/>
          <p14:tracePt t="72663" x="10113963" y="4425950"/>
          <p14:tracePt t="72678" x="10150475" y="4418013"/>
          <p14:tracePt t="72690" x="10179050" y="4418013"/>
          <p14:tracePt t="72694" x="10196513" y="4408488"/>
          <p14:tracePt t="72704" x="10215563" y="4408488"/>
          <p14:tracePt t="72709" x="10244138" y="4408488"/>
          <p14:tracePt t="72719" x="10252075" y="4398963"/>
          <p14:tracePt t="72726" x="10261600" y="4398963"/>
          <p14:tracePt t="72732" x="10271125" y="4398963"/>
          <p14:tracePt t="72740" x="10280650" y="4398963"/>
          <p14:tracePt t="72746" x="10290175" y="4398963"/>
          <p14:tracePt t="72757" x="10299700" y="4398963"/>
          <p14:tracePt t="72762" x="10309225" y="4398963"/>
          <p14:tracePt t="72771" x="10326688" y="4398963"/>
          <p14:tracePt t="72787" x="10336213" y="4398963"/>
          <p14:tracePt t="72798" x="10345738" y="4398963"/>
          <p14:tracePt t="72813" x="10355263" y="4398963"/>
          <p14:tracePt t="72827" x="10364788" y="4398963"/>
          <p14:tracePt t="72842" x="10372725" y="4398963"/>
          <p14:tracePt t="72866" x="10382250" y="4398963"/>
          <p14:tracePt t="72893" x="10391775" y="4398963"/>
          <p14:tracePt t="72897" x="10401300" y="4398963"/>
          <p14:tracePt t="72976" x="10410825" y="4398963"/>
          <p14:tracePt t="73055" x="10420350" y="4398963"/>
          <p14:tracePt t="73096" x="10437813" y="4398963"/>
          <p14:tracePt t="73110" x="10447338" y="4408488"/>
          <p14:tracePt t="73117" x="10456863" y="4408488"/>
          <p14:tracePt t="73125" x="10475913" y="4408488"/>
          <p14:tracePt t="73149" x="10493375" y="4408488"/>
          <p14:tracePt t="73175" x="10502900" y="4408488"/>
          <p14:tracePt t="73180" x="10512425" y="4408488"/>
          <p14:tracePt t="73195" x="10531475" y="4408488"/>
          <p14:tracePt t="73213" x="10548938" y="4408488"/>
          <p14:tracePt t="73219" x="10558463" y="4408488"/>
          <p14:tracePt t="73228" x="10577513" y="4408488"/>
          <p14:tracePt t="73233" x="10606088" y="4408488"/>
          <p14:tracePt t="73244" x="10623550" y="4408488"/>
          <p14:tracePt t="73255" x="10633075" y="4398963"/>
          <p14:tracePt t="73260" x="10642600" y="4398963"/>
          <p14:tracePt t="73270" x="10661650" y="4389438"/>
          <p14:tracePt t="73272" x="10669588" y="4389438"/>
          <p14:tracePt t="73284" x="10698163" y="4389438"/>
          <p14:tracePt t="73290" x="10717213" y="4389438"/>
          <p14:tracePt t="73299" x="10753725" y="4370388"/>
          <p14:tracePt t="73306" x="10772775" y="4360863"/>
          <p14:tracePt t="73313" x="10799763" y="4360863"/>
          <p14:tracePt t="73323" x="10855325" y="4352925"/>
          <p14:tracePt t="73339" x="10929938" y="4343400"/>
          <p14:tracePt t="73350" x="10948988" y="4343400"/>
          <p14:tracePt t="73354" x="10985500" y="4343400"/>
          <p14:tracePt t="73365" x="11023600" y="4314825"/>
          <p14:tracePt t="73370" x="11060113" y="4314825"/>
          <p14:tracePt t="73377" x="11079163" y="4305300"/>
          <p14:tracePt t="73382" x="11106150" y="4287838"/>
          <p14:tracePt t="73394" x="11125200" y="4278313"/>
          <p14:tracePt t="73400" x="11152188" y="4268788"/>
          <p14:tracePt t="73416" x="11161713" y="4259263"/>
          <p14:tracePt t="73423" x="11171238" y="4259263"/>
          <p14:tracePt t="73432" x="11171238" y="4241800"/>
          <p14:tracePt t="73443" x="11180763" y="4232275"/>
          <p14:tracePt t="73448" x="11190288" y="4222750"/>
          <p14:tracePt t="73459" x="11190288" y="4213225"/>
          <p14:tracePt t="73462" x="11190288" y="4194175"/>
          <p14:tracePt t="73473" x="11190288" y="4184650"/>
          <p14:tracePt t="73479" x="11190288" y="4148138"/>
          <p14:tracePt t="73488" x="11190288" y="4111625"/>
          <p14:tracePt t="73496" x="11180763" y="4092575"/>
          <p14:tracePt t="73501" x="11171238" y="4037013"/>
          <p14:tracePt t="73511" x="11152188" y="3990975"/>
          <p14:tracePt t="73527" x="11096625" y="3916363"/>
          <p14:tracePt t="73538" x="11069638" y="3879850"/>
          <p14:tracePt t="73542" x="11050588" y="3841750"/>
          <p14:tracePt t="73553" x="11023600" y="3786188"/>
          <p14:tracePt t="73558" x="10985500" y="3749675"/>
          <p14:tracePt t="73567" x="10920413" y="3694113"/>
          <p14:tracePt t="73574" x="10847388" y="3629025"/>
          <p14:tracePt t="73581" x="10763250" y="3563938"/>
          <p14:tracePt t="73589" x="10642600" y="3498850"/>
          <p14:tracePt t="73597" x="10577513" y="3433763"/>
          <p14:tracePt t="73602" x="10521950" y="3405188"/>
          <p14:tracePt t="73610" x="10466388" y="3359150"/>
          <p14:tracePt t="73621" x="10336213" y="3284538"/>
          <p14:tracePt t="73632" x="10309225" y="3276600"/>
          <p14:tracePt t="73635" x="10271125" y="3267075"/>
          <p14:tracePt t="73646" x="10225088" y="3238500"/>
          <p14:tracePt t="73652" x="10169525" y="3228975"/>
          <p14:tracePt t="73662" x="10123488" y="3211513"/>
          <p14:tracePt t="73668" x="10039350" y="3182938"/>
          <p14:tracePt t="73676" x="9955213" y="3182938"/>
          <p14:tracePt t="73682" x="9863138" y="3182938"/>
          <p14:tracePt t="73691" x="9723438" y="3163888"/>
          <p14:tracePt t="73700" x="9631363" y="3146425"/>
          <p14:tracePt t="73704" x="9510713" y="3117850"/>
          <p14:tracePt t="73715" x="9223375" y="3081338"/>
          <p14:tracePt t="73726" x="9064625" y="3062288"/>
          <p14:tracePt t="73731" x="8907463" y="3043238"/>
          <p14:tracePt t="73742" x="8767763" y="3006725"/>
          <p14:tracePt t="73745" x="8610600" y="2997200"/>
          <p14:tracePt t="73756" x="8453438" y="2978150"/>
          <p14:tracePt t="73762" x="8294688" y="2978150"/>
          <p14:tracePt t="73770" x="8137525" y="2978150"/>
          <p14:tracePt t="73778" x="7997825" y="2941638"/>
          <p14:tracePt t="73784" x="7867650" y="2951163"/>
          <p14:tracePt t="73793" x="7756525" y="2951163"/>
          <p14:tracePt t="73800" x="7664450" y="2951163"/>
          <p14:tracePt t="73809" x="7459663" y="2970213"/>
          <p14:tracePt t="73825" x="7273925" y="2978150"/>
          <p14:tracePt t="73836" x="7181850" y="2997200"/>
          <p14:tracePt t="73839" x="7107238" y="2997200"/>
          <p14:tracePt t="73850" x="7015163" y="2997200"/>
          <p14:tracePt t="73856" x="6921500" y="3025775"/>
          <p14:tracePt t="73865" x="6829425" y="3025775"/>
          <p14:tracePt t="73873" x="6745288" y="3025775"/>
          <p14:tracePt t="73878" x="6643688" y="3043238"/>
          <p14:tracePt t="73887" x="6578600" y="3062288"/>
          <p14:tracePt t="73893" x="6484938" y="3062288"/>
          <p14:tracePt t="73904" x="6383338" y="3081338"/>
          <p14:tracePt t="73920" x="6245225" y="3098800"/>
          <p14:tracePt t="73931" x="6188075" y="3108325"/>
          <p14:tracePt t="73934" x="6115050" y="3146425"/>
          <p14:tracePt t="73944" x="6040438" y="3155950"/>
          <p14:tracePt t="73951" x="5965825" y="3182938"/>
          <p14:tracePt t="73959" x="5891213" y="3201988"/>
          <p14:tracePt t="73965" x="5818188" y="3219450"/>
          <p14:tracePt t="73973" x="5770563" y="3228975"/>
          <p14:tracePt t="73983" x="5715000" y="3257550"/>
          <p14:tracePt t="73988" x="5659438" y="3284538"/>
          <p14:tracePt t="73998" x="5567363" y="3322638"/>
          <p14:tracePt t="74009" x="5521325" y="3332163"/>
          <p14:tracePt t="74012" x="5492750" y="3359150"/>
          <p14:tracePt t="74024" x="5437188" y="3387725"/>
          <p14:tracePt t="74029" x="5381625" y="3414713"/>
          <p14:tracePt t="74040" x="5345113" y="3443288"/>
          <p14:tracePt t="74044" x="5297488" y="3460750"/>
          <p14:tracePt t="74054" x="5241925" y="3489325"/>
          <p14:tracePt t="74059" x="5205413" y="3517900"/>
          <p14:tracePt t="74067" x="5168900" y="3544888"/>
          <p14:tracePt t="74076" x="5094288" y="3573463"/>
          <p14:tracePt t="74082" x="5065713" y="3590925"/>
          <p14:tracePt t="74092" x="4991100" y="3619500"/>
          <p14:tracePt t="74104" x="4973638" y="3646488"/>
          <p14:tracePt t="74108" x="4935538" y="3656013"/>
          <p14:tracePt t="74119" x="4908550" y="3665538"/>
          <p14:tracePt t="74123" x="4889500" y="3694113"/>
          <p14:tracePt t="74133" x="4862513" y="3702050"/>
          <p14:tracePt t="74138" x="4824413" y="3730625"/>
          <p14:tracePt t="74149" x="4806950" y="3749675"/>
          <p14:tracePt t="74153" x="4768850" y="3776663"/>
          <p14:tracePt t="74162" x="4741863" y="3795713"/>
          <p14:tracePt t="74169" x="4722813" y="3832225"/>
          <p14:tracePt t="74176" x="4694238" y="3870325"/>
          <p14:tracePt t="74186" x="4621213" y="3952875"/>
          <p14:tracePt t="74202" x="4592638" y="4000500"/>
          <p14:tracePt t="74213" x="4565650" y="4037013"/>
          <p14:tracePt t="74216" x="4546600" y="4056063"/>
          <p14:tracePt t="74227" x="4537075" y="4064000"/>
          <p14:tracePt t="74232" x="4527550" y="4092575"/>
          <p14:tracePt t="74241" x="4500563" y="4138613"/>
          <p14:tracePt t="74249" x="4491038" y="4148138"/>
          <p14:tracePt t="74257" x="4481513" y="4157663"/>
          <p14:tracePt t="74263" x="4471988" y="4167188"/>
          <p14:tracePt t="74271" x="4471988" y="4176713"/>
          <p14:tracePt t="74281" x="4462463" y="4184650"/>
          <p14:tracePt t="74285" x="4452938" y="4194175"/>
          <p14:tracePt t="74295" x="4445000" y="4203700"/>
          <p14:tracePt t="74311" x="4435475" y="4232275"/>
          <p14:tracePt t="74327" x="4406900" y="4249738"/>
          <p14:tracePt t="74343" x="4406900" y="4268788"/>
          <p14:tracePt t="74350" x="4397375" y="4278313"/>
          <p14:tracePt t="74358" x="4397375" y="4287838"/>
          <p14:tracePt t="74365" x="4389438" y="4297363"/>
          <p14:tracePt t="74373" x="4379913" y="4305300"/>
          <p14:tracePt t="74379" x="4379913" y="4314825"/>
          <p14:tracePt t="74388" x="4379913" y="4343400"/>
          <p14:tracePt t="74405" x="4379913" y="4352925"/>
          <p14:tracePt t="74416" x="4379913" y="4370388"/>
          <p14:tracePt t="74421" x="4379913" y="4379913"/>
          <p14:tracePt t="74430" x="4379913" y="4389438"/>
          <p14:tracePt t="74436" x="4379913" y="4398963"/>
          <p14:tracePt t="74444" x="4379913" y="4408488"/>
          <p14:tracePt t="74452" x="4379913" y="4418013"/>
          <p14:tracePt t="74458" x="4379913" y="4435475"/>
          <p14:tracePt t="74467" x="4379913" y="4445000"/>
          <p14:tracePt t="74473" x="4379913" y="4464050"/>
          <p14:tracePt t="74484" x="4389438" y="4481513"/>
          <p14:tracePt t="74495" x="4389438" y="4500563"/>
          <p14:tracePt t="74498" x="4397375" y="4500563"/>
          <p14:tracePt t="74510" x="4397375" y="4519613"/>
          <p14:tracePt t="74514" x="4397375" y="4538663"/>
          <p14:tracePt t="74525" x="4406900" y="4546600"/>
          <p14:tracePt t="74532" x="4425950" y="4565650"/>
          <p14:tracePt t="74540" x="4425950" y="4584700"/>
          <p14:tracePt t="74547" x="4435475" y="4611688"/>
          <p14:tracePt t="74554" x="4452938" y="4630738"/>
          <p14:tracePt t="74562" x="4452938" y="4640263"/>
          <p14:tracePt t="74568" x="4462463" y="4649788"/>
          <p14:tracePt t="74577" x="4471988" y="4676775"/>
          <p14:tracePt t="74594" x="4510088" y="4714875"/>
          <p14:tracePt t="74604" x="4518025" y="4732338"/>
          <p14:tracePt t="74609" x="4546600" y="4760913"/>
          <p14:tracePt t="74619" x="4565650" y="4770438"/>
          <p14:tracePt t="74626" x="4592638" y="4806950"/>
          <p14:tracePt t="74633" x="4611688" y="4835525"/>
          <p14:tracePt t="74640" x="4648200" y="4852988"/>
          <p14:tracePt t="74649" x="4676775" y="4862513"/>
          <p14:tracePt t="74657" x="4713288" y="4908550"/>
          <p14:tracePt t="74662" x="4732338" y="4927600"/>
          <p14:tracePt t="74673" x="4814888" y="4983163"/>
          <p14:tracePt t="74686" x="4870450" y="5011738"/>
          <p14:tracePt t="74689" x="4918075" y="5038725"/>
          <p14:tracePt t="74699" x="4983163" y="5076825"/>
          <p14:tracePt t="74704" x="5056188" y="5094288"/>
          <p14:tracePt t="74714" x="5103813" y="5122863"/>
          <p14:tracePt t="74716" x="5186363" y="5149850"/>
          <p14:tracePt t="74727" x="5232400" y="5159375"/>
          <p14:tracePt t="74733" x="5289550" y="5178425"/>
          <p14:tracePt t="74742" x="5353050" y="5178425"/>
          <p14:tracePt t="74750" x="5391150" y="5178425"/>
          <p14:tracePt t="74756" x="5437188" y="5168900"/>
          <p14:tracePt t="74767" x="5529263" y="5149850"/>
          <p14:tracePt t="74778" x="5548313" y="5132388"/>
          <p14:tracePt t="74781" x="5576888" y="5132388"/>
          <p14:tracePt t="74793" x="5586413" y="5122863"/>
          <p14:tracePt t="74797" x="5594350" y="5113338"/>
          <p14:tracePt t="74812" x="5603875" y="5113338"/>
          <p14:tracePt t="74823" x="5613400" y="5103813"/>
          <p14:tracePt t="74830" x="5622925" y="5094288"/>
          <p14:tracePt t="74837" x="5641975" y="5076825"/>
          <p14:tracePt t="74845" x="5641975" y="5067300"/>
          <p14:tracePt t="74851" x="5641975" y="5057775"/>
          <p14:tracePt t="74858" x="5641975" y="5048250"/>
          <p14:tracePt t="74876" x="5649913" y="5038725"/>
          <p14:tracePt t="74901" x="5649913" y="5029200"/>
          <p14:tracePt t="74945" x="5649913" y="5021263"/>
          <p14:tracePt t="74960" x="5659438" y="5021263"/>
          <p14:tracePt t="74969" x="5659438" y="5011738"/>
          <p14:tracePt t="74997" x="5668963" y="5002213"/>
          <p14:tracePt t="75002" x="5678488" y="5002213"/>
          <p14:tracePt t="75010" x="5678488" y="4992688"/>
          <p14:tracePt t="75017" x="5688013" y="4983163"/>
          <p14:tracePt t="75025" x="5697538" y="4983163"/>
          <p14:tracePt t="75033" x="5707063" y="4973638"/>
          <p14:tracePt t="75040" x="5715000" y="4964113"/>
          <p14:tracePt t="75048" x="5724525" y="4964113"/>
          <p14:tracePt t="75053" x="5753100" y="4956175"/>
          <p14:tracePt t="75065" x="5789613" y="4927600"/>
          <p14:tracePt t="75075" x="5799138" y="4918075"/>
          <p14:tracePt t="75080" x="5835650" y="4918075"/>
          <p14:tracePt t="75091" x="5854700" y="4908550"/>
          <p14:tracePt t="75094" x="5864225" y="4908550"/>
          <p14:tracePt t="75104" x="5883275" y="4900613"/>
          <p14:tracePt t="75112" x="5891213" y="4900613"/>
          <p14:tracePt t="75118" x="5919788" y="4900613"/>
          <p14:tracePt t="75126" x="5929313" y="4900613"/>
          <p14:tracePt t="75134" x="5938838" y="4891088"/>
          <p14:tracePt t="75141" x="5946775" y="4891088"/>
          <p14:tracePt t="75148" x="5965825" y="4881563"/>
          <p14:tracePt t="75159" x="5984875" y="4881563"/>
          <p14:tracePt t="75173" x="6030913" y="4872038"/>
          <p14:tracePt t="75184" x="6049963" y="4872038"/>
          <p14:tracePt t="75189" x="6059488" y="4862513"/>
          <p14:tracePt t="75200" x="6076950" y="4862513"/>
          <p14:tracePt t="75203" x="6096000" y="4862513"/>
          <p14:tracePt t="75213" x="6124575" y="4843463"/>
          <p14:tracePt t="75222" x="6132513" y="4835525"/>
          <p14:tracePt t="75229" x="6151563" y="4835525"/>
          <p14:tracePt t="75243" x="6188075" y="4826000"/>
          <p14:tracePt t="75252" x="6197600" y="4816475"/>
          <p14:tracePt t="75266" x="6207125" y="4806950"/>
          <p14:tracePt t="75279" x="6226175" y="4797425"/>
          <p14:tracePt t="75282" x="6235700" y="4797425"/>
          <p14:tracePt t="75293" x="6235700" y="4787900"/>
          <p14:tracePt t="75299" x="6245225" y="4779963"/>
          <p14:tracePt t="75308" x="6253163" y="4779963"/>
          <p14:tracePt t="75315" x="6281738" y="4760913"/>
          <p14:tracePt t="75324" x="6291263" y="4760913"/>
          <p14:tracePt t="75332" x="6308725" y="4732338"/>
          <p14:tracePt t="75337" x="6318250" y="4732338"/>
          <p14:tracePt t="75348" x="6364288" y="4714875"/>
          <p14:tracePt t="75358" x="6364288" y="4705350"/>
          <p14:tracePt t="75363" x="6383338" y="4695825"/>
          <p14:tracePt t="75373" x="6411913" y="4667250"/>
          <p14:tracePt t="75376" x="6421438" y="4667250"/>
          <p14:tracePt t="75387" x="6429375" y="4659313"/>
          <p14:tracePt t="75394" x="6438900" y="4649788"/>
          <p14:tracePt t="75402" x="6448425" y="4630738"/>
          <p14:tracePt t="75416" x="6467475" y="4621213"/>
          <p14:tracePt t="75425" x="6467475" y="4611688"/>
          <p14:tracePt t="75432" x="6477000" y="4611688"/>
          <p14:tracePt t="75442" x="6484938" y="4594225"/>
          <p14:tracePt t="75456" x="6513513" y="4565650"/>
          <p14:tracePt t="75472" x="6523038" y="4556125"/>
          <p14:tracePt t="75482" x="6542088" y="4546600"/>
          <p14:tracePt t="75490" x="6559550" y="4529138"/>
          <p14:tracePt t="75497" x="6605588" y="4500563"/>
          <p14:tracePt t="75502" x="6624638" y="4500563"/>
          <p14:tracePt t="75511" x="6680200" y="4473575"/>
          <p14:tracePt t="75519" x="6726238" y="4464050"/>
          <p14:tracePt t="75527" x="6764338" y="4445000"/>
          <p14:tracePt t="75536" x="6856413" y="4408488"/>
          <p14:tracePt t="75551" x="6950075" y="4370388"/>
          <p14:tracePt t="75562" x="6996113" y="4343400"/>
          <p14:tracePt t="75567" x="7032625" y="4314825"/>
          <p14:tracePt t="75577" x="7061200" y="4314825"/>
          <p14:tracePt t="75582" x="7097713" y="4297363"/>
          <p14:tracePt t="75590" x="7126288" y="4297363"/>
          <p14:tracePt t="75598" x="7181850" y="4268788"/>
          <p14:tracePt t="75607" x="7208838" y="4259263"/>
          <p14:tracePt t="75614" x="7227888" y="4241800"/>
          <p14:tracePt t="75620" x="7264400" y="4232275"/>
          <p14:tracePt t="75631" x="7321550" y="4222750"/>
          <p14:tracePt t="75641" x="7348538" y="4194175"/>
          <p14:tracePt t="75643" x="7367588" y="4194175"/>
          <p14:tracePt t="75660" x="7394575" y="4194175"/>
          <p14:tracePt t="75741" x="7377113" y="4194175"/>
          <p14:tracePt t="75751" x="7358063" y="4194175"/>
          <p14:tracePt t="75756" x="7348538" y="4194175"/>
          <p14:tracePt t="75765" x="7329488" y="4194175"/>
          <p14:tracePt t="75771" x="7292975" y="4194175"/>
          <p14:tracePt t="75780" x="7283450" y="4194175"/>
          <p14:tracePt t="75787" x="7246938" y="4203700"/>
          <p14:tracePt t="75793" x="7208838" y="4232275"/>
          <p14:tracePt t="75803" x="7070725" y="4287838"/>
          <p14:tracePt t="75819" x="6810375" y="4360863"/>
          <p14:tracePt t="75830" x="6634163" y="4398963"/>
          <p14:tracePt t="75834" x="6477000" y="4408488"/>
          <p14:tracePt t="75845" x="6291263" y="4445000"/>
          <p14:tracePt t="75851" x="6096000" y="4464050"/>
          <p14:tracePt t="75859" x="5910263" y="4519613"/>
          <p14:tracePt t="75866" x="5724525" y="4575175"/>
          <p14:tracePt t="75874" x="5586413" y="4611688"/>
          <p14:tracePt t="75880" x="5473700" y="4640263"/>
          <p14:tracePt t="75888" x="5353050" y="4695825"/>
          <p14:tracePt t="75897" x="5232400" y="4732338"/>
          <p14:tracePt t="75903" x="5176838" y="4770438"/>
          <p14:tracePt t="75911" x="5048250" y="4835525"/>
          <p14:tracePt t="75924" x="5010150" y="4843463"/>
          <p14:tracePt t="75928" x="5000625" y="4852988"/>
          <p14:tracePt t="75939" x="4983163" y="4862513"/>
          <p14:tracePt t="75944" x="4973638" y="4872038"/>
          <p14:tracePt t="75975" x="4964113" y="4872038"/>
          <p14:tracePt t="76022" x="4983163" y="4872038"/>
          <p14:tracePt t="76033" x="5019675" y="4881563"/>
          <p14:tracePt t="76040" x="5065713" y="4881563"/>
          <p14:tracePt t="76048" x="5149850" y="4881563"/>
          <p14:tracePt t="76052" x="5270500" y="4900613"/>
          <p14:tracePt t="76063" x="5381625" y="4918075"/>
          <p14:tracePt t="76070" x="5567363" y="4956175"/>
          <p14:tracePt t="76077" x="5770563" y="5011738"/>
          <p14:tracePt t="76085" x="5965825" y="5029200"/>
          <p14:tracePt t="76092" x="6151563" y="5084763"/>
          <p14:tracePt t="76101" x="6532563" y="5122863"/>
          <p14:tracePt t="76115" x="6875463" y="5149850"/>
          <p14:tracePt t="76127" x="7005638" y="5149850"/>
          <p14:tracePt t="76133" x="7116763" y="5149850"/>
          <p14:tracePt t="76142" x="7237413" y="5132388"/>
          <p14:tracePt t="76147" x="7321550" y="5132388"/>
          <p14:tracePt t="76158" x="7413625" y="5113338"/>
          <p14:tracePt t="76163" x="7505700" y="5103813"/>
          <p14:tracePt t="76172" x="7580313" y="5103813"/>
          <p14:tracePt t="76179" x="7635875" y="5076825"/>
          <p14:tracePt t="76185" x="7673975" y="5076825"/>
          <p14:tracePt t="76196" x="7747000" y="5048250"/>
          <p14:tracePt t="76209" x="7766050" y="5048250"/>
          <p14:tracePt t="76222" x="7775575" y="5048250"/>
          <p14:tracePt t="76291" x="7729538" y="5011738"/>
          <p14:tracePt t="76303" x="7561263" y="4983163"/>
          <p14:tracePt t="76316" x="7423150" y="4964113"/>
          <p14:tracePt t="76318" x="7264400" y="4937125"/>
          <p14:tracePt t="76331" x="7088188" y="4918075"/>
          <p14:tracePt t="76335" x="6829425" y="4852988"/>
          <p14:tracePt t="76345" x="6578600" y="4816475"/>
          <p14:tracePt t="76352" x="6327775" y="4797425"/>
          <p14:tracePt t="76359" x="6151563" y="4779963"/>
          <p14:tracePt t="76368" x="5946775" y="4760913"/>
          <p14:tracePt t="76374" x="5770563" y="4760913"/>
          <p14:tracePt t="76381" x="5502275" y="4741863"/>
          <p14:tracePt t="76395" x="5408613" y="4741863"/>
          <p14:tracePt t="76399" x="5362575" y="4741863"/>
          <p14:tracePt t="76410" x="5307013" y="4741863"/>
          <p14:tracePt t="76415" x="5289550" y="4741863"/>
          <p14:tracePt t="76425" x="5270500" y="4732338"/>
          <p14:tracePt t="76430" x="5260975" y="4732338"/>
          <p14:tracePt t="76478" x="5297488" y="4722813"/>
          <p14:tracePt t="76489" x="5316538" y="4705350"/>
          <p14:tracePt t="76493" x="5353050" y="4695825"/>
          <p14:tracePt t="76505" x="5400675" y="4686300"/>
          <p14:tracePt t="76510" x="5473700" y="4686300"/>
          <p14:tracePt t="76519" x="5567363" y="4686300"/>
          <p14:tracePt t="76523" x="5724525" y="4686300"/>
          <p14:tracePt t="76534" x="5900738" y="4741863"/>
          <p14:tracePt t="76540" x="6067425" y="4779963"/>
          <p14:tracePt t="76550" x="6262688" y="4816475"/>
          <p14:tracePt t="76556" x="6484938" y="4835525"/>
          <p14:tracePt t="76562" x="6699250" y="4908550"/>
          <p14:tracePt t="76572" x="6894513" y="4946650"/>
          <p14:tracePt t="76577" x="7080250" y="4983163"/>
          <p14:tracePt t="76587" x="7543800" y="4983163"/>
          <p14:tracePt t="76603" x="7877175" y="5021263"/>
          <p14:tracePt t="76614" x="8016875" y="5011738"/>
          <p14:tracePt t="76618" x="8174038" y="4992688"/>
          <p14:tracePt t="76628" x="8285163" y="4992688"/>
          <p14:tracePt t="76635" x="8359775" y="4983163"/>
          <p14:tracePt t="76642" x="8396288" y="4983163"/>
          <p14:tracePt t="76649" x="8415338" y="4983163"/>
          <p14:tracePt t="76656" x="8424863" y="4973638"/>
          <p14:tracePt t="76729" x="8340725" y="4918075"/>
          <p14:tracePt t="76737" x="8229600" y="4900613"/>
          <p14:tracePt t="76743" x="8091488" y="4881563"/>
          <p14:tracePt t="76751" x="7896225" y="4862513"/>
          <p14:tracePt t="76759" x="7673975" y="4843463"/>
          <p14:tracePt t="76766" x="7450138" y="4843463"/>
          <p14:tracePt t="76777" x="7135813" y="4816475"/>
          <p14:tracePt t="76789" x="6846888" y="4816475"/>
          <p14:tracePt t="76802" x="6735763" y="4816475"/>
          <p14:tracePt t="76806" x="6643688" y="4816475"/>
          <p14:tracePt t="76816" x="6588125" y="4816475"/>
          <p14:tracePt t="76823" x="6569075" y="4816475"/>
          <p14:tracePt t="76832" x="6550025" y="4816475"/>
          <p14:tracePt t="76901" x="6588125" y="4806950"/>
          <p14:tracePt t="76911" x="6615113" y="4787900"/>
          <p14:tracePt t="76915" x="6653213" y="4787900"/>
          <p14:tracePt t="76925" x="6708775" y="4760913"/>
          <p14:tracePt t="76932" x="6745288" y="4760913"/>
          <p14:tracePt t="76940" x="6810375" y="4760913"/>
          <p14:tracePt t="76948" x="6884988" y="4751388"/>
          <p14:tracePt t="76955" x="6959600" y="4732338"/>
          <p14:tracePt t="76965" x="7135813" y="4732338"/>
          <p14:tracePt t="76980" x="7273925" y="4722813"/>
          <p14:tracePt t="76991" x="7329488" y="4722813"/>
          <p14:tracePt t="76996" x="7367588" y="4705350"/>
          <p14:tracePt t="77005" x="7413625" y="4705350"/>
          <p14:tracePt t="77015" x="7450138" y="4695825"/>
          <p14:tracePt t="77019" x="7469188" y="4695825"/>
          <p14:tracePt t="77026" x="7497763" y="4695825"/>
          <p14:tracePt t="77033" x="7497763" y="4686300"/>
          <p14:tracePt t="77042" x="7515225" y="4686300"/>
          <p14:tracePt t="77223" x="7515225" y="4705350"/>
          <p14:tracePt t="77577" x="7626350" y="4751388"/>
          <p14:tracePt t="77585" x="7747000" y="4797425"/>
          <p14:tracePt t="77592" x="7840663" y="4826000"/>
          <p14:tracePt t="77599" x="7942263" y="4881563"/>
          <p14:tracePt t="77609" x="8062913" y="4927600"/>
          <p14:tracePt t="77615" x="8118475" y="4956175"/>
          <p14:tracePt t="77625" x="8267700" y="5002213"/>
          <p14:tracePt t="77635" x="8332788" y="5021263"/>
          <p14:tracePt t="77640" x="8388350" y="5021263"/>
          <p14:tracePt t="77651" x="8424863" y="5038725"/>
          <p14:tracePt t="77655" x="8470900" y="5038725"/>
          <p14:tracePt t="77666" x="8499475" y="5038725"/>
          <p14:tracePt t="77669" x="8516938" y="5038725"/>
          <p14:tracePt t="77680" x="8535988" y="5038725"/>
          <p14:tracePt t="77686" x="8545513" y="5038725"/>
          <p14:tracePt t="77703" x="8555038" y="5038725"/>
          <p14:tracePt t="77775" x="8564563" y="5029200"/>
          <p14:tracePt t="77782" x="8574088" y="5011738"/>
          <p14:tracePt t="77796" x="8574088" y="5002213"/>
          <p14:tracePt t="77813" x="8564563" y="4983163"/>
          <p14:tracePt t="77824" x="8535988" y="4946650"/>
          <p14:tracePt t="77828" x="8499475" y="4937125"/>
          <p14:tracePt t="77840" x="8461375" y="4927600"/>
          <p14:tracePt t="77845" x="8405813" y="4900613"/>
          <p14:tracePt t="77853" x="8388350" y="4891088"/>
          <p14:tracePt t="77859" x="8332788" y="4872038"/>
          <p14:tracePt t="77869" x="8313738" y="4862513"/>
          <p14:tracePt t="77875" x="8285163" y="4852988"/>
          <p14:tracePt t="77882" x="8248650" y="4835525"/>
          <p14:tracePt t="77889" x="8229600" y="4826000"/>
          <p14:tracePt t="77898" x="8202613" y="4816475"/>
          <p14:tracePt t="77908" x="8174038" y="4806950"/>
          <p14:tracePt t="77923" x="8147050" y="4806950"/>
          <p14:tracePt t="77934" x="8108950" y="4787900"/>
          <p14:tracePt t="77938" x="8099425" y="4787900"/>
          <p14:tracePt t="77949" x="8072438" y="4760913"/>
          <p14:tracePt t="77951" x="8043863" y="4760913"/>
          <p14:tracePt t="77963" x="8026400" y="4751388"/>
          <p14:tracePt t="77971" x="7997825" y="4741863"/>
          <p14:tracePt t="77985" x="7978775" y="4741863"/>
          <p14:tracePt t="77991" x="7970838" y="4732338"/>
          <p14:tracePt t="78001" x="7961313" y="4722813"/>
          <p14:tracePt t="78015" x="7942263" y="4722813"/>
          <p14:tracePt t="78028" x="7932738" y="4714875"/>
          <p14:tracePt t="78032" x="7923213" y="4714875"/>
          <p14:tracePt t="78047" x="7915275" y="4705350"/>
          <p14:tracePt t="78064" x="7905750" y="4705350"/>
          <p14:tracePt t="78136" x="7896225" y="4714875"/>
          <p14:tracePt t="78166" x="7896225" y="4722813"/>
          <p14:tracePt t="78173" x="7886700" y="4732338"/>
          <p14:tracePt t="78246" x="7886700" y="4741863"/>
          <p14:tracePt t="78284" x="7886700" y="4751388"/>
          <p14:tracePt t="78296" x="7905750" y="4751388"/>
          <p14:tracePt t="78311" x="7905750" y="4760913"/>
          <p14:tracePt t="78315" x="7915275" y="4760913"/>
          <p14:tracePt t="78325" x="7915275" y="4770438"/>
          <p14:tracePt t="78340" x="7923213" y="4770438"/>
          <p14:tracePt t="78353" x="7932738" y="4770438"/>
          <p14:tracePt t="78362" x="7932738" y="4779963"/>
          <p14:tracePt t="78377" x="7942263" y="4787900"/>
          <p14:tracePt t="78392" x="7951788" y="4787900"/>
          <p14:tracePt t="78419" x="7961313" y="4787900"/>
          <p14:tracePt t="78433" x="7970838" y="4787900"/>
          <p14:tracePt t="78448" x="7978775" y="4787900"/>
          <p14:tracePt t="78455" x="7988300" y="4797425"/>
          <p14:tracePt t="78463" x="7997825" y="4797425"/>
          <p14:tracePt t="78472" x="8016875" y="4797425"/>
          <p14:tracePt t="78478" x="8026400" y="4806950"/>
          <p14:tracePt t="78487" x="8099425" y="4806950"/>
          <p14:tracePt t="78501" x="8212138" y="4826000"/>
          <p14:tracePt t="78513" x="8267700" y="4835525"/>
          <p14:tracePt t="78519" x="8332788" y="4835525"/>
          <p14:tracePt t="78528" x="8405813" y="4835525"/>
          <p14:tracePt t="78535" x="8453438" y="4835525"/>
          <p14:tracePt t="78543" x="8516938" y="4843463"/>
          <p14:tracePt t="78549" x="8574088" y="4843463"/>
          <p14:tracePt t="78557" x="8610600" y="4843463"/>
          <p14:tracePt t="78566" x="8656638" y="4843463"/>
          <p14:tracePt t="78572" x="8712200" y="4843463"/>
          <p14:tracePt t="78581" x="8870950" y="4843463"/>
          <p14:tracePt t="78593" x="8963025" y="4826000"/>
          <p14:tracePt t="78598" x="9074150" y="4816475"/>
          <p14:tracePt t="78608" x="9167813" y="4816475"/>
          <p14:tracePt t="78612" x="9259888" y="4797425"/>
          <p14:tracePt t="78623" x="9334500" y="4779963"/>
          <p14:tracePt t="78630" x="9399588" y="4779963"/>
          <p14:tracePt t="78637" x="9436100" y="4779963"/>
          <p14:tracePt t="78643" x="9464675" y="4779963"/>
          <p14:tracePt t="78660" x="9472613" y="4779963"/>
          <p14:tracePt t="78708" x="9472613" y="4770438"/>
          <p14:tracePt t="78747" x="9436100" y="4760913"/>
          <p14:tracePt t="78755" x="9399588" y="4751388"/>
          <p14:tracePt t="78760" x="9344025" y="4732338"/>
          <p14:tracePt t="78770" x="9240838" y="4732338"/>
          <p14:tracePt t="78781" x="9194800" y="4732338"/>
          <p14:tracePt t="78786" x="9175750" y="4732338"/>
          <p14:tracePt t="78797" x="9139238" y="4722813"/>
          <p14:tracePt t="78802" x="9129713" y="4722813"/>
          <p14:tracePt t="78810" x="9120188" y="4722813"/>
          <p14:tracePt t="78818" x="9112250" y="4714875"/>
          <p14:tracePt t="78834" x="9102725" y="4714875"/>
          <p14:tracePt t="78847" x="9093200" y="4714875"/>
          <p14:tracePt t="78862" x="9083675" y="4714875"/>
          <p14:tracePt t="78892" x="9074150" y="4714875"/>
          <p14:tracePt t="79649" x="9037638" y="4705350"/>
          <p14:tracePt t="79659" x="8999538" y="4676775"/>
          <p14:tracePt t="79662" x="8963025" y="4659313"/>
          <p14:tracePt t="79674" x="8907463" y="4630738"/>
          <p14:tracePt t="79680" x="8861425" y="4630738"/>
          <p14:tracePt t="79688" x="8805863" y="4602163"/>
          <p14:tracePt t="79697" x="8750300" y="4575175"/>
          <p14:tracePt t="79702" x="8694738" y="4546600"/>
          <p14:tracePt t="79710" x="8656638" y="4538663"/>
          <p14:tracePt t="79717" x="8610600" y="4519613"/>
          <p14:tracePt t="79728" x="8516938" y="4473575"/>
          <p14:tracePt t="79740" x="8461375" y="4454525"/>
          <p14:tracePt t="79743" x="8396288" y="4445000"/>
          <p14:tracePt t="79753" x="8323263" y="4445000"/>
          <p14:tracePt t="79758" x="8229600" y="4425950"/>
          <p14:tracePt t="79768" x="8137525" y="4408488"/>
          <p14:tracePt t="79774" x="8026400" y="4408488"/>
          <p14:tracePt t="79784" x="7970838" y="4408488"/>
          <p14:tracePt t="79790" x="7886700" y="4408488"/>
          <p14:tracePt t="79798" x="7802563" y="4408488"/>
          <p14:tracePt t="79807" x="7710488" y="4408488"/>
          <p14:tracePt t="79812" x="7618413" y="4408488"/>
          <p14:tracePt t="79822" x="7348538" y="4408488"/>
          <p14:tracePt t="79834" x="7191375" y="4418013"/>
          <p14:tracePt t="79836" x="7051675" y="4435475"/>
          <p14:tracePt t="79848" x="6921500" y="4435475"/>
          <p14:tracePt t="79854" x="6764338" y="4435475"/>
          <p14:tracePt t="79863" x="6634163" y="4454525"/>
          <p14:tracePt t="79868" x="6513513" y="4454525"/>
          <p14:tracePt t="79877" x="6429375" y="4454525"/>
          <p14:tracePt t="79883" x="6308725" y="4473575"/>
          <p14:tracePt t="79892" x="6216650" y="4481513"/>
          <p14:tracePt t="79900" x="6170613" y="4481513"/>
          <p14:tracePt t="79908" x="6132513" y="4481513"/>
          <p14:tracePt t="79915" x="6049963" y="4500563"/>
          <p14:tracePt t="79928" x="6021388" y="4500563"/>
          <p14:tracePt t="79931" x="5984875" y="4491038"/>
          <p14:tracePt t="79943" x="5965825" y="4491038"/>
          <p14:tracePt t="79946" x="5956300" y="4481513"/>
          <p14:tracePt t="79956" x="5938838" y="4481513"/>
          <p14:tracePt t="79962" x="5929313" y="4481513"/>
          <p14:tracePt t="80348" x="5864225" y="4500563"/>
          <p14:tracePt t="80355" x="5770563" y="4546600"/>
          <p14:tracePt t="80363" x="5668963" y="4584700"/>
          <p14:tracePt t="80371" x="5576888" y="4630738"/>
          <p14:tracePt t="80377" x="5492750" y="4659313"/>
          <p14:tracePt t="80387" x="5353050" y="4686300"/>
          <p14:tracePt t="80401" x="5289550" y="4714875"/>
          <p14:tracePt t="80414" x="5251450" y="4741863"/>
          <p14:tracePt t="80419" x="5232400" y="4741863"/>
          <p14:tracePt t="80434" x="5224463" y="4751388"/>
          <p14:tracePt t="80523" x="5280025" y="4787900"/>
          <p14:tracePt t="80529" x="5353050" y="4816475"/>
          <p14:tracePt t="80538" x="5427663" y="4843463"/>
          <p14:tracePt t="80544" x="5538788" y="4862513"/>
          <p14:tracePt t="80551" x="5641975" y="4881563"/>
          <p14:tracePt t="80559" x="5715000" y="4908550"/>
          <p14:tracePt t="80567" x="5789613" y="4918075"/>
          <p14:tracePt t="80575" x="5900738" y="4956175"/>
          <p14:tracePt t="80581" x="5956300" y="4983163"/>
          <p14:tracePt t="80592" x="6124575" y="5029200"/>
          <p14:tracePt t="80605" x="6226175" y="5029200"/>
          <p14:tracePt t="80617" x="6245225" y="5029200"/>
          <p14:tracePt t="80623" x="6281738" y="5029200"/>
          <p14:tracePt t="80631" x="6308725" y="5029200"/>
          <p14:tracePt t="80639" x="6318250" y="5029200"/>
          <p14:tracePt t="80646" x="6346825" y="5029200"/>
          <p14:tracePt t="80655" x="6356350" y="5029200"/>
          <p14:tracePt t="80661" x="6392863" y="5021263"/>
          <p14:tracePt t="80667" x="6402388" y="5011738"/>
          <p14:tracePt t="80674" x="6421438" y="5002213"/>
          <p14:tracePt t="80686" x="6438900" y="4992688"/>
          <p14:tracePt t="80697" x="6448425" y="4983163"/>
          <p14:tracePt t="80700" x="6467475" y="4937125"/>
          <p14:tracePt t="81008" x="6569075" y="4918075"/>
          <p14:tracePt t="81014" x="6662738" y="4881563"/>
          <p14:tracePt t="81023" x="6754813" y="4872038"/>
          <p14:tracePt t="81031" x="6875463" y="4835525"/>
          <p14:tracePt t="81039" x="6986588" y="4816475"/>
          <p14:tracePt t="81046" x="7080250" y="4806950"/>
          <p14:tracePt t="81052" x="7172325" y="4806950"/>
          <p14:tracePt t="81061" x="7377113" y="4770438"/>
          <p14:tracePt t="81073" x="7469188" y="4770438"/>
          <p14:tracePt t="81076" x="7543800" y="4751388"/>
          <p14:tracePt t="81090" x="7589838" y="4741863"/>
          <p14:tracePt t="81093" x="7645400" y="4741863"/>
          <p14:tracePt t="81103" x="7691438" y="4732338"/>
          <p14:tracePt t="81108" x="7729538" y="4714875"/>
          <p14:tracePt t="81118" x="7756525" y="4714875"/>
          <p14:tracePt t="81123" x="7775575" y="4714875"/>
          <p14:tracePt t="81132" x="7794625" y="4714875"/>
          <p14:tracePt t="81360" x="7821613" y="4722813"/>
          <p14:tracePt t="81372" x="7867650" y="4732338"/>
          <p14:tracePt t="81376" x="7923213" y="4760913"/>
          <p14:tracePt t="81386" x="8016875" y="4787900"/>
          <p14:tracePt t="81392" x="8118475" y="4826000"/>
          <p14:tracePt t="81400" x="8229600" y="4826000"/>
          <p14:tracePt t="81404" x="8323263" y="4852988"/>
          <p14:tracePt t="81415" x="8443913" y="4872038"/>
          <p14:tracePt t="81424" x="8535988" y="4891088"/>
          <p14:tracePt t="81429" x="8629650" y="4918075"/>
          <p14:tracePt t="81437" x="8721725" y="4918075"/>
          <p14:tracePt t="81444" x="8796338" y="4956175"/>
          <p14:tracePt t="81455" x="8991600" y="5002213"/>
          <p14:tracePt t="81468" x="9083675" y="5011738"/>
          <p14:tracePt t="81482" x="9129713" y="5038725"/>
          <p14:tracePt t="81495" x="9158288" y="5038725"/>
          <p14:tracePt t="81509" x="9167813" y="5038725"/>
          <p14:tracePt t="81516" x="9175750" y="5038725"/>
          <p14:tracePt t="81549" x="9185275" y="5038725"/>
          <p14:tracePt t="81560" x="9194800" y="5038725"/>
          <p14:tracePt t="81604" x="9213850" y="5029200"/>
          <p14:tracePt t="81610" x="9213850" y="5021263"/>
          <p14:tracePt t="81618" x="9213850" y="5011738"/>
          <p14:tracePt t="81626" x="9213850" y="5002213"/>
          <p14:tracePt t="81642" x="9213850" y="4992688"/>
          <p14:tracePt t="81669" x="9213850" y="4983163"/>
          <p14:tracePt t="81675" x="9194800" y="4964113"/>
          <p14:tracePt t="81685" x="9167813" y="4964113"/>
          <p14:tracePt t="81689" x="9148763" y="4937125"/>
          <p14:tracePt t="81699" x="9129713" y="4937125"/>
          <p14:tracePt t="81706" x="9120188" y="4927600"/>
          <p14:tracePt t="81714" x="9093200" y="4918075"/>
          <p14:tracePt t="81721" x="9083675" y="4908550"/>
          <p14:tracePt t="81727" x="9074150" y="4900613"/>
          <p14:tracePt t="81737" x="9047163" y="4881563"/>
          <p14:tracePt t="81752" x="8999538" y="4852988"/>
          <p14:tracePt t="81764" x="8972550" y="4843463"/>
          <p14:tracePt t="81768" x="8953500" y="4835525"/>
          <p14:tracePt t="81778" x="8934450" y="4835525"/>
          <p14:tracePt t="81782" x="8907463" y="4826000"/>
          <p14:tracePt t="81792" x="8897938" y="4806950"/>
          <p14:tracePt t="81799" x="8888413" y="4806950"/>
          <p14:tracePt t="81807" x="8878888" y="4806950"/>
          <p14:tracePt t="81926" x="8888413" y="4806950"/>
          <p14:tracePt t="81937" x="8926513" y="4806950"/>
          <p14:tracePt t="81940" x="8982075" y="4806950"/>
          <p14:tracePt t="81952" x="9028113" y="4806950"/>
          <p14:tracePt t="81957" x="9093200" y="4806950"/>
          <p14:tracePt t="81966" x="9167813" y="4806950"/>
          <p14:tracePt t="81971" x="9232900" y="4806950"/>
          <p14:tracePt t="81980" x="9296400" y="4806950"/>
          <p14:tracePt t="81988" x="9353550" y="4806950"/>
          <p14:tracePt t="81996" x="9399588" y="4806950"/>
          <p14:tracePt t="82006" x="9455150" y="4806950"/>
          <p14:tracePt t="82014" x="9501188" y="4806950"/>
          <p14:tracePt t="82016" x="9537700" y="4806950"/>
          <p14:tracePt t="82020" x="9585325" y="4806950"/>
          <p14:tracePt t="82032" x="9621838" y="4806950"/>
          <p14:tracePt t="82037" x="9667875" y="4806950"/>
          <p14:tracePt t="82047" x="9696450" y="4806950"/>
          <p14:tracePt t="82051" x="9732963" y="4806950"/>
          <p14:tracePt t="82067" x="9742488" y="4806950"/>
          <p14:tracePt t="82271" x="9761538" y="4797425"/>
          <p14:tracePt t="82278" x="9807575" y="4787900"/>
          <p14:tracePt t="82285" x="9834563" y="4779963"/>
          <p14:tracePt t="82293" x="9882188" y="4760913"/>
          <p14:tracePt t="82302" x="9918700" y="4760913"/>
          <p14:tracePt t="82307" x="9937750" y="4760913"/>
          <p14:tracePt t="82317" x="9974263" y="4760913"/>
          <p14:tracePt t="82320" x="10002838" y="4760913"/>
          <p14:tracePt t="82328" x="10020300" y="4760913"/>
          <p14:tracePt t="82334" x="10029825" y="4760913"/>
          <p14:tracePt t="82350" x="10039350" y="4760913"/>
          <p14:tracePt t="83018" x="10058400" y="4760913"/>
          <p14:tracePt t="83022" x="10094913" y="4760913"/>
          <p14:tracePt t="83032" x="10131425" y="4760913"/>
          <p14:tracePt t="83040" x="10150475" y="4760913"/>
          <p14:tracePt t="83047" x="10188575" y="4760913"/>
          <p14:tracePt t="83054" x="10206038" y="4760913"/>
          <p14:tracePt t="83062" x="10234613" y="4760913"/>
          <p14:tracePt t="83069" x="10290175" y="4760913"/>
          <p14:tracePt t="83087" x="10317163" y="4760913"/>
          <p14:tracePt t="83097" x="10326688" y="4760913"/>
          <p14:tracePt t="83101" x="10336213" y="4760913"/>
          <p14:tracePt t="83116" x="10345738" y="4760913"/>
          <p14:tracePt t="83127" x="10355263" y="4760913"/>
          <p14:tracePt t="83156" x="10364788" y="4760913"/>
          <p14:tracePt t="83164" x="10382250" y="4760913"/>
          <p14:tracePt t="83179" x="10410825" y="4779963"/>
          <p14:tracePt t="83193" x="10428288" y="4779963"/>
          <p14:tracePt t="83196" x="10437813" y="4779963"/>
          <p14:tracePt t="83206" x="10456863" y="4787900"/>
          <p14:tracePt t="83211" x="10485438" y="4787900"/>
          <p14:tracePt t="83221" x="10502900" y="4787900"/>
          <p14:tracePt t="83228" x="10521950" y="4787900"/>
          <p14:tracePt t="83236" x="10531475" y="4787900"/>
          <p14:tracePt t="83243" x="10548938" y="4787900"/>
          <p14:tracePt t="83251" x="10558463" y="4787900"/>
          <p14:tracePt t="83259" x="10567988" y="4787900"/>
          <p14:tracePt t="83264" x="10577513" y="4787900"/>
          <p14:tracePt t="83275" x="10606088" y="4787900"/>
          <p14:tracePt t="83291" x="10614025" y="4787900"/>
          <p14:tracePt t="83301" x="10623550" y="4787900"/>
          <p14:tracePt t="83385" x="10633075" y="4787900"/>
          <p14:tracePt t="83400" x="10642600" y="4797425"/>
          <p14:tracePt t="83417" x="10652125" y="4797425"/>
          <p14:tracePt t="83432" x="10661650" y="4797425"/>
          <p14:tracePt t="83447" x="10669588" y="4797425"/>
          <p14:tracePt t="83464" x="10679113" y="4797425"/>
          <p14:tracePt t="83490" x="10688638" y="4797425"/>
          <p14:tracePt t="83520" x="10698163" y="4806950"/>
          <p14:tracePt t="83599" x="10707688" y="4806950"/>
          <p14:tracePt t="83637" x="10717213" y="4806950"/>
          <p14:tracePt t="83716" x="10726738" y="4806950"/>
          <p14:tracePt t="83773" x="10734675" y="4806950"/>
          <p14:tracePt t="83881" x="10744200" y="4806950"/>
          <p14:tracePt t="85042" x="10734675" y="4816475"/>
          <p14:tracePt t="85056" x="10726738" y="4816475"/>
          <p14:tracePt t="85064" x="10717213" y="4816475"/>
          <p14:tracePt t="85071" x="10707688" y="4816475"/>
          <p14:tracePt t="85079" x="10698163" y="4826000"/>
          <p14:tracePt t="85086" x="10688638" y="4826000"/>
          <p14:tracePt t="85094" x="10661650" y="4835525"/>
          <p14:tracePt t="85107" x="10652125" y="4835525"/>
          <p14:tracePt t="85112" x="10633075" y="4835525"/>
          <p14:tracePt t="85128" x="10614025" y="4835525"/>
          <p14:tracePt t="85136" x="10606088" y="4835525"/>
          <p14:tracePt t="85142" x="10596563" y="4835525"/>
          <p14:tracePt t="85158" x="10577513" y="4835525"/>
          <p14:tracePt t="85166" x="10567988" y="4835525"/>
          <p14:tracePt t="85180" x="10548938" y="4835525"/>
          <p14:tracePt t="85190" x="10521950" y="4835525"/>
          <p14:tracePt t="85204" x="10502900" y="4835525"/>
          <p14:tracePt t="85216" x="10485438" y="4835525"/>
          <p14:tracePt t="85219" x="10466388" y="4835525"/>
          <p14:tracePt t="85236" x="10428288" y="4835525"/>
          <p14:tracePt t="85245" x="10420350" y="4835525"/>
          <p14:tracePt t="85252" x="10401300" y="4835525"/>
          <p14:tracePt t="85259" x="10382250" y="4835525"/>
          <p14:tracePt t="85267" x="10364788" y="4826000"/>
          <p14:tracePt t="85275" x="10345738" y="4826000"/>
          <p14:tracePt t="85284" x="10299700" y="4826000"/>
          <p14:tracePt t="85297" x="10261600" y="4826000"/>
          <p14:tracePt t="85300" x="10252075" y="4826000"/>
          <p14:tracePt t="85310" x="10234613" y="4826000"/>
          <p14:tracePt t="85314" x="10196513" y="4826000"/>
          <p14:tracePt t="85325" x="10160000" y="4806950"/>
          <p14:tracePt t="85329" x="10140950" y="4806950"/>
          <p14:tracePt t="85340" x="10104438" y="4797425"/>
          <p14:tracePt t="85346" x="10067925" y="4797425"/>
          <p14:tracePt t="85353" x="10020300" y="4787900"/>
          <p14:tracePt t="85363" x="9983788" y="4770438"/>
          <p14:tracePt t="85367" x="9947275" y="4770438"/>
          <p14:tracePt t="85379" x="9844088" y="4751388"/>
          <p14:tracePt t="85391" x="9807575" y="4751388"/>
          <p14:tracePt t="85392" x="9761538" y="4732338"/>
          <p14:tracePt t="85404" x="9705975" y="4722813"/>
          <p14:tracePt t="85408" x="9667875" y="4722813"/>
          <p14:tracePt t="85418" x="9602788" y="4705350"/>
          <p14:tracePt t="85424" x="9547225" y="4695825"/>
          <p14:tracePt t="85434" x="9501188" y="4695825"/>
          <p14:tracePt t="85440" x="9445625" y="4676775"/>
          <p14:tracePt t="85448" x="9409113" y="4667250"/>
          <p14:tracePt t="85455" x="9344025" y="4667250"/>
          <p14:tracePt t="85463" x="9296400" y="4659313"/>
          <p14:tracePt t="85473" x="9148763" y="4630738"/>
          <p14:tracePt t="85485" x="9093200" y="4611688"/>
          <p14:tracePt t="85488" x="9028113" y="4611688"/>
          <p14:tracePt t="85498" x="8972550" y="4602163"/>
          <p14:tracePt t="85505" x="8926513" y="4584700"/>
          <p14:tracePt t="85513" x="8878888" y="4584700"/>
          <p14:tracePt t="85519" x="8823325" y="4575175"/>
          <p14:tracePt t="85528" x="8805863" y="4565650"/>
          <p14:tracePt t="85533" x="8750300" y="4565650"/>
          <p14:tracePt t="85542" x="8731250" y="4565650"/>
          <p14:tracePt t="85551" x="8712200" y="4565650"/>
          <p14:tracePt t="85558" x="8685213" y="4565650"/>
          <p14:tracePt t="85567" x="8675688" y="4565650"/>
          <p14:tracePt t="86163" x="8656638" y="4538663"/>
          <p14:tracePt t="86174" x="8647113" y="4529138"/>
          <p14:tracePt t="86179" x="8637588" y="4529138"/>
          <p14:tracePt t="86188" x="8620125" y="4500563"/>
          <p14:tracePt t="86194" x="8601075" y="4481513"/>
          <p14:tracePt t="86202" x="8582025" y="4473575"/>
          <p14:tracePt t="86209" x="8574088" y="4464050"/>
          <p14:tracePt t="86216" x="8555038" y="4435475"/>
          <p14:tracePt t="86224" x="8526463" y="4435475"/>
          <p14:tracePt t="86232" x="8509000" y="4418013"/>
          <p14:tracePt t="86241" x="8489950" y="4389438"/>
          <p14:tracePt t="86255" x="8461375" y="4379913"/>
          <p14:tracePt t="86257" x="8443913" y="4370388"/>
          <p14:tracePt t="86267" x="8434388" y="4360863"/>
          <p14:tracePt t="86272" x="8388350" y="4352925"/>
          <p14:tracePt t="86283" x="8378825" y="4343400"/>
          <p14:tracePt t="86286" x="8340725" y="4324350"/>
          <p14:tracePt t="86297" x="8304213" y="4305300"/>
          <p14:tracePt t="86302" x="8285163" y="4297363"/>
          <p14:tracePt t="86312" x="8248650" y="4278313"/>
          <p14:tracePt t="86320" x="8212138" y="4268788"/>
          <p14:tracePt t="86326" x="8174038" y="4259263"/>
          <p14:tracePt t="86332" x="8137525" y="4232275"/>
          <p14:tracePt t="86338" x="8099425" y="4232275"/>
          <p14:tracePt t="86347" x="8081963" y="4222750"/>
          <p14:tracePt t="86351" x="8043863" y="4203700"/>
          <p14:tracePt t="86366" x="7978775" y="4184650"/>
          <p14:tracePt t="86377" x="7970838" y="4184650"/>
          <p14:tracePt t="86381" x="7951788" y="4176713"/>
          <p14:tracePt t="86391" x="7923213" y="4157663"/>
          <p14:tracePt t="86397" x="7886700" y="4148138"/>
          <p14:tracePt t="86405" x="7859713" y="4138613"/>
          <p14:tracePt t="86412" x="7831138" y="4129088"/>
          <p14:tracePt t="86419" x="7785100" y="4111625"/>
          <p14:tracePt t="86428" x="7691438" y="4083050"/>
          <p14:tracePt t="86441" x="7635875" y="4073525"/>
          <p14:tracePt t="86444" x="7589838" y="4064000"/>
          <p14:tracePt t="86456" x="7534275" y="4046538"/>
          <p14:tracePt t="86461" x="7497763" y="4046538"/>
          <p14:tracePt t="86472" x="7450138" y="4037013"/>
          <p14:tracePt t="86475" x="7423150" y="4027488"/>
          <p14:tracePt t="86487" x="7377113" y="4008438"/>
          <p14:tracePt t="86492" x="7348538" y="4000500"/>
          <p14:tracePt t="86499" x="7329488" y="4000500"/>
          <p14:tracePt t="86507" x="7292975" y="3990975"/>
          <p14:tracePt t="86514" x="7256463" y="3971925"/>
          <p14:tracePt t="86524" x="7200900" y="3952875"/>
          <p14:tracePt t="86539" x="7143750" y="3935413"/>
          <p14:tracePt t="86550" x="7107238" y="3935413"/>
          <p14:tracePt t="86556" x="7080250" y="3925888"/>
          <p14:tracePt t="86564" x="7032625" y="3925888"/>
          <p14:tracePt t="86571" x="6996113" y="3916363"/>
          <p14:tracePt t="86579" x="6950075" y="3897313"/>
          <p14:tracePt t="86586" x="6911975" y="3897313"/>
          <p14:tracePt t="86595" x="6875463" y="3897313"/>
          <p14:tracePt t="86602" x="6819900" y="3897313"/>
          <p14:tracePt t="86609" x="6791325" y="3897313"/>
          <p14:tracePt t="86618" x="6718300" y="3879850"/>
          <p14:tracePt t="86632" x="6624638" y="3860800"/>
          <p14:tracePt t="86646" x="6578600" y="3851275"/>
          <p14:tracePt t="86649" x="6523038" y="3851275"/>
          <p14:tracePt t="86660" x="6477000" y="3851275"/>
          <p14:tracePt t="86665" x="6411913" y="3841750"/>
          <p14:tracePt t="86674" x="6356350" y="3822700"/>
          <p14:tracePt t="86681" x="6308725" y="3822700"/>
          <p14:tracePt t="86688" x="6253163" y="3814763"/>
          <p14:tracePt t="86697" x="6207125" y="3814763"/>
          <p14:tracePt t="86703" x="6142038" y="3814763"/>
          <p14:tracePt t="86712" x="6067425" y="3805238"/>
          <p14:tracePt t="86724" x="6011863" y="3805238"/>
          <p14:tracePt t="86729" x="5984875" y="3805238"/>
          <p14:tracePt t="86739" x="5929313" y="3805238"/>
          <p14:tracePt t="86744" x="5864225" y="3805238"/>
          <p14:tracePt t="86754" x="5799138" y="3805238"/>
          <p14:tracePt t="86758" x="5724525" y="3805238"/>
          <p14:tracePt t="86767" x="5678488" y="3805238"/>
          <p14:tracePt t="86775" x="5613400" y="3805238"/>
          <p14:tracePt t="86782" x="5576888" y="3805238"/>
          <p14:tracePt t="86789" x="5521325" y="3805238"/>
          <p14:tracePt t="86797" x="5473700" y="3814763"/>
          <p14:tracePt t="86807" x="5400675" y="3814763"/>
          <p14:tracePt t="86822" x="5345113" y="3814763"/>
          <p14:tracePt t="86833" x="5307013" y="3832225"/>
          <p14:tracePt t="86837" x="5270500" y="3841750"/>
          <p14:tracePt t="86848" x="5251450" y="3841750"/>
          <p14:tracePt t="86853" x="5214938" y="3851275"/>
          <p14:tracePt t="86862" x="5186363" y="3870325"/>
          <p14:tracePt t="86869" x="5168900" y="3879850"/>
          <p14:tracePt t="86877" x="5140325" y="3887788"/>
          <p14:tracePt t="86885" x="5121275" y="3916363"/>
          <p14:tracePt t="86891" x="5094288" y="3925888"/>
          <p14:tracePt t="86901" x="5048250" y="3962400"/>
          <p14:tracePt t="86912" x="5029200" y="3981450"/>
          <p14:tracePt t="86913" x="5000625" y="3990975"/>
          <p14:tracePt t="86931" x="4964113" y="4027488"/>
          <p14:tracePt t="86942" x="4945063" y="4056063"/>
          <p14:tracePt t="86948" x="4918075" y="4073525"/>
          <p14:tracePt t="86957" x="4908550" y="4083050"/>
          <p14:tracePt t="86963" x="4889500" y="4092575"/>
          <p14:tracePt t="86971" x="4879975" y="4102100"/>
          <p14:tracePt t="86978" x="4870450" y="4111625"/>
          <p14:tracePt t="86986" x="4862513" y="4121150"/>
          <p14:tracePt t="86994" x="4852988" y="4129088"/>
          <p14:tracePt t="87000" x="4843463" y="4138613"/>
          <p14:tracePt t="87011" x="4824413" y="4157663"/>
          <p14:tracePt t="87022" x="4814888" y="4167188"/>
          <p14:tracePt t="87025" x="4806950" y="4176713"/>
          <p14:tracePt t="87036" x="4797425" y="4194175"/>
          <p14:tracePt t="87040" x="4768850" y="4213225"/>
          <p14:tracePt t="87051" x="4759325" y="4222750"/>
          <p14:tracePt t="87058" x="4751388" y="4249738"/>
          <p14:tracePt t="87065" x="4741863" y="4287838"/>
          <p14:tracePt t="87072" x="4722813" y="4305300"/>
          <p14:tracePt t="87081" x="4703763" y="4343400"/>
          <p14:tracePt t="87089" x="4694238" y="4370388"/>
          <p14:tracePt t="87094" x="4676775" y="4418013"/>
          <p14:tracePt t="87103" x="4657725" y="4473575"/>
          <p14:tracePt t="87116" x="4638675" y="4500563"/>
          <p14:tracePt t="87121" x="4638675" y="4519613"/>
          <p14:tracePt t="87130" x="4621213" y="4529138"/>
          <p14:tracePt t="87135" x="4621213" y="4556125"/>
          <p14:tracePt t="87145" x="4611688" y="4565650"/>
          <p14:tracePt t="87152" x="4602163" y="4584700"/>
          <p14:tracePt t="87160" x="4592638" y="4594225"/>
          <p14:tracePt t="87166" x="4583113" y="4602163"/>
          <p14:tracePt t="87174" x="4583113" y="4611688"/>
          <p14:tracePt t="87182" x="4556125" y="4649788"/>
          <p14:tracePt t="87199" x="4527550" y="4676775"/>
          <p14:tracePt t="87210" x="4527550" y="4686300"/>
          <p14:tracePt t="87214" x="4518025" y="4695825"/>
          <p14:tracePt t="87225" x="4510088" y="4722813"/>
          <p14:tracePt t="87239" x="4481513" y="4741863"/>
          <p14:tracePt t="87254" x="4471988" y="4751388"/>
          <p14:tracePt t="87261" x="4462463" y="4760913"/>
          <p14:tracePt t="87277" x="4452938" y="4770438"/>
          <p14:tracePt t="87283" x="4445000" y="4779963"/>
          <p14:tracePt t="87293" x="4425950" y="4806950"/>
          <p14:tracePt t="87320" x="4406900" y="4826000"/>
          <p14:tracePt t="87325" x="4397375" y="4826000"/>
          <p14:tracePt t="87334" x="4397375" y="4843463"/>
          <p14:tracePt t="87340" x="4389438" y="4843463"/>
          <p14:tracePt t="87348" x="4379913" y="4862513"/>
          <p14:tracePt t="87363" x="4370388" y="4891088"/>
          <p14:tracePt t="87377" x="4360863" y="4908550"/>
          <p14:tracePt t="87387" x="4351338" y="4937125"/>
          <p14:tracePt t="87404" x="4332288" y="4956175"/>
          <p14:tracePt t="87413" x="4332288" y="4964113"/>
          <p14:tracePt t="87419" x="4332288" y="4973638"/>
          <p14:tracePt t="87429" x="4332288" y="4983163"/>
          <p14:tracePt t="87435" x="4324350" y="4992688"/>
          <p14:tracePt t="87444" x="4324350" y="5002213"/>
          <p14:tracePt t="87450" x="4324350" y="5011738"/>
          <p14:tracePt t="87465" x="4314825" y="5021263"/>
          <p14:tracePt t="87471" x="4314825" y="5029200"/>
          <p14:tracePt t="87482" x="4314825" y="5057775"/>
          <p14:tracePt t="87497" x="4314825" y="5084763"/>
          <p14:tracePt t="87512" x="4314825" y="5094288"/>
          <p14:tracePt t="87523" x="4314825" y="5103813"/>
          <p14:tracePt t="87537" x="4314825" y="5113338"/>
          <p14:tracePt t="87544" x="4314825" y="5122863"/>
          <p14:tracePt t="87551" x="4324350" y="5122863"/>
          <p14:tracePt t="87560" x="4324350" y="5132388"/>
          <p14:tracePt t="87577" x="4351338" y="5141913"/>
          <p14:tracePt t="87591" x="4351338" y="5149850"/>
          <p14:tracePt t="87602" x="4360863" y="5159375"/>
          <p14:tracePt t="87608" x="4370388" y="5159375"/>
          <p14:tracePt t="87616" x="4389438" y="5168900"/>
          <p14:tracePt t="87631" x="4406900" y="5178425"/>
          <p14:tracePt t="87646" x="4435475" y="5197475"/>
          <p14:tracePt t="87660" x="4452938" y="5197475"/>
          <p14:tracePt t="87670" x="4471988" y="5205413"/>
          <p14:tracePt t="87685" x="4491038" y="5205413"/>
          <p14:tracePt t="87697" x="4500563" y="5214938"/>
          <p14:tracePt t="87703" x="4510088" y="5214938"/>
          <p14:tracePt t="87711" x="4510088" y="5224463"/>
          <p14:tracePt t="87718" x="4527550" y="5224463"/>
          <p14:tracePt t="87725" x="4537075" y="5224463"/>
          <p14:tracePt t="87739" x="4546600" y="5233988"/>
          <p14:tracePt t="87755" x="4565650" y="5233988"/>
          <p14:tracePt t="87764" x="4573588" y="5243513"/>
          <p14:tracePt t="87779" x="4583113" y="5243513"/>
          <p14:tracePt t="87794" x="4592638" y="5243513"/>
          <p14:tracePt t="87805" x="4602163" y="5243513"/>
          <p14:tracePt t="87820" x="4611688" y="5253038"/>
          <p14:tracePt t="87825" x="4621213" y="5253038"/>
          <p14:tracePt t="87849" x="4630738" y="5253038"/>
          <p14:tracePt t="87859" x="4638675" y="5262563"/>
          <p14:tracePt t="87873" x="4657725" y="5262563"/>
          <p14:tracePt t="87889" x="4676775" y="5262563"/>
          <p14:tracePt t="87903" x="4686300" y="5262563"/>
          <p14:tracePt t="87914" x="4694238" y="5262563"/>
          <p14:tracePt t="87920" x="4703763" y="5262563"/>
          <p14:tracePt t="87943" x="4732338" y="5262563"/>
          <p14:tracePt t="87968" x="4751388" y="5262563"/>
          <p14:tracePt t="88015" x="4759325" y="5262563"/>
          <p14:tracePt t="88031" x="4768850" y="5262563"/>
          <p14:tracePt t="88109" x="4778375" y="5262563"/>
          <p14:tracePt t="88141" x="4787900" y="5262563"/>
          <p14:tracePt t="88156" x="4787900" y="5253038"/>
          <p14:tracePt t="88235" x="4806950" y="5243513"/>
          <p14:tracePt t="88321" x="4806950" y="5233988"/>
          <p14:tracePt t="89427" x="4824413" y="5233988"/>
          <p14:tracePt t="89436" x="4843463" y="5233988"/>
          <p14:tracePt t="89441" x="4852988" y="5233988"/>
          <p14:tracePt t="89452" x="4879975" y="5214938"/>
          <p14:tracePt t="89460" x="4899025" y="5214938"/>
          <p14:tracePt t="89467" x="4908550" y="5205413"/>
          <p14:tracePt t="89473" x="4918075" y="5205413"/>
          <p14:tracePt t="89480" x="4945063" y="5205413"/>
          <p14:tracePt t="89489" x="4964113" y="5205413"/>
          <p14:tracePt t="89496" x="4983163" y="5205413"/>
          <p14:tracePt t="89504" x="5029200" y="5205413"/>
          <p14:tracePt t="89517" x="5048250" y="5205413"/>
          <p14:tracePt t="89521" x="5065713" y="5205413"/>
          <p14:tracePt t="89531" x="5094288" y="5205413"/>
          <p14:tracePt t="89537" x="5111750" y="5205413"/>
          <p14:tracePt t="89546" x="5130800" y="5205413"/>
          <p14:tracePt t="89553" x="5159375" y="5205413"/>
          <p14:tracePt t="89561" x="5168900" y="5205413"/>
          <p14:tracePt t="89567" x="5186363" y="5205413"/>
          <p14:tracePt t="89575" x="5205413" y="5205413"/>
          <p14:tracePt t="89583" x="5241925" y="5205413"/>
          <p14:tracePt t="89590" x="5260975" y="5205413"/>
          <p14:tracePt t="89601" x="5335588" y="5214938"/>
          <p14:tracePt t="89616" x="5408613" y="5224463"/>
          <p14:tracePt t="89625" x="5427663" y="5224463"/>
          <p14:tracePt t="89628" x="5456238" y="5233988"/>
          <p14:tracePt t="89640" x="5492750" y="5233988"/>
          <p14:tracePt t="89647" x="5511800" y="5233988"/>
          <p14:tracePt t="89654" x="5529263" y="5233988"/>
          <p14:tracePt t="89669" x="5548313" y="5233988"/>
          <p14:tracePt t="89678" x="5576888" y="5233988"/>
          <p14:tracePt t="89685" x="5586413" y="5233988"/>
          <p14:tracePt t="89695" x="5613400" y="5233988"/>
          <p14:tracePt t="89708" x="5659438" y="5233988"/>
          <p14:tracePt t="89720" x="5668963" y="5233988"/>
          <p14:tracePt t="89726" x="5688013" y="5233988"/>
          <p14:tracePt t="89735" x="5707063" y="5233988"/>
          <p14:tracePt t="89741" x="5715000" y="5233988"/>
          <p14:tracePt t="89749" x="5724525" y="5233988"/>
          <p14:tracePt t="89756" x="5743575" y="5233988"/>
          <p14:tracePt t="89771" x="5770563" y="5224463"/>
          <p14:tracePt t="89778" x="5789613" y="5214938"/>
          <p14:tracePt t="89787" x="5808663" y="5214938"/>
          <p14:tracePt t="89803" x="5864225" y="5205413"/>
          <p14:tracePt t="89814" x="5883275" y="5205413"/>
          <p14:tracePt t="89818" x="5910263" y="5187950"/>
          <p14:tracePt t="89829" x="5946775" y="5187950"/>
          <p14:tracePt t="89834" x="5984875" y="5178425"/>
          <p14:tracePt t="89843" x="6021388" y="5178425"/>
          <p14:tracePt t="89851" x="6040438" y="5178425"/>
          <p14:tracePt t="89859" x="6059488" y="5168900"/>
          <p14:tracePt t="89867" x="6086475" y="5159375"/>
          <p14:tracePt t="89872" x="6105525" y="5159375"/>
          <p14:tracePt t="89883" x="6151563" y="5132388"/>
          <p14:tracePt t="89896" x="6188075" y="5122863"/>
          <p14:tracePt t="89898" x="6207125" y="5103813"/>
          <p14:tracePt t="89909" x="6245225" y="5103813"/>
          <p14:tracePt t="89912" x="6272213" y="5094288"/>
          <p14:tracePt t="89924" x="6308725" y="5084763"/>
          <p14:tracePt t="89927" x="6327775" y="5084763"/>
          <p14:tracePt t="89938" x="6346825" y="5076825"/>
          <p14:tracePt t="89944" x="6383338" y="5076825"/>
          <p14:tracePt t="89953" x="6411913" y="5057775"/>
          <p14:tracePt t="89961" x="6429375" y="5057775"/>
          <p14:tracePt t="89968" x="6448425" y="5057775"/>
          <p14:tracePt t="89977" x="6484938" y="5057775"/>
          <p14:tracePt t="89988" x="6494463" y="5048250"/>
          <p14:tracePt t="90009" x="6513513" y="5038725"/>
          <p14:tracePt t="90395" x="6532563" y="5048250"/>
          <p14:tracePt t="90399" x="6588125" y="5057775"/>
          <p14:tracePt t="90409" x="6605588" y="5067300"/>
          <p14:tracePt t="90415" x="6634163" y="5076825"/>
          <p14:tracePt t="90424" x="6670675" y="5076825"/>
          <p14:tracePt t="90432" x="6708775" y="5094288"/>
          <p14:tracePt t="90437" x="6745288" y="5103813"/>
          <p14:tracePt t="90448" x="6800850" y="5113338"/>
          <p14:tracePt t="90464" x="6856413" y="5141913"/>
          <p14:tracePt t="90474" x="6884988" y="5149850"/>
          <p14:tracePt t="90476" x="6894513" y="5149850"/>
          <p14:tracePt t="90489" x="6911975" y="5149850"/>
          <p14:tracePt t="90495" x="6921500" y="5159375"/>
          <p14:tracePt t="90503" x="6931025" y="5159375"/>
          <p14:tracePt t="90509" x="6940550" y="5159375"/>
          <p14:tracePt t="90519" x="6950075" y="5168900"/>
          <p14:tracePt t="90533" x="6959600" y="5168900"/>
          <p14:tracePt t="90540" x="6967538" y="5168900"/>
          <p14:tracePt t="90557" x="6986588" y="5168900"/>
          <p14:tracePt t="90569" x="6996113" y="5178425"/>
          <p14:tracePt t="90573" x="7005638" y="5178425"/>
          <p14:tracePt t="90584" x="7015163" y="5178425"/>
          <p14:tracePt t="90589" x="7023100" y="5187950"/>
          <p14:tracePt t="90620" x="7032625" y="5187950"/>
          <p14:tracePt t="90635" x="7042150" y="5187950"/>
          <p14:tracePt t="90683" x="7051675" y="5187950"/>
          <p14:tracePt t="90707" x="7061200" y="5187950"/>
          <p14:tracePt t="90772" x="7070725" y="5187950"/>
          <p14:tracePt t="90866" x="7088188" y="5187950"/>
          <p14:tracePt t="90887" x="7097713" y="5187950"/>
          <p14:tracePt t="90976" x="7107238" y="5187950"/>
          <p14:tracePt t="91003" x="7116763" y="5187950"/>
          <p14:tracePt t="91029" x="7126288" y="5187950"/>
          <p14:tracePt t="91045" x="7135813" y="5187950"/>
          <p14:tracePt t="91070" x="7153275" y="5187950"/>
          <p14:tracePt t="91084" x="7172325" y="5187950"/>
          <p14:tracePt t="91092" x="7208838" y="5187950"/>
          <p14:tracePt t="91098" x="7227888" y="5187950"/>
          <p14:tracePt t="91108" x="7256463" y="5187950"/>
          <p14:tracePt t="91113" x="7273925" y="5187950"/>
          <p14:tracePt t="91123" x="7302500" y="5187950"/>
          <p14:tracePt t="91137" x="7312025" y="5187950"/>
          <p14:tracePt t="91153" x="7321550" y="5187950"/>
          <p14:tracePt t="91163" x="7329488" y="5187950"/>
          <p14:tracePt t="91201" x="7339013" y="5187950"/>
          <p14:tracePt t="91216" x="7348538" y="5187950"/>
          <p14:tracePt t="91238" x="7358063" y="5187950"/>
          <p14:tracePt t="91244" x="7367588" y="5187950"/>
          <p14:tracePt t="91287" x="7377113" y="5187950"/>
          <p14:tracePt t="91296" x="7385050" y="5187950"/>
          <p14:tracePt t="91323" x="7404100" y="5187950"/>
          <p14:tracePt t="91338" x="7413625" y="5187950"/>
          <p14:tracePt t="91367" x="7432675" y="5187950"/>
          <p14:tracePt t="91390" x="7440613" y="5187950"/>
          <p14:tracePt t="91461" x="7450138" y="5187950"/>
          <p14:tracePt t="91609" x="7459663" y="5187950"/>
          <p14:tracePt t="92615" x="7450138" y="5187950"/>
          <p14:tracePt t="92645" x="7440613" y="5187950"/>
          <p14:tracePt t="92692" x="7413625" y="5187950"/>
          <p14:tracePt t="92739" x="7404100" y="5178425"/>
          <p14:tracePt t="92753" x="7394575" y="5178425"/>
          <p14:tracePt t="92817" x="7385050" y="5178425"/>
          <p14:tracePt t="92849" x="7377113" y="5178425"/>
          <p14:tracePt t="92879" x="7367588" y="5178425"/>
          <p14:tracePt t="92895" x="7358063" y="5178425"/>
          <p14:tracePt t="92933" x="7348538" y="5178425"/>
          <p14:tracePt t="92941" x="7339013" y="5178425"/>
          <p14:tracePt t="92969" x="7329488" y="5178425"/>
          <p14:tracePt t="92974" x="7321550" y="5178425"/>
          <p14:tracePt t="92998" x="7312025" y="5178425"/>
          <p14:tracePt t="93021" x="7302500" y="5178425"/>
          <p14:tracePt t="93051" x="7292975" y="5178425"/>
          <p14:tracePt t="93068" x="7283450" y="5178425"/>
          <p14:tracePt t="93296" x="7283450" y="5187950"/>
          <p14:tracePt t="93319" x="7292975" y="5197475"/>
          <p14:tracePt t="93324" x="7312025" y="5205413"/>
          <p14:tracePt t="93335" x="7329488" y="5233988"/>
          <p14:tracePt t="93349" x="7358063" y="5233988"/>
          <p14:tracePt t="93352" x="7367588" y="5243513"/>
          <p14:tracePt t="93361" x="7377113" y="5253038"/>
          <p14:tracePt t="93367" x="7394575" y="5253038"/>
          <p14:tracePt t="93376" x="7413625" y="5262563"/>
          <p14:tracePt t="93382" x="7413625" y="5270500"/>
          <p14:tracePt t="93390" x="7440613" y="5270500"/>
          <p14:tracePt t="93398" x="7459663" y="5280025"/>
          <p14:tracePt t="93406" x="7478713" y="5299075"/>
          <p14:tracePt t="93414" x="7505700" y="5299075"/>
          <p14:tracePt t="93419" x="7543800" y="5318125"/>
          <p14:tracePt t="93430" x="7618413" y="5335588"/>
          <p14:tracePt t="93444" x="7729538" y="5345113"/>
          <p14:tracePt t="93455" x="7802563" y="5354638"/>
          <p14:tracePt t="93462" x="7867650" y="5354638"/>
          <p14:tracePt t="93470" x="7923213" y="5354638"/>
          <p14:tracePt t="93475" x="7970838" y="5354638"/>
          <p14:tracePt t="93484" x="8035925" y="5354638"/>
          <p14:tracePt t="93491" x="8091488" y="5354638"/>
          <p14:tracePt t="93499" x="8137525" y="5354638"/>
          <p14:tracePt t="93507" x="8202613" y="5354638"/>
          <p14:tracePt t="93515" x="8277225" y="5354638"/>
          <p14:tracePt t="93522" x="8434388" y="5354638"/>
          <p14:tracePt t="93535" x="8526463" y="5335588"/>
          <p14:tracePt t="93539" x="8601075" y="5326063"/>
          <p14:tracePt t="93549" x="8675688" y="5289550"/>
          <p14:tracePt t="93555" x="8731250" y="5289550"/>
          <p14:tracePt t="93565" x="8777288" y="5270500"/>
          <p14:tracePt t="93569" x="8805863" y="5270500"/>
          <p14:tracePt t="93579" x="8823325" y="5253038"/>
          <p14:tracePt t="93586" x="8842375" y="5243513"/>
          <p14:tracePt t="93593" x="8861425" y="5243513"/>
          <p14:tracePt t="93600" x="8870950" y="5224463"/>
          <p14:tracePt t="93618" x="8888413" y="5214938"/>
          <p14:tracePt t="93630" x="8916988" y="5178425"/>
          <p14:tracePt t="93650" x="8916988" y="5159375"/>
          <p14:tracePt t="93673" x="8926513" y="5149850"/>
          <p14:tracePt t="93680" x="8926513" y="5141913"/>
          <p14:tracePt t="93697" x="8926513" y="5132388"/>
          <p14:tracePt t="93702" x="8926513" y="5122863"/>
          <p14:tracePt t="93711" x="8926513" y="5103813"/>
          <p14:tracePt t="93760" x="8926513" y="5094288"/>
          <p14:tracePt t="93767" x="8926513" y="5084763"/>
          <p14:tracePt t="93886" x="8926513" y="5094288"/>
          <p14:tracePt t="93891" x="8934450" y="5103813"/>
          <p14:tracePt t="93900" x="8953500" y="5132388"/>
          <p14:tracePt t="93916" x="8991600" y="5178425"/>
          <p14:tracePt t="93930" x="9018588" y="5205413"/>
          <p14:tracePt t="93942" x="9047163" y="5224463"/>
          <p14:tracePt t="93946" x="9064625" y="5243513"/>
          <p14:tracePt t="93956" x="9093200" y="5253038"/>
          <p14:tracePt t="93963" x="9129713" y="5289550"/>
          <p14:tracePt t="93971" x="9139238" y="5299075"/>
          <p14:tracePt t="93978" x="9175750" y="5318125"/>
          <p14:tracePt t="93985" x="9194800" y="5345113"/>
          <p14:tracePt t="93994" x="9232900" y="5354638"/>
          <p14:tracePt t="93999" x="9269413" y="5364163"/>
          <p14:tracePt t="94009" x="9334500" y="5391150"/>
          <p14:tracePt t="94025" x="9399588" y="5419725"/>
          <p14:tracePt t="94036" x="9426575" y="5419725"/>
          <p14:tracePt t="94041" x="9472613" y="5446713"/>
          <p14:tracePt t="94051" x="9510713" y="5446713"/>
          <p14:tracePt t="94056" x="9566275" y="5456238"/>
          <p14:tracePt t="94066" x="9602788" y="5465763"/>
          <p14:tracePt t="94073" x="9650413" y="5465763"/>
          <p14:tracePt t="94080" x="9723438" y="5484813"/>
          <p14:tracePt t="94087" x="9788525" y="5494338"/>
          <p14:tracePt t="94094" x="9844088" y="5494338"/>
          <p14:tracePt t="94103" x="9947275" y="5494338"/>
          <p14:tracePt t="94118" x="10085388" y="5494338"/>
          <p14:tracePt t="94130" x="10131425" y="5494338"/>
          <p14:tracePt t="94135" x="10196513" y="5494338"/>
          <p14:tracePt t="94144" x="10290175" y="5494338"/>
          <p14:tracePt t="94149" x="10355263" y="5494338"/>
          <p14:tracePt t="94159" x="10475913" y="5494338"/>
          <p14:tracePt t="94167" x="10567988" y="5475288"/>
          <p14:tracePt t="94174" x="10661650" y="5438775"/>
          <p14:tracePt t="94182" x="10734675" y="5429250"/>
          <p14:tracePt t="94188" x="10790238" y="5410200"/>
          <p14:tracePt t="94198" x="10864850" y="5391150"/>
          <p14:tracePt t="94215" x="10920413" y="5364163"/>
          <p14:tracePt t="94225" x="10948988" y="5354638"/>
          <p14:tracePt t="94228" x="10966450" y="5345113"/>
          <p14:tracePt t="94239" x="10966450" y="5335588"/>
          <p14:tracePt t="94243" x="10985500" y="5326063"/>
          <p14:tracePt t="94254" x="11014075" y="5299075"/>
          <p14:tracePt t="94259" x="11050588" y="5243513"/>
          <p14:tracePt t="94267" x="11060113" y="5224463"/>
          <p14:tracePt t="94276" x="11096625" y="5205413"/>
          <p14:tracePt t="94283" x="11125200" y="5187950"/>
          <p14:tracePt t="94293" x="11171238" y="5122863"/>
          <p14:tracePt t="94308" x="11236325" y="5076825"/>
          <p14:tracePt t="94319" x="11245850" y="5057775"/>
          <p14:tracePt t="94323" x="11272838" y="5038725"/>
          <p14:tracePt t="94332" x="11282363" y="5029200"/>
          <p14:tracePt t="94339" x="11301413" y="5011738"/>
          <p14:tracePt t="94349" x="11310938" y="4983163"/>
          <p14:tracePt t="94355" x="11320463" y="4973638"/>
          <p14:tracePt t="94362" x="11337925" y="4956175"/>
          <p14:tracePt t="94372" x="11347450" y="4946650"/>
          <p14:tracePt t="94377" x="11356975" y="4937125"/>
          <p14:tracePt t="94386" x="11385550" y="4927600"/>
          <p14:tracePt t="94400" x="11403013" y="4900613"/>
          <p14:tracePt t="94412" x="11403013" y="4891088"/>
          <p14:tracePt t="94418" x="11403013" y="4881563"/>
          <p14:tracePt t="94428" x="11412538" y="4872038"/>
          <p14:tracePt t="94432" x="11412538" y="4862513"/>
          <p14:tracePt t="94441" x="11422063" y="4852988"/>
          <p14:tracePt t="94456" x="11422063" y="4843463"/>
          <p14:tracePt t="94472" x="11422063" y="4835525"/>
          <p14:tracePt t="94480" x="11422063" y="4826000"/>
          <p14:tracePt t="94495" x="11422063" y="4816475"/>
          <p14:tracePt t="94558" x="11422063" y="4806950"/>
          <p14:tracePt t="94565" x="11403013" y="4787900"/>
          <p14:tracePt t="94660" x="11393488" y="4806950"/>
          <p14:tracePt t="94668" x="11385550" y="4826000"/>
          <p14:tracePt t="94683" x="11385550" y="4843463"/>
          <p14:tracePt t="94698" x="11403013" y="4891088"/>
          <p14:tracePt t="94710" x="11431588" y="4937125"/>
          <p14:tracePt t="94717" x="11431588" y="4964113"/>
          <p14:tracePt t="94725" x="11449050" y="4983163"/>
          <p14:tracePt t="94731" x="11477625" y="5021263"/>
          <p14:tracePt t="94741" x="11487150" y="5029200"/>
          <p14:tracePt t="94747" x="11496675" y="5038725"/>
          <p14:tracePt t="94753" x="11514138" y="5067300"/>
          <p14:tracePt t="94763" x="11523663" y="5076825"/>
          <p14:tracePt t="94779" x="11561763" y="5103813"/>
          <p14:tracePt t="94790" x="11569700" y="5113338"/>
          <p14:tracePt t="94794" x="11588750" y="5122863"/>
          <p14:tracePt t="94804" x="11607800" y="5132388"/>
          <p14:tracePt t="94808" x="11625263" y="5159375"/>
          <p14:tracePt t="94819" x="11644313" y="5159375"/>
          <p14:tracePt t="94825" x="11653838" y="5178425"/>
          <p14:tracePt t="94834" x="11672888" y="5178425"/>
          <p14:tracePt t="94841" x="11709400" y="5205413"/>
          <p14:tracePt t="94858" x="11755438" y="5233988"/>
          <p14:tracePt t="94873" x="11793538" y="5233988"/>
          <p14:tracePt t="94884" x="11803063" y="5243513"/>
          <p14:tracePt t="94889" x="11820525" y="5253038"/>
          <p14:tracePt t="94902" x="11830050" y="5253038"/>
          <p14:tracePt t="94913" x="11839575" y="5253038"/>
          <p14:tracePt t="94927" x="11849100" y="5253038"/>
          <p14:tracePt t="94951" x="11858625" y="5253038"/>
          <p14:tracePt t="95014" x="11866563" y="5243513"/>
          <p14:tracePt t="95022" x="11876088" y="5243513"/>
          <p14:tracePt t="95030" x="11876088" y="5233988"/>
          <p14:tracePt t="95038" x="11876088" y="5224463"/>
          <p14:tracePt t="95047" x="11885613" y="5187950"/>
          <p14:tracePt t="95058" x="11895138" y="5178425"/>
          <p14:tracePt t="95064" x="11895138" y="5159375"/>
          <p14:tracePt t="95073" x="11895138" y="5149850"/>
          <p14:tracePt t="95077" x="11895138" y="5141913"/>
          <p14:tracePt t="95089" x="11895138" y="5132388"/>
          <p14:tracePt t="95093" x="11885613" y="5122863"/>
          <p14:tracePt t="95103" x="11885613" y="5113338"/>
          <p14:tracePt t="95110" x="11876088" y="5094288"/>
          <p14:tracePt t="95116" x="11866563" y="5084763"/>
          <p14:tracePt t="95131" x="11849100" y="5057775"/>
          <p14:tracePt t="95146" x="11849100" y="5048250"/>
          <p14:tracePt t="95155" x="11830050" y="5029200"/>
          <p14:tracePt t="95167" x="11803063" y="5021263"/>
          <p14:tracePt t="95170" x="11793538" y="5021263"/>
          <p14:tracePt t="95182" x="11784013" y="5011738"/>
          <p14:tracePt t="95185" x="11774488" y="5002213"/>
          <p14:tracePt t="95197" x="11764963" y="4992688"/>
          <p14:tracePt t="95200" x="11764963" y="4983163"/>
          <p14:tracePt t="95211" x="11755438" y="4983163"/>
          <p14:tracePt t="95370" x="11745913" y="4983163"/>
          <p14:tracePt t="95375" x="11745913" y="4973638"/>
          <p14:tracePt t="95385" x="11728450" y="4964113"/>
          <p14:tracePt t="95400" x="11699875" y="4956175"/>
          <p14:tracePt t="95405" x="11690350" y="4946650"/>
          <p14:tracePt t="95423" x="11672888" y="4946650"/>
          <p14:tracePt t="95428" x="11672888" y="4937125"/>
          <p14:tracePt t="95439" x="11644313" y="4918075"/>
          <p14:tracePt t="95450" x="11625263" y="4918075"/>
          <p14:tracePt t="95455" x="11617325" y="4908550"/>
          <p14:tracePt t="95465" x="11588750" y="4900613"/>
          <p14:tracePt t="95469" x="11569700" y="4900613"/>
          <p14:tracePt t="95479" x="11552238" y="4891088"/>
          <p14:tracePt t="95484" x="11523663" y="4881563"/>
          <p14:tracePt t="95494" x="11504613" y="4881563"/>
          <p14:tracePt t="95501" x="11477625" y="4872038"/>
          <p14:tracePt t="95509" x="11449050" y="4852988"/>
          <p14:tracePt t="95517" x="11431588" y="4852988"/>
          <p14:tracePt t="95522" x="11412538" y="4852988"/>
          <p14:tracePt t="95533" x="11366500" y="4843463"/>
          <p14:tracePt t="95549" x="11328400" y="4835525"/>
          <p14:tracePt t="95560" x="11310938" y="4835525"/>
          <p14:tracePt t="95564" x="11282363" y="4826000"/>
          <p14:tracePt t="95574" x="11264900" y="4816475"/>
          <p14:tracePt t="95580" x="11255375" y="4816475"/>
          <p14:tracePt t="95588" x="11226800" y="4816475"/>
          <p14:tracePt t="95594" x="11217275" y="4816475"/>
          <p14:tracePt t="95602" x="11199813" y="4816475"/>
          <p14:tracePt t="95611" x="11180763" y="4797425"/>
          <p14:tracePt t="95617" x="11171238" y="4797425"/>
          <p14:tracePt t="95628" x="11125200" y="4797425"/>
          <p14:tracePt t="95641" x="11096625" y="4797425"/>
          <p14:tracePt t="95653" x="11079163" y="4797425"/>
          <p14:tracePt t="95658" x="11041063" y="4797425"/>
          <p14:tracePt t="95668" x="11023600" y="4787900"/>
          <p14:tracePt t="95674" x="10995025" y="4787900"/>
          <p14:tracePt t="95683" x="10975975" y="4787900"/>
          <p14:tracePt t="95686" x="10929938" y="4787900"/>
          <p14:tracePt t="95696" x="10893425" y="4787900"/>
          <p14:tracePt t="95705" x="10837863" y="4787900"/>
          <p14:tracePt t="95712" x="10799763" y="4787900"/>
          <p14:tracePt t="95722" x="10734675" y="4787900"/>
          <p14:tracePt t="95726" x="10688638" y="4787900"/>
          <p14:tracePt t="95736" x="10606088" y="4787900"/>
          <p14:tracePt t="95748" x="10512425" y="4797425"/>
          <p14:tracePt t="95751" x="10475913" y="4797425"/>
          <p14:tracePt t="95761" x="10428288" y="4806950"/>
          <p14:tracePt t="95767" x="10364788" y="4806950"/>
          <p14:tracePt t="95777" x="10271125" y="4806950"/>
          <p14:tracePt t="95782" x="10196513" y="4806950"/>
          <p14:tracePt t="95791" x="10104438" y="4826000"/>
          <p14:tracePt t="95799" x="10010775" y="4843463"/>
          <p14:tracePt t="95804" x="9899650" y="4843463"/>
          <p14:tracePt t="95812" x="9807575" y="4843463"/>
          <p14:tracePt t="95822" x="9732963" y="4852988"/>
          <p14:tracePt t="95830" x="9575800" y="4872038"/>
          <p14:tracePt t="95842" x="9455150" y="4900613"/>
          <p14:tracePt t="95847" x="9344025" y="4900613"/>
          <p14:tracePt t="95856" x="9232900" y="4918075"/>
          <p14:tracePt t="95862" x="9093200" y="4937125"/>
          <p14:tracePt t="95870" x="8963025" y="4937125"/>
          <p14:tracePt t="95878" x="8823325" y="4937125"/>
          <p14:tracePt t="95885" x="8712200" y="4937125"/>
          <p14:tracePt t="95893" x="8535988" y="4956175"/>
          <p14:tracePt t="95899" x="8350250" y="4973638"/>
          <p14:tracePt t="95909" x="8137525" y="4973638"/>
          <p14:tracePt t="95914" x="7997825" y="4973638"/>
          <p14:tracePt t="95925" x="7664450" y="5011738"/>
          <p14:tracePt t="95939" x="7394575" y="5029200"/>
          <p14:tracePt t="95951" x="7283450" y="5029200"/>
          <p14:tracePt t="95954" x="7143750" y="5038725"/>
          <p14:tracePt t="95966" x="7032625" y="5038725"/>
          <p14:tracePt t="95971" x="6911975" y="5057775"/>
          <p14:tracePt t="95980" x="6783388" y="5076825"/>
          <p14:tracePt t="95988" x="6597650" y="5094288"/>
          <p14:tracePt t="95996" x="6467475" y="5113338"/>
          <p14:tracePt t="96005" x="6327775" y="5132388"/>
          <p14:tracePt t="96009" x="6216650" y="5141913"/>
          <p14:tracePt t="96019" x="6049963" y="5159375"/>
          <p14:tracePt t="96032" x="6003925" y="5168900"/>
          <p14:tracePt t="96034" x="5946775" y="5168900"/>
          <p14:tracePt t="96045" x="5910263" y="5187950"/>
          <p14:tracePt t="96047" x="5864225" y="5197475"/>
          <p14:tracePt t="96060" x="5827713" y="5197475"/>
          <p14:tracePt t="96065" x="5780088" y="5197475"/>
          <p14:tracePt t="96074" x="5753100" y="5197475"/>
          <p14:tracePt t="96080" x="5715000" y="5205413"/>
          <p14:tracePt t="96088" x="5697538" y="5224463"/>
          <p14:tracePt t="96095" x="5688013" y="5224463"/>
          <p14:tracePt t="96104" x="5678488" y="5233988"/>
          <p14:tracePt t="96113" x="5668963" y="5233988"/>
          <p14:tracePt t="96474" x="5594350" y="5243513"/>
          <p14:tracePt t="96480" x="5538788" y="5243513"/>
          <p14:tracePt t="96491" x="5345113" y="5262563"/>
          <p14:tracePt t="96504" x="5121275" y="5262563"/>
          <p14:tracePt t="96517" x="5029200" y="5262563"/>
          <p14:tracePt t="96521" x="4935538" y="5253038"/>
          <p14:tracePt t="96532" x="4843463" y="5253038"/>
          <p14:tracePt t="96537" x="4778375" y="5253038"/>
          <p14:tracePt t="96545" x="4703763" y="5253038"/>
          <p14:tracePt t="96551" x="4638675" y="5253038"/>
          <p14:tracePt t="96560" x="4583113" y="5243513"/>
          <p14:tracePt t="96568" x="4518025" y="5243513"/>
          <p14:tracePt t="96575" x="4481513" y="5243513"/>
          <p14:tracePt t="96584" x="4397375" y="5243513"/>
          <p14:tracePt t="96600" x="4332288" y="5243513"/>
          <p14:tracePt t="96611" x="4314825" y="5243513"/>
          <p14:tracePt t="96614" x="4305300" y="5224463"/>
          <p14:tracePt t="96631" x="4295775" y="5224463"/>
          <p14:tracePt t="96763" x="4305300" y="5214938"/>
          <p14:tracePt t="96770" x="4314825" y="5214938"/>
          <p14:tracePt t="96778" x="4324350" y="5214938"/>
          <p14:tracePt t="96788" x="4351338" y="5205413"/>
          <p14:tracePt t="96803" x="4379913" y="5197475"/>
          <p14:tracePt t="96816" x="4397375" y="5197475"/>
          <p14:tracePt t="96828" x="4406900" y="5197475"/>
          <p14:tracePt t="96834" x="4425950" y="5187950"/>
          <p14:tracePt t="96844" x="4435475" y="5178425"/>
          <p14:tracePt t="96848" x="4452938" y="5178425"/>
          <p14:tracePt t="96857" x="4462463" y="5178425"/>
          <p14:tracePt t="96865" x="4481513" y="5178425"/>
          <p14:tracePt t="96872" x="4491038" y="5168900"/>
          <p14:tracePt t="96878" x="4510088" y="5159375"/>
          <p14:tracePt t="96895" x="4537075" y="5159375"/>
          <p14:tracePt t="96908" x="4573588" y="5159375"/>
          <p14:tracePt t="96911" x="4592638" y="5159375"/>
          <p14:tracePt t="96923" x="4611688" y="5159375"/>
          <p14:tracePt t="96928" x="4648200" y="5159375"/>
          <p14:tracePt t="96937" x="4676775" y="5159375"/>
          <p14:tracePt t="96943" x="4722813" y="5159375"/>
          <p14:tracePt t="96952" x="4741863" y="5159375"/>
          <p14:tracePt t="96961" x="4797425" y="5178425"/>
          <p14:tracePt t="96966" x="4814888" y="5187950"/>
          <p14:tracePt t="96976" x="4879975" y="5197475"/>
          <p14:tracePt t="96991" x="4945063" y="5197475"/>
          <p14:tracePt t="97002" x="4973638" y="5197475"/>
          <p14:tracePt t="97007" x="5010150" y="5197475"/>
          <p14:tracePt t="97016" x="5038725" y="5197475"/>
          <p14:tracePt t="97022" x="5075238" y="5205413"/>
          <p14:tracePt t="97032" x="5103813" y="5205413"/>
          <p14:tracePt t="97037" x="5121275" y="5224463"/>
          <p14:tracePt t="97045" x="5159375" y="5224463"/>
          <p14:tracePt t="97053" x="5195888" y="5224463"/>
          <p14:tracePt t="97061" x="5232400" y="5224463"/>
          <p14:tracePt t="97070" x="5297488" y="5224463"/>
          <p14:tracePt t="97086" x="5372100" y="5224463"/>
          <p14:tracePt t="97097" x="5391150" y="5233988"/>
          <p14:tracePt t="97101" x="5418138" y="5233988"/>
          <p14:tracePt t="97113" x="5437188" y="5233988"/>
          <p14:tracePt t="97118" x="5456238" y="5233988"/>
          <p14:tracePt t="97126" x="5492750" y="5233988"/>
          <p14:tracePt t="97131" x="5502275" y="5233988"/>
          <p14:tracePt t="97140" x="5538788" y="5233988"/>
          <p14:tracePt t="97148" x="5576888" y="5233988"/>
          <p14:tracePt t="97157" x="5613400" y="5214938"/>
          <p14:tracePt t="97170" x="5622925" y="5214938"/>
          <p14:tracePt t="97180" x="5668963" y="5205413"/>
          <p14:tracePt t="97191" x="5688013" y="5205413"/>
          <p14:tracePt t="97205" x="5715000" y="5205413"/>
          <p14:tracePt t="97211" x="5724525" y="5205413"/>
          <p14:tracePt t="97287" x="5724525" y="5187950"/>
          <p14:tracePt t="97300" x="5724525" y="5168900"/>
          <p14:tracePt t="97321" x="5724525" y="5159375"/>
          <p14:tracePt t="97329" x="5697538" y="5141913"/>
          <p14:tracePt t="97336" x="5649913" y="5122863"/>
          <p14:tracePt t="97343" x="5622925" y="5094288"/>
          <p14:tracePt t="97353" x="5548313" y="5067300"/>
          <p14:tracePt t="97358" x="5502275" y="5038725"/>
          <p14:tracePt t="97369" x="5345113" y="4973638"/>
          <p14:tracePt t="97379" x="5326063" y="4964113"/>
          <p14:tracePt t="97383" x="5270500" y="4937125"/>
          <p14:tracePt t="97395" x="5241925" y="4918075"/>
          <p14:tracePt t="97398" x="5224463" y="4908550"/>
          <p14:tracePt t="97409" x="5195888" y="4881563"/>
          <p14:tracePt t="97415" x="5176838" y="4872038"/>
          <p14:tracePt t="97423" x="5168900" y="4862513"/>
          <p14:tracePt t="97431" x="5149850" y="4852988"/>
          <p14:tracePt t="97437" x="5121275" y="4835525"/>
          <p14:tracePt t="97446" x="5103813" y="4816475"/>
          <p14:tracePt t="97452" x="5075238" y="4816475"/>
          <p14:tracePt t="97462" x="5048250" y="4787900"/>
          <p14:tracePt t="97474" x="5029200" y="4779963"/>
          <p14:tracePt t="97479" x="5019675" y="4770438"/>
          <p14:tracePt t="97487" x="4991100" y="4770438"/>
          <p14:tracePt t="97503" x="4983163" y="4770438"/>
          <p14:tracePt t="97510" x="4973638" y="4760913"/>
          <p14:tracePt t="97524" x="4964113" y="4760913"/>
          <p14:tracePt t="97532" x="4954588" y="4760913"/>
          <p14:tracePt t="97626" x="4964113" y="4760913"/>
          <p14:tracePt t="97633" x="4991100" y="4760913"/>
          <p14:tracePt t="97641" x="5000625" y="4760913"/>
          <p14:tracePt t="97652" x="5038725" y="4760913"/>
          <p14:tracePt t="97662" x="5048250" y="4760913"/>
          <p14:tracePt t="97667" x="5084763" y="4760913"/>
          <p14:tracePt t="97676" x="5121275" y="4770438"/>
          <p14:tracePt t="97681" x="5186363" y="4770438"/>
          <p14:tracePt t="97692" x="5232400" y="4787900"/>
          <p14:tracePt t="97697" x="5307013" y="4787900"/>
          <p14:tracePt t="97707" x="5353050" y="4787900"/>
          <p14:tracePt t="97713" x="5408613" y="4787900"/>
          <p14:tracePt t="97720" x="5473700" y="4797425"/>
          <p14:tracePt t="97729" x="5538788" y="4797425"/>
          <p14:tracePt t="97735" x="5641975" y="4816475"/>
          <p14:tracePt t="97744" x="5770563" y="4835525"/>
          <p14:tracePt t="97759" x="5938838" y="4843463"/>
          <p14:tracePt t="97771" x="6030913" y="4862513"/>
          <p14:tracePt t="97774" x="6142038" y="4862513"/>
          <p14:tracePt t="97786" x="6207125" y="4862513"/>
          <p14:tracePt t="97791" x="6300788" y="4862513"/>
          <p14:tracePt t="97800" x="6411913" y="4862513"/>
          <p14:tracePt t="97807" x="6503988" y="4862513"/>
          <p14:tracePt t="97816" x="6615113" y="4881563"/>
          <p14:tracePt t="97822" x="6773863" y="4881563"/>
          <p14:tracePt t="97829" x="6911975" y="4908550"/>
          <p14:tracePt t="97841" x="7208838" y="4946650"/>
          <p14:tracePt t="97853" x="7440613" y="4983163"/>
          <p14:tracePt t="97865" x="7553325" y="4992688"/>
          <p14:tracePt t="97870" x="7618413" y="4992688"/>
          <p14:tracePt t="97880" x="7673975" y="5011738"/>
          <p14:tracePt t="97884" x="7710488" y="5011738"/>
          <p14:tracePt t="97895" x="7729538" y="5011738"/>
          <p14:tracePt t="97901" x="7739063" y="5011738"/>
          <p14:tracePt t="97909" x="7747000" y="5011738"/>
          <p14:tracePt t="98003" x="7739063" y="5011738"/>
          <p14:tracePt t="98012" x="7700963" y="5011738"/>
          <p14:tracePt t="98017" x="7681913" y="5011738"/>
          <p14:tracePt t="98028" x="7635875" y="5011738"/>
          <p14:tracePt t="98039" x="7599363" y="5011738"/>
          <p14:tracePt t="98043" x="7553325" y="5011738"/>
          <p14:tracePt t="98054" x="7488238" y="5011738"/>
          <p14:tracePt t="98057" x="7413625" y="5002213"/>
          <p14:tracePt t="98069" x="7273925" y="4983163"/>
          <p14:tracePt t="98075" x="7162800" y="4983163"/>
          <p14:tracePt t="98083" x="7005638" y="4983163"/>
          <p14:tracePt t="98090" x="6856413" y="4983163"/>
          <p14:tracePt t="98098" x="6735763" y="4973638"/>
          <p14:tracePt t="98104" x="6559550" y="4956175"/>
          <p14:tracePt t="98113" x="6383338" y="4937125"/>
          <p14:tracePt t="98121" x="6197600" y="4918075"/>
          <p14:tracePt t="98128" x="6040438" y="4918075"/>
          <p14:tracePt t="98137" x="5753100" y="4900613"/>
          <p14:tracePt t="98152" x="5483225" y="4881563"/>
          <p14:tracePt t="98164" x="5345113" y="4881563"/>
          <p14:tracePt t="98167" x="5251450" y="4862513"/>
          <p14:tracePt t="98179" x="5130800" y="4872038"/>
          <p14:tracePt t="98191" x="5075238" y="4852988"/>
          <p14:tracePt t="98199" x="5029200" y="4852988"/>
          <p14:tracePt t="98207" x="4964113" y="4852988"/>
          <p14:tracePt t="98215" x="4908550" y="4852988"/>
          <p14:tracePt t="98221" x="4862513" y="4852988"/>
          <p14:tracePt t="98231" x="4778375" y="4852988"/>
          <p14:tracePt t="98246" x="4676775" y="4852988"/>
          <p14:tracePt t="98250" x="4638675" y="4852988"/>
          <p14:tracePt t="98258" x="4602163" y="4852988"/>
          <p14:tracePt t="98267" x="4592638" y="4852988"/>
          <p14:tracePt t="98278" x="4573588" y="4852988"/>
          <p14:tracePt t="98286" x="4556125" y="4852988"/>
          <p14:tracePt t="98293" x="4527550" y="4872038"/>
          <p14:tracePt t="98308" x="4518025" y="4872038"/>
          <p14:tracePt t="98315" x="4510088" y="4872038"/>
          <p14:tracePt t="98404" x="4537075" y="4862513"/>
          <p14:tracePt t="98410" x="4583113" y="4852988"/>
          <p14:tracePt t="98418" x="4648200" y="4843463"/>
          <p14:tracePt t="98434" x="4759325" y="4826000"/>
          <p14:tracePt t="98451" x="4899025" y="4816475"/>
          <p14:tracePt t="98466" x="5103813" y="4797425"/>
          <p14:tracePt t="98475" x="5195888" y="4797425"/>
          <p14:tracePt t="98481" x="5335588" y="4797425"/>
          <p14:tracePt t="98489" x="5446713" y="4797425"/>
          <p14:tracePt t="98496" x="5576888" y="4816475"/>
          <p14:tracePt t="98505" x="5715000" y="4816475"/>
          <p14:tracePt t="98514" x="5965825" y="4852988"/>
          <p14:tracePt t="98526" x="6076950" y="4852988"/>
          <p14:tracePt t="98530" x="6188075" y="4872038"/>
          <p14:tracePt t="98540" x="6262688" y="4872038"/>
          <p14:tracePt t="98545" x="6337300" y="4881563"/>
          <p14:tracePt t="98554" x="6402388" y="4881563"/>
          <p14:tracePt t="98559" x="6438900" y="4881563"/>
          <p14:tracePt t="98569" x="6484938" y="4881563"/>
          <p14:tracePt t="98576" x="6523038" y="4881563"/>
          <p14:tracePt t="98584" x="6542088" y="4881563"/>
          <p14:tracePt t="98592" x="6569075" y="4881563"/>
          <p14:tracePt t="98598" x="6578600" y="4881563"/>
          <p14:tracePt t="98607" x="6597650" y="4881563"/>
          <p14:tracePt t="98677" x="6559550" y="4881563"/>
          <p14:tracePt t="98686" x="6467475" y="4881563"/>
          <p14:tracePt t="98692" x="6392863" y="4908550"/>
          <p14:tracePt t="98700" x="6161088" y="4964113"/>
          <p14:tracePt t="98714" x="6030913" y="4983163"/>
          <p14:tracePt t="98717" x="5910263" y="4992688"/>
          <p14:tracePt t="98729" x="5753100" y="5011738"/>
          <p14:tracePt t="98733" x="5594350" y="5011738"/>
          <p14:tracePt t="98744" x="5465763" y="5002213"/>
          <p14:tracePt t="98749" x="5345113" y="5011738"/>
          <p14:tracePt t="98758" x="5270500" y="5029200"/>
          <p14:tracePt t="98764" x="5224463" y="5029200"/>
          <p14:tracePt t="98772" x="5205413" y="5029200"/>
          <p14:tracePt t="98781" x="5176838" y="5029200"/>
          <p14:tracePt t="98843" x="5224463" y="4992688"/>
          <p14:tracePt t="98852" x="5280025" y="4964113"/>
          <p14:tracePt t="98860" x="5335588" y="4937125"/>
          <p14:tracePt t="98866" x="5391150" y="4927600"/>
          <p14:tracePt t="98876" x="5483225" y="4908550"/>
          <p14:tracePt t="98882" x="5594350" y="4908550"/>
          <p14:tracePt t="98892" x="5956300" y="4937125"/>
          <p14:tracePt t="98902" x="6235700" y="4983163"/>
          <p14:tracePt t="98906" x="6421438" y="5011738"/>
          <p14:tracePt t="98918" x="6597650" y="5048250"/>
          <p14:tracePt t="98923" x="6800850" y="5067300"/>
          <p14:tracePt t="98931" x="7005638" y="5103813"/>
          <p14:tracePt t="98936" x="7162800" y="5122863"/>
          <p14:tracePt t="98947" x="7302500" y="5159375"/>
          <p14:tracePt t="98952" x="7413625" y="5197475"/>
          <p14:tracePt t="98961" x="7469188" y="5197475"/>
          <p14:tracePt t="98970" x="7515225" y="5205413"/>
          <p14:tracePt t="98974" x="7534275" y="5205413"/>
          <p14:tracePt t="98984" x="7570788" y="5205413"/>
          <p14:tracePt t="99054" x="7534275" y="5205413"/>
          <p14:tracePt t="99064" x="7459663" y="5205413"/>
          <p14:tracePt t="99070" x="7377113" y="5205413"/>
          <p14:tracePt t="99079" x="7208838" y="5187950"/>
          <p14:tracePt t="99092" x="7116763" y="5168900"/>
          <p14:tracePt t="99096" x="7042150" y="5141913"/>
          <p14:tracePt t="99105" x="6950075" y="5122863"/>
          <p14:tracePt t="99109" x="6875463" y="5113338"/>
          <p14:tracePt t="99121" x="6783388" y="5076825"/>
          <p14:tracePt t="99125" x="6680200" y="5048250"/>
          <p14:tracePt t="99135" x="6588125" y="5029200"/>
          <p14:tracePt t="99143" x="6542088" y="5021263"/>
          <p14:tracePt t="99151" x="6484938" y="5002213"/>
          <p14:tracePt t="99159" x="6448425" y="4992688"/>
          <p14:tracePt t="99164" x="6429375" y="4992688"/>
          <p14:tracePt t="99174" x="6421438" y="4992688"/>
          <p14:tracePt t="99215" x="6467475" y="4956175"/>
          <p14:tracePt t="99221" x="6503988" y="4946650"/>
          <p14:tracePt t="99229" x="6559550" y="4918075"/>
          <p14:tracePt t="99237" x="6615113" y="4900613"/>
          <p14:tracePt t="99243" x="6662738" y="4891088"/>
          <p14:tracePt t="99251" x="6699250" y="4881563"/>
          <p14:tracePt t="99258" x="6764338" y="4881563"/>
          <p14:tracePt t="99268" x="7015163" y="4881563"/>
          <p14:tracePt t="99280" x="7172325" y="4881563"/>
          <p14:tracePt t="99284" x="7302500" y="4862513"/>
          <p14:tracePt t="99294" x="7423150" y="4862513"/>
          <p14:tracePt t="99300" x="7515225" y="4862513"/>
          <p14:tracePt t="99309" x="7561263" y="4862513"/>
          <p14:tracePt t="99313" x="7626350" y="4862513"/>
          <p14:tracePt t="99324" x="7645400" y="4862513"/>
          <p14:tracePt t="99332" x="7673975" y="4862513"/>
          <p14:tracePt t="99426" x="7664450" y="4862513"/>
          <p14:tracePt t="99784" x="7673975" y="4862513"/>
          <p14:tracePt t="99795" x="7691438" y="4862513"/>
          <p14:tracePt t="99800" x="7729538" y="4862513"/>
          <p14:tracePt t="99809" x="7766050" y="4862513"/>
          <p14:tracePt t="99816" x="7831138" y="4862513"/>
          <p14:tracePt t="99824" x="7877175" y="4862513"/>
          <p14:tracePt t="99831" x="7932738" y="4862513"/>
          <p14:tracePt t="99838" x="7978775" y="4881563"/>
          <p14:tracePt t="99847" x="7997825" y="4881563"/>
          <p14:tracePt t="99853" x="8053388" y="4881563"/>
          <p14:tracePt t="99864" x="8099425" y="4881563"/>
          <p14:tracePt t="99877" x="8137525" y="4891088"/>
          <p14:tracePt t="99890" x="8164513" y="4891088"/>
          <p14:tracePt t="99894" x="8183563" y="4891088"/>
          <p14:tracePt t="99905" x="8220075" y="4891088"/>
          <p14:tracePt t="99908" x="8239125" y="4891088"/>
          <p14:tracePt t="99919" x="8258175" y="4891088"/>
          <p14:tracePt t="99925" x="8267700" y="4900613"/>
          <p14:tracePt t="99932" x="8277225" y="4900613"/>
          <p14:tracePt t="99940" x="8285163" y="4900613"/>
          <p14:tracePt t="99955" x="8304213" y="4900613"/>
          <p14:tracePt t="99983" x="8313738" y="4900613"/>
          <p14:tracePt t="99987" x="8323263" y="4900613"/>
          <p14:tracePt t="100003" x="8332788" y="4900613"/>
          <p14:tracePt t="100013" x="8340725" y="4900613"/>
          <p14:tracePt t="100018" x="8359775" y="4900613"/>
          <p14:tracePt t="100027" x="8369300" y="4900613"/>
          <p14:tracePt t="100041" x="8378825" y="4900613"/>
          <p14:tracePt t="100056" x="8388350" y="4900613"/>
          <p14:tracePt t="100067" x="8396288" y="4900613"/>
          <p14:tracePt t="100077" x="8415338" y="4900613"/>
          <p14:tracePt t="100080" x="8415338" y="4891088"/>
          <p14:tracePt t="100091" x="8434388" y="4891088"/>
          <p14:tracePt t="100096" x="8443913" y="4891088"/>
          <p14:tracePt t="100107" x="8461375" y="4881563"/>
          <p14:tracePt t="100114" x="8470900" y="4881563"/>
          <p14:tracePt t="100121" x="8480425" y="4881563"/>
          <p14:tracePt t="100129" x="8489950" y="4881563"/>
          <p14:tracePt t="100150" x="8509000" y="4881563"/>
          <p14:tracePt t="100159" x="8526463" y="4881563"/>
          <p14:tracePt t="100172" x="8535988" y="4872038"/>
          <p14:tracePt t="100177" x="8545513" y="4872038"/>
          <p14:tracePt t="100187" x="8555038" y="4872038"/>
          <p14:tracePt t="100192" x="8574088" y="4862513"/>
          <p14:tracePt t="100201" x="8591550" y="4862513"/>
          <p14:tracePt t="100207" x="8601075" y="4862513"/>
          <p14:tracePt t="100216" x="8620125" y="4862513"/>
          <p14:tracePt t="100222" x="8647113" y="4843463"/>
          <p14:tracePt t="100230" x="8656638" y="4843463"/>
          <p14:tracePt t="100239" x="8666163" y="4835525"/>
          <p14:tracePt t="100245" x="8685213" y="4835525"/>
          <p14:tracePt t="100254" x="8702675" y="4835525"/>
          <p14:tracePt t="100268" x="8712200" y="4826000"/>
          <p14:tracePt t="100281" x="8721725" y="4826000"/>
          <p14:tracePt t="100285" x="8731250" y="4816475"/>
          <p14:tracePt t="100296" x="8740775" y="4816475"/>
          <p14:tracePt t="100301" x="8767763" y="4816475"/>
          <p14:tracePt t="100311" x="8777288" y="4816475"/>
          <p14:tracePt t="100317" x="8786813" y="4806950"/>
          <p14:tracePt t="100325" x="8796338" y="4806950"/>
          <p14:tracePt t="100338" x="8805863" y="4806950"/>
          <p14:tracePt t="100347" x="8815388" y="4797425"/>
          <p14:tracePt t="100411" x="8823325" y="4787900"/>
          <p14:tracePt t="100427" x="8832850" y="4770438"/>
          <p14:tracePt t="100537" x="8832850" y="4760913"/>
          <p14:tracePt t="100568" x="8823325" y="4760913"/>
          <p14:tracePt t="100583" x="8823325" y="4751388"/>
          <p14:tracePt t="100592" x="8815388" y="4751388"/>
          <p14:tracePt t="100599" x="8805863" y="4741863"/>
          <p14:tracePt t="100607" x="8796338" y="4732338"/>
          <p14:tracePt t="100616" x="8786813" y="4732338"/>
          <p14:tracePt t="100621" x="8777288" y="4722813"/>
          <p14:tracePt t="100631" x="8767763" y="4722813"/>
          <p14:tracePt t="100702" x="8758238" y="4722813"/>
          <p14:tracePt t="100796" x="8750300" y="4722813"/>
          <p14:tracePt t="100810" x="8740775" y="4722813"/>
          <p14:tracePt t="100821" x="8721725" y="4722813"/>
          <p14:tracePt t="100832" x="8694738" y="4722813"/>
          <p14:tracePt t="100838" x="8675688" y="4722813"/>
          <p14:tracePt t="100847" x="8666163" y="4722813"/>
          <p14:tracePt t="100850" x="8647113" y="4722813"/>
          <p14:tracePt t="100862" x="8629650" y="4722813"/>
          <p14:tracePt t="100866" x="8601075" y="4722813"/>
          <p14:tracePt t="100876" x="8582025" y="4722813"/>
          <p14:tracePt t="100883" x="8582025" y="4732338"/>
          <p14:tracePt t="100891" x="8574088" y="4732338"/>
          <p14:tracePt t="100896" x="8564563" y="4732338"/>
          <p14:tracePt t="100904" x="8555038" y="4741863"/>
          <p14:tracePt t="100916" x="8535988" y="4751388"/>
          <p14:tracePt t="100930" x="8516938" y="4770438"/>
          <p14:tracePt t="100941" x="8509000" y="4779963"/>
          <p14:tracePt t="100943" x="8480425" y="4787900"/>
          <p14:tracePt t="100955" x="8470900" y="4797425"/>
          <p14:tracePt t="100961" x="8461375" y="4816475"/>
          <p14:tracePt t="100972" x="8443913" y="4826000"/>
          <p14:tracePt t="100976" x="8434388" y="4835525"/>
          <p14:tracePt t="100984" x="8424863" y="4835525"/>
          <p14:tracePt t="100993" x="8405813" y="4843463"/>
          <p14:tracePt t="100999" x="8396288" y="4852988"/>
          <p14:tracePt t="101008" x="8369300" y="4862513"/>
          <p14:tracePt t="101024" x="8332788" y="4872038"/>
          <p14:tracePt t="101035" x="8323263" y="4872038"/>
          <p14:tracePt t="101038" x="8313738" y="4872038"/>
          <p14:tracePt t="101049" x="8294688" y="4872038"/>
          <p14:tracePt t="101064" x="8285163" y="4872038"/>
          <p14:tracePt t="101071" x="8277225" y="4872038"/>
          <p14:tracePt t="101078" x="8267700" y="4881563"/>
          <p14:tracePt t="101101" x="8258175" y="4881563"/>
          <p14:tracePt t="101129" x="8248650" y="4881563"/>
          <p14:tracePt t="101227" x="8248650" y="4872038"/>
          <p14:tracePt t="101242" x="8248650" y="4862513"/>
          <p14:tracePt t="101253" x="8248650" y="4852988"/>
          <p14:tracePt t="101268" x="8248650" y="4843463"/>
          <p14:tracePt t="101282" x="8267700" y="4835525"/>
          <p14:tracePt t="101291" x="8294688" y="4816475"/>
          <p14:tracePt t="101297" x="8304213" y="4806950"/>
          <p14:tracePt t="101306" x="8332788" y="4797425"/>
          <p14:tracePt t="101318" x="8332788" y="4787900"/>
          <p14:tracePt t="101322" x="8350250" y="4787900"/>
          <p14:tracePt t="101333" x="8359775" y="4787900"/>
          <p14:tracePt t="101338" x="8369300" y="4779963"/>
          <p14:tracePt t="101347" x="8388350" y="4779963"/>
          <p14:tracePt t="101353" x="8396288" y="4779963"/>
          <p14:tracePt t="101361" x="8424863" y="4779963"/>
          <p14:tracePt t="101368" x="8434388" y="4779963"/>
          <p14:tracePt t="101375" x="8453438" y="4779963"/>
          <p14:tracePt t="101385" x="8461375" y="4779963"/>
          <p14:tracePt t="101392" x="8470900" y="4779963"/>
          <p14:tracePt t="101401" x="8499475" y="4779963"/>
          <p14:tracePt t="101418" x="8516938" y="4779963"/>
          <p14:tracePt t="101427" x="8526463" y="4779963"/>
          <p14:tracePt t="101431" x="8535988" y="4779963"/>
          <p14:tracePt t="101441" x="8555038" y="4779963"/>
          <p14:tracePt t="101447" x="8564563" y="4779963"/>
          <p14:tracePt t="101457" x="8574088" y="4779963"/>
          <p14:tracePt t="101461" x="8582025" y="4779963"/>
          <p14:tracePt t="101470" x="8610600" y="4779963"/>
          <p14:tracePt t="101478" x="8629650" y="4779963"/>
          <p14:tracePt t="101495" x="8656638" y="4787900"/>
          <p14:tracePt t="101509" x="8685213" y="4797425"/>
          <p14:tracePt t="101522" x="8702675" y="4797425"/>
          <p14:tracePt t="101526" x="8712200" y="4806950"/>
          <p14:tracePt t="102400" x="8721725" y="4806950"/>
          <p14:tracePt t="102523" x="8721725" y="4816475"/>
          <p14:tracePt t="102528" x="8694738" y="4843463"/>
          <p14:tracePt t="102537" x="8685213" y="4843463"/>
          <p14:tracePt t="102545" x="8647113" y="4852988"/>
          <p14:tracePt t="102551" x="8629650" y="4862513"/>
          <p14:tracePt t="102561" x="8610600" y="4862513"/>
          <p14:tracePt t="102577" x="8601075" y="4862513"/>
          <p14:tracePt t="102655" x="8620125" y="4862513"/>
          <p14:tracePt t="102667" x="8656638" y="4862513"/>
          <p14:tracePt t="102673" x="8675688" y="4862513"/>
          <p14:tracePt t="102682" x="8731250" y="4881563"/>
          <p14:tracePt t="102686" x="8777288" y="4881563"/>
          <p14:tracePt t="102703" x="9047163" y="4900613"/>
          <p14:tracePt t="102711" x="9158288" y="4900613"/>
          <p14:tracePt t="102717" x="9278938" y="4908550"/>
          <p14:tracePt t="102726" x="9409113" y="4900613"/>
          <p14:tracePt t="102734" x="9529763" y="4900613"/>
          <p14:tracePt t="102740" x="9640888" y="4872038"/>
          <p14:tracePt t="102750" x="9899650" y="4816475"/>
          <p14:tracePt t="102761" x="10010775" y="4787900"/>
          <p14:tracePt t="102765" x="10104438" y="4770438"/>
          <p14:tracePt t="102776" x="10196513" y="4751388"/>
          <p14:tracePt t="102781" x="10271125" y="4741863"/>
          <p14:tracePt t="102791" x="10364788" y="4722813"/>
          <p14:tracePt t="102797" x="10437813" y="4695825"/>
          <p14:tracePt t="102805" x="10512425" y="4676775"/>
          <p14:tracePt t="102813" x="10587038" y="4667250"/>
          <p14:tracePt t="102820" x="10679113" y="4649788"/>
          <p14:tracePt t="102827" x="10753725" y="4640263"/>
          <p14:tracePt t="102835" x="10790238" y="4621213"/>
          <p14:tracePt t="102844" x="10847388" y="4602163"/>
          <p14:tracePt t="102859" x="10855325" y="4575175"/>
          <p14:tracePt t="102875" x="10864850" y="4575175"/>
          <p14:tracePt t="102885" x="10864850" y="4556125"/>
          <p14:tracePt t="102890" x="10874375" y="4556125"/>
          <p14:tracePt t="102899" x="10874375" y="4538663"/>
          <p14:tracePt t="102906" x="10874375" y="4529138"/>
          <p14:tracePt t="102914" x="10864850" y="4519613"/>
          <p14:tracePt t="102922" x="10818813" y="4491038"/>
          <p14:tracePt t="102928" x="10782300" y="4473575"/>
          <p14:tracePt t="102938" x="10679113" y="4445000"/>
          <p14:tracePt t="102954" x="10587038" y="4408488"/>
          <p14:tracePt t="102965" x="10512425" y="4379913"/>
          <p14:tracePt t="102967" x="10420350" y="4324350"/>
          <p14:tracePt t="102980" x="10317163" y="4278313"/>
          <p14:tracePt t="102985" x="10215563" y="4232275"/>
          <p14:tracePt t="102994" x="10104438" y="4176713"/>
          <p14:tracePt t="103004" x="10002838" y="4148138"/>
          <p14:tracePt t="103007" x="9928225" y="4121150"/>
          <p14:tracePt t="103017" x="9882188" y="4102100"/>
          <p14:tracePt t="103022" x="9853613" y="4092575"/>
          <p14:tracePt t="103033" x="9798050" y="4064000"/>
          <p14:tracePt t="103047" x="9788525" y="4064000"/>
          <p14:tracePt t="103063" x="9771063" y="4064000"/>
          <p14:tracePt t="103073" x="9771063" y="4056063"/>
          <p14:tracePt t="103088" x="9752013" y="4056063"/>
          <p14:tracePt t="103103" x="9742488" y="4056063"/>
          <p14:tracePt t="103110" x="9732963" y="4056063"/>
          <p14:tracePt t="103116" x="9723438" y="4056063"/>
          <p14:tracePt t="103126" x="9713913" y="4064000"/>
          <p14:tracePt t="103132" x="9705975" y="4073525"/>
          <p14:tracePt t="103142" x="9677400" y="4138613"/>
          <p14:tracePt t="103153" x="9667875" y="4148138"/>
          <p14:tracePt t="103157" x="9650413" y="4176713"/>
          <p14:tracePt t="103167" x="9650413" y="4184650"/>
          <p14:tracePt t="103173" x="9650413" y="4194175"/>
          <p14:tracePt t="103183" x="9650413" y="4203700"/>
          <p14:tracePt t="103197" x="9650413" y="4213225"/>
          <p14:tracePt t="103203" x="9650413" y="4222750"/>
          <p14:tracePt t="103225" x="9779000" y="4445000"/>
          <p14:tracePt t="103237" x="9974263" y="4714875"/>
          <p14:tracePt t="103247" x="10085388" y="4852988"/>
          <p14:tracePt t="103249" x="10225088" y="4946650"/>
          <p14:tracePt t="103262" x="10372725" y="5094288"/>
          <p14:tracePt t="103267" x="10521950" y="5178425"/>
          <p14:tracePt t="103277" x="10661650" y="5270500"/>
          <p14:tracePt t="103283" x="10799763" y="5345113"/>
          <p14:tracePt t="103291" x="10966450" y="5419725"/>
          <p14:tracePt t="103299" x="11125200" y="5446713"/>
          <p14:tracePt t="103306" x="11255375" y="5446713"/>
          <p14:tracePt t="103314" x="11422063" y="5465763"/>
          <p14:tracePt t="103320" x="11533188" y="5465763"/>
          <p14:tracePt t="103331" x="11784013" y="5429250"/>
          <p14:tracePt t="103345" x="11987213" y="5391150"/>
          <p14:tracePt t="103357" x="12071350" y="5364163"/>
          <p14:tracePt t="103360" x="12126913" y="5335588"/>
          <p14:tracePt t="103371" x="12155488" y="5326063"/>
          <p14:tracePt t="103552" x="12071350" y="4751388"/>
          <p14:tracePt t="103559" x="11931650" y="4705350"/>
          <p14:tracePt t="103565" x="11811000" y="4649788"/>
          <p14:tracePt t="103573" x="11718925" y="4630738"/>
          <p14:tracePt t="103582" x="11644313" y="4621213"/>
          <p14:tracePt t="103588" x="11523663" y="4602163"/>
          <p14:tracePt t="103597" x="11431588" y="4584700"/>
          <p14:tracePt t="103603" x="11320463" y="4575175"/>
          <p14:tracePt t="103613" x="11087100" y="4556125"/>
          <p14:tracePt t="103629" x="10929938" y="4556125"/>
          <p14:tracePt t="103638" x="10847388" y="4556125"/>
          <p14:tracePt t="103642" x="10809288" y="4556125"/>
          <p14:tracePt t="103654" x="10753725" y="4575175"/>
          <p14:tracePt t="103660" x="10734675" y="4575175"/>
          <p14:tracePt t="103668" x="10717213" y="4575175"/>
          <p14:tracePt t="103677" x="10688638" y="4584700"/>
          <p14:tracePt t="103692" x="10679113" y="4594225"/>
          <p14:tracePt t="103697" x="10669588" y="4594225"/>
          <p14:tracePt t="103739" x="10661650" y="4611688"/>
          <p14:tracePt t="103748" x="10652125" y="4611688"/>
          <p14:tracePt t="103754" x="10652125" y="4621213"/>
          <p14:tracePt t="103762" x="10642600" y="4630738"/>
          <p14:tracePt t="103769" x="10642600" y="4640263"/>
          <p14:tracePt t="103777" x="10633075" y="4649788"/>
          <p14:tracePt t="103786" x="10633075" y="4659313"/>
          <p14:tracePt t="103802" x="10623550" y="4667250"/>
          <p14:tracePt t="103813" x="10623550" y="4676775"/>
          <p14:tracePt t="103817" x="10614025" y="4686300"/>
          <p14:tracePt t="103827" x="10606088" y="4686300"/>
          <p14:tracePt t="103833" x="10596563" y="4714875"/>
          <p14:tracePt t="103843" x="10567988" y="4722813"/>
          <p14:tracePt t="103848" x="10548938" y="4732338"/>
          <p14:tracePt t="103857" x="10521950" y="4760913"/>
          <p14:tracePt t="103865" x="10502900" y="4770438"/>
          <p14:tracePt t="103871" x="10466388" y="4797425"/>
          <p14:tracePt t="103879" x="10437813" y="4806950"/>
          <p14:tracePt t="103887" x="10372725" y="4835525"/>
          <p14:tracePt t="103897" x="10188575" y="4862513"/>
          <p14:tracePt t="103912" x="9937750" y="4852988"/>
          <p14:tracePt t="103921" x="9752013" y="4835525"/>
          <p14:tracePt t="103927" x="9602788" y="4835525"/>
          <p14:tracePt t="103936" x="9417050" y="4816475"/>
          <p14:tracePt t="103942" x="9259888" y="4806950"/>
          <p14:tracePt t="103952" x="9102725" y="4806950"/>
          <p14:tracePt t="103959" x="8926513" y="4806950"/>
          <p14:tracePt t="103966" x="8777288" y="4806950"/>
          <p14:tracePt t="103975" x="8620125" y="4806950"/>
          <p14:tracePt t="103980" x="8480425" y="4826000"/>
          <p14:tracePt t="103990" x="8137525" y="4881563"/>
          <p14:tracePt t="104004" x="7821613" y="4937125"/>
          <p14:tracePt t="104017" x="7710488" y="4956175"/>
          <p14:tracePt t="104022" x="7599363" y="4956175"/>
          <p14:tracePt t="104031" x="7505700" y="4964113"/>
          <p14:tracePt t="104036" x="7450138" y="4964113"/>
          <p14:tracePt t="104044" x="7413625" y="4964113"/>
          <p14:tracePt t="104051" x="7404100" y="4964113"/>
          <p14:tracePt t="104059" x="7394575" y="4964113"/>
          <p14:tracePt t="104437" x="7385050" y="4835525"/>
          <p14:tracePt t="104445" x="7329488" y="4659313"/>
          <p14:tracePt t="104451" x="7292975" y="4473575"/>
          <p14:tracePt t="104461" x="7181850" y="4064000"/>
          <p14:tracePt t="104473" x="7116763" y="3749675"/>
          <p14:tracePt t="104477" x="7080250" y="3563938"/>
          <p14:tracePt t="104488" x="6996113" y="3238500"/>
          <p14:tracePt t="104493" x="6950075" y="2895600"/>
          <p14:tracePt t="104502" x="6875463" y="2459038"/>
          <p14:tracePt t="104508" x="6783388" y="1846263"/>
          <p14:tracePt t="104517" x="6670675" y="1308100"/>
          <p14:tracePt t="104523" x="6513513" y="5937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77425" y="-693152"/>
            <a:ext cx="7775769" cy="2387600"/>
          </a:xfrm>
        </p:spPr>
        <p:txBody>
          <a:bodyPr>
            <a:normAutofit/>
          </a:bodyPr>
          <a:lstStyle/>
          <a:p>
            <a:r>
              <a:rPr lang="fr-FR" dirty="0"/>
              <a:t>Stérilisation par la chaleur</a:t>
            </a:r>
            <a:br>
              <a:rPr lang="fr-FR" dirty="0"/>
            </a:br>
            <a:r>
              <a:rPr lang="fr-FR" sz="3600" b="1" dirty="0">
                <a:solidFill>
                  <a:schemeClr val="accent3">
                    <a:lumMod val="50000"/>
                  </a:schemeClr>
                </a:solidFill>
              </a:rPr>
              <a:t>Humide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46470" y="1984143"/>
            <a:ext cx="7868483" cy="4609409"/>
          </a:xfrm>
        </p:spPr>
        <p:txBody>
          <a:bodyPr>
            <a:norm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Un cycle de stérilisation est composé de </a:t>
            </a:r>
            <a:r>
              <a:rPr lang="fr-FR" sz="1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4 phases +++ :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à"/>
            </a:pPr>
            <a:endParaRPr lang="fr-FR" sz="20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8" r="16882" b="1"/>
          <a:stretch/>
        </p:blipFill>
        <p:spPr>
          <a:xfrm rot="5400000">
            <a:off x="-87559" y="2599494"/>
            <a:ext cx="4286209" cy="4230802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  <p:graphicFrame>
        <p:nvGraphicFramePr>
          <p:cNvPr id="5" name="Diagramme 4">
            <a:extLst>
              <a:ext uri="{FF2B5EF4-FFF2-40B4-BE49-F238E27FC236}">
                <a16:creationId xmlns:a16="http://schemas.microsoft.com/office/drawing/2014/main" id="{9E2E3708-D695-FF04-009C-4008635CE2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2402812"/>
              </p:ext>
            </p:extLst>
          </p:nvPr>
        </p:nvGraphicFramePr>
        <p:xfrm>
          <a:off x="3846439" y="2195096"/>
          <a:ext cx="7868483" cy="1233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E28BCCFF-5C92-F962-6B1D-9B942CBF85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0999413"/>
              </p:ext>
            </p:extLst>
          </p:nvPr>
        </p:nvGraphicFramePr>
        <p:xfrm>
          <a:off x="4477331" y="3396224"/>
          <a:ext cx="7077061" cy="23539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73726">
                  <a:extLst>
                    <a:ext uri="{9D8B030D-6E8A-4147-A177-3AD203B41FA5}">
                      <a16:colId xmlns:a16="http://schemas.microsoft.com/office/drawing/2014/main" val="3829296321"/>
                    </a:ext>
                  </a:extLst>
                </a:gridCol>
                <a:gridCol w="3703335">
                  <a:extLst>
                    <a:ext uri="{9D8B030D-6E8A-4147-A177-3AD203B41FA5}">
                      <a16:colId xmlns:a16="http://schemas.microsoft.com/office/drawing/2014/main" val="1976020029"/>
                    </a:ext>
                  </a:extLst>
                </a:gridCol>
              </a:tblGrid>
              <a:tr h="4087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b="1" u="sng" dirty="0">
                          <a:effectLst/>
                        </a:rPr>
                        <a:t>Avantages</a:t>
                      </a:r>
                      <a:endParaRPr lang="fr-FR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solidFill>
                      <a:srgbClr val="DDCF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b="1" u="sng" dirty="0">
                          <a:effectLst/>
                        </a:rPr>
                        <a:t>Inconvénients</a:t>
                      </a:r>
                      <a:endParaRPr lang="fr-FR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solidFill>
                      <a:srgbClr val="DDC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82658"/>
                  </a:ext>
                </a:extLst>
              </a:tr>
              <a:tr h="7786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¤ Facilité d’utilisation du matériel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¤ Innocuité agent stérilisant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>
                          <a:effectLst/>
                        </a:rPr>
                        <a:t>¤ Attention objet thermosensible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>
                          <a:effectLst/>
                        </a:rPr>
                        <a:t>¤ Attention objet sensibles à l’oxydation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2458261996"/>
                  </a:ext>
                </a:extLst>
              </a:tr>
              <a:tr h="38796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b="1" u="sng" dirty="0">
                          <a:effectLst/>
                        </a:rPr>
                        <a:t>Applications</a:t>
                      </a:r>
                      <a:endParaRPr lang="fr-FR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solidFill>
                      <a:srgbClr val="DDCF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5621891"/>
                  </a:ext>
                </a:extLst>
              </a:tr>
              <a:tr h="77865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¤ </a:t>
                      </a:r>
                      <a:r>
                        <a:rPr lang="fr-FR" sz="1100" b="1" dirty="0">
                          <a:effectLst/>
                        </a:rPr>
                        <a:t>Surtout les médicaments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¤ Matériel médico-chirurgical acier inoxydable, verre, latex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1243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78009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06527">
        <p159:morph option="byObject"/>
      </p:transition>
    </mc:Choice>
    <mc:Fallback xmlns="">
      <p:transition spd="slow" advTm="106527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863" x="4751388" y="0"/>
          <p14:tracePt t="1873" x="4751388" y="92075"/>
          <p14:tracePt t="1879" x="4732338" y="204788"/>
          <p14:tracePt t="1886" x="4713288" y="296863"/>
          <p14:tracePt t="1893" x="4713288" y="371475"/>
          <p14:tracePt t="1901" x="4686300" y="427038"/>
          <p14:tracePt t="1909" x="4657725" y="511175"/>
          <p14:tracePt t="1927" x="4638675" y="603250"/>
          <p14:tracePt t="1937" x="4621213" y="639763"/>
          <p14:tracePt t="1941" x="4611688" y="658813"/>
          <p14:tracePt t="1951" x="4602163" y="695325"/>
          <p14:tracePt t="1958" x="4592638" y="704850"/>
          <p14:tracePt t="1966" x="4565650" y="742950"/>
          <p14:tracePt t="1972" x="4556125" y="779463"/>
          <p14:tracePt t="1983" x="4546600" y="798513"/>
          <p14:tracePt t="1989" x="4518025" y="825500"/>
          <p14:tracePt t="1995" x="4500563" y="844550"/>
          <p14:tracePt t="2004" x="4491038" y="854075"/>
          <p14:tracePt t="2008" x="4462463" y="881063"/>
          <p14:tracePt t="2020" x="4445000" y="919163"/>
          <p14:tracePt t="2032" x="4416425" y="936625"/>
          <p14:tracePt t="2036" x="4397375" y="946150"/>
          <p14:tracePt t="2046" x="4389438" y="965200"/>
          <p14:tracePt t="2050" x="4379913" y="974725"/>
          <p14:tracePt t="2060" x="4360863" y="984250"/>
          <p14:tracePt t="2067" x="4351338" y="984250"/>
          <p14:tracePt t="2074" x="4341813" y="992188"/>
          <p14:tracePt t="2083" x="4341813" y="1001713"/>
          <p14:tracePt t="2091" x="4332288" y="1001713"/>
          <p14:tracePt t="2099" x="4324350" y="1001713"/>
          <p14:tracePt t="2104" x="4324350" y="1011238"/>
          <p14:tracePt t="2115" x="4305300" y="1020763"/>
          <p14:tracePt t="2125" x="4295775" y="1020763"/>
          <p14:tracePt t="2130" x="4286250" y="1030288"/>
          <p14:tracePt t="2141" x="4268788" y="1039813"/>
          <p14:tracePt t="2155" x="4249738" y="1039813"/>
          <p14:tracePt t="2169" x="4221163" y="1049338"/>
          <p14:tracePt t="2184" x="4221163" y="1057275"/>
          <p14:tracePt t="2192" x="4213225" y="1057275"/>
          <p14:tracePt t="2207" x="4203700" y="1076325"/>
          <p14:tracePt t="2220" x="4184650" y="1104900"/>
          <p14:tracePt t="2224" x="4184650" y="1112838"/>
          <p14:tracePt t="2234" x="4175125" y="1131888"/>
          <p14:tracePt t="2241" x="4175125" y="1169988"/>
          <p14:tracePt t="2249" x="4175125" y="1187450"/>
          <p14:tracePt t="2255" x="4175125" y="1206500"/>
          <p14:tracePt t="2263" x="4194175" y="1233488"/>
          <p14:tracePt t="2270" x="4221163" y="1290638"/>
          <p14:tracePt t="2278" x="4249738" y="1327150"/>
          <p14:tracePt t="2287" x="4305300" y="1382713"/>
          <p14:tracePt t="2292" x="4370388" y="1438275"/>
          <p14:tracePt t="2304" x="4471988" y="1558925"/>
          <p14:tracePt t="2317" x="4630738" y="1652588"/>
          <p14:tracePt t="2329" x="4722813" y="1716088"/>
          <p14:tracePt t="2335" x="4797425" y="1754188"/>
          <p14:tracePt t="2343" x="4899025" y="1819275"/>
          <p14:tracePt t="2348" x="5000625" y="1865313"/>
          <p14:tracePt t="2358" x="5094288" y="1901825"/>
          <p14:tracePt t="2366" x="5280025" y="1920875"/>
          <p14:tracePt t="2373" x="5456238" y="1939925"/>
          <p14:tracePt t="2381" x="5632450" y="1939925"/>
          <p14:tracePt t="2387" x="5808663" y="1939925"/>
          <p14:tracePt t="2397" x="6124575" y="1911350"/>
          <p14:tracePt t="2408" x="6327775" y="1893888"/>
          <p14:tracePt t="2410" x="6503988" y="1874838"/>
          <p14:tracePt t="2424" x="6689725" y="1819275"/>
          <p14:tracePt t="2429" x="6829425" y="1781175"/>
          <p14:tracePt t="2439" x="6940550" y="1754188"/>
          <p14:tracePt t="2443" x="7107238" y="1716088"/>
          <p14:tracePt t="2452" x="7246938" y="1660525"/>
          <p14:tracePt t="2460" x="7367588" y="1595438"/>
          <p14:tracePt t="2466" x="7488238" y="1539875"/>
          <p14:tracePt t="2473" x="7599363" y="1512888"/>
          <p14:tracePt t="2482" x="7681913" y="1466850"/>
          <p14:tracePt t="2491" x="7840663" y="1363663"/>
          <p14:tracePt t="2503" x="7915275" y="1317625"/>
          <p14:tracePt t="2507" x="8007350" y="1290638"/>
          <p14:tracePt t="2517" x="8081963" y="1262063"/>
          <p14:tracePt t="2523" x="8183563" y="1225550"/>
          <p14:tracePt t="2532" x="8277225" y="1196975"/>
          <p14:tracePt t="2538" x="8332788" y="1169988"/>
          <p14:tracePt t="2547" x="8434388" y="1131888"/>
          <p14:tracePt t="2554" x="8499475" y="1122363"/>
          <p14:tracePt t="2561" x="8574088" y="1104900"/>
          <p14:tracePt t="2569" x="8647113" y="1095375"/>
          <p14:tracePt t="2577" x="8767763" y="1057275"/>
          <p14:tracePt t="2586" x="8972550" y="1030288"/>
          <p14:tracePt t="2601" x="9167813" y="965200"/>
          <p14:tracePt t="2612" x="9259888" y="928688"/>
          <p14:tracePt t="2615" x="9334500" y="900113"/>
          <p14:tracePt t="2626" x="9399588" y="854075"/>
          <p14:tracePt t="2633" x="9417050" y="835025"/>
          <p14:tracePt t="2641" x="9472613" y="788988"/>
          <p14:tracePt t="2650" x="9556750" y="723900"/>
          <p14:tracePt t="2657" x="9575800" y="704850"/>
          <p14:tracePt t="2663" x="9631363" y="649288"/>
          <p14:tracePt t="2670" x="9667875" y="622300"/>
          <p14:tracePt t="2680" x="9732963" y="574675"/>
          <p14:tracePt t="2691" x="9771063" y="566738"/>
          <p14:tracePt t="2696" x="9779000" y="547688"/>
          <p14:tracePt t="2707" x="9817100" y="528638"/>
          <p14:tracePt t="2708" x="9826625" y="528638"/>
          <p14:tracePt t="2721" x="9844088" y="511175"/>
          <p14:tracePt t="2725" x="9853613" y="511175"/>
          <p14:tracePt t="2735" x="9863138" y="501650"/>
          <p14:tracePt t="2742" x="9882188" y="492125"/>
          <p14:tracePt t="2749" x="9891713" y="482600"/>
          <p14:tracePt t="2759" x="9899650" y="473075"/>
          <p14:tracePt t="2773" x="9909175" y="463550"/>
          <p14:tracePt t="2884" x="9853613" y="427038"/>
          <p14:tracePt t="2894" x="9798050" y="407988"/>
          <p14:tracePt t="2901" x="9752013" y="398463"/>
          <p14:tracePt t="2913" x="9650413" y="390525"/>
          <p14:tracePt t="2923" x="9593263" y="390525"/>
          <p14:tracePt t="2930" x="9529763" y="390525"/>
          <p14:tracePt t="2938" x="9455150" y="390525"/>
          <p14:tracePt t="2946" x="9371013" y="390525"/>
          <p14:tracePt t="2952" x="9315450" y="407988"/>
          <p14:tracePt t="2961" x="9194800" y="407988"/>
          <p14:tracePt t="2978" x="9064625" y="407988"/>
          <p14:tracePt t="2989" x="9009063" y="417513"/>
          <p14:tracePt t="2993" x="8963025" y="417513"/>
          <p14:tracePt t="3004" x="8907463" y="417513"/>
          <p14:tracePt t="3010" x="8861425" y="417513"/>
          <p14:tracePt t="3018" x="8796338" y="417513"/>
          <p14:tracePt t="3025" x="8721725" y="436563"/>
          <p14:tracePt t="3033" x="8629650" y="436563"/>
          <p14:tracePt t="3041" x="8535988" y="436563"/>
          <p14:tracePt t="3047" x="8424863" y="436563"/>
          <p14:tracePt t="3056" x="8220075" y="463550"/>
          <p14:tracePt t="3071" x="8072438" y="492125"/>
          <p14:tracePt t="3083" x="8026400" y="511175"/>
          <p14:tracePt t="3088" x="7951788" y="519113"/>
          <p14:tracePt t="3098" x="7877175" y="538163"/>
          <p14:tracePt t="3103" x="7785100" y="566738"/>
          <p14:tracePt t="3111" x="7710488" y="603250"/>
          <p14:tracePt t="3118" x="7589838" y="631825"/>
          <p14:tracePt t="3128" x="7497763" y="649288"/>
          <p14:tracePt t="3134" x="7423150" y="658813"/>
          <p14:tracePt t="3140" x="7329488" y="695325"/>
          <p14:tracePt t="3150" x="7218363" y="752475"/>
          <p14:tracePt t="3166" x="7126288" y="788988"/>
          <p14:tracePt t="3180" x="7088188" y="798513"/>
          <p14:tracePt t="3182" x="7051675" y="825500"/>
          <p14:tracePt t="3192" x="7032625" y="844550"/>
          <p14:tracePt t="3197" x="7005638" y="863600"/>
          <p14:tracePt t="3207" x="6986588" y="871538"/>
          <p14:tracePt t="3211" x="6959600" y="890588"/>
          <p14:tracePt t="3221" x="6921500" y="919163"/>
          <p14:tracePt t="3229" x="6911975" y="928688"/>
          <p14:tracePt t="3236" x="6894513" y="936625"/>
          <p14:tracePt t="3243" x="6865938" y="965200"/>
          <p14:tracePt t="3252" x="6856413" y="974725"/>
          <p14:tracePt t="3260" x="6838950" y="992188"/>
          <p14:tracePt t="3272" x="6829425" y="1001713"/>
          <p14:tracePt t="3276" x="6819900" y="1020763"/>
          <p14:tracePt t="3290" x="6773863" y="1057275"/>
          <p14:tracePt t="3301" x="6764338" y="1076325"/>
          <p14:tracePt t="3306" x="6735763" y="1122363"/>
          <p14:tracePt t="3315" x="6726238" y="1131888"/>
          <p14:tracePt t="3322" x="6708775" y="1160463"/>
          <p14:tracePt t="3329" x="6689725" y="1187450"/>
          <p14:tracePt t="3340" x="6670675" y="1225550"/>
          <p14:tracePt t="3344" x="6643688" y="1243013"/>
          <p14:tracePt t="3356" x="6605588" y="1290638"/>
          <p14:tracePt t="3368" x="6597650" y="1298575"/>
          <p14:tracePt t="3371" x="6588125" y="1317625"/>
          <p14:tracePt t="3380" x="6578600" y="1327150"/>
          <p14:tracePt t="3395" x="6569075" y="1354138"/>
          <p14:tracePt t="3401" x="6559550" y="1354138"/>
          <p14:tracePt t="3410" x="6559550" y="1363663"/>
          <p14:tracePt t="3414" x="6550025" y="1373188"/>
          <p14:tracePt t="3433" x="6550025" y="1382713"/>
          <p14:tracePt t="3438" x="6532563" y="1401763"/>
          <p14:tracePt t="3447" x="6532563" y="1411288"/>
          <p14:tracePt t="3463" x="6523038" y="1428750"/>
          <p14:tracePt t="3479" x="6513513" y="1438275"/>
          <p14:tracePt t="3489" x="6513513" y="1447800"/>
          <p14:tracePt t="3495" x="6494463" y="1466850"/>
          <p14:tracePt t="3518" x="6383338" y="2190750"/>
          <p14:tracePt t="4279" x="6356350" y="2190750"/>
          <p14:tracePt t="4287" x="6308725" y="2208213"/>
          <p14:tracePt t="4297" x="6235700" y="2227263"/>
          <p14:tracePt t="4313" x="6142038" y="2255838"/>
          <p14:tracePt t="4324" x="6076950" y="2263775"/>
          <p14:tracePt t="4328" x="6059488" y="2263775"/>
          <p14:tracePt t="4338" x="6021388" y="2282825"/>
          <p14:tracePt t="4343" x="5994400" y="2292350"/>
          <p14:tracePt t="4353" x="5984875" y="2292350"/>
          <p14:tracePt t="4359" x="5975350" y="2301875"/>
          <p14:tracePt t="4368" x="5965825" y="2311400"/>
          <p14:tracePt t="4381" x="5946775" y="2328863"/>
          <p14:tracePt t="4389" x="5938838" y="2338388"/>
          <p14:tracePt t="4396" x="5929313" y="2347913"/>
          <p14:tracePt t="4407" x="5900738" y="2393950"/>
          <p14:tracePt t="4420" x="5891213" y="2413000"/>
          <p14:tracePt t="4432" x="5883275" y="2439988"/>
          <p14:tracePt t="4446" x="5845175" y="2449513"/>
          <p14:tracePt t="4454" x="5827713" y="2459038"/>
          <p14:tracePt t="4461" x="5789613" y="2478088"/>
          <p14:tracePt t="4470" x="5743575" y="2478088"/>
          <p14:tracePt t="4477" x="5707063" y="2468563"/>
          <p14:tracePt t="4485" x="5649913" y="2468563"/>
          <p14:tracePt t="4490" x="5613400" y="2468563"/>
          <p14:tracePt t="4500" x="5529263" y="2459038"/>
          <p14:tracePt t="4512" x="5492750" y="2459038"/>
          <p14:tracePt t="4514" x="5473700" y="2459038"/>
          <p14:tracePt t="4527" x="5437188" y="2459038"/>
          <p14:tracePt t="4532" x="5427663" y="2459038"/>
          <p14:tracePt t="4541" x="5408613" y="2459038"/>
          <p14:tracePt t="4547" x="5391150" y="2459038"/>
          <p14:tracePt t="4555" x="5362575" y="2459038"/>
          <p14:tracePt t="4562" x="5345113" y="2449513"/>
          <p14:tracePt t="4572" x="5316538" y="2449513"/>
          <p14:tracePt t="4579" x="5307013" y="2449513"/>
          <p14:tracePt t="4586" x="5289550" y="2449513"/>
          <p14:tracePt t="4593" x="5270500" y="2449513"/>
          <p14:tracePt t="4596" x="5251450" y="2449513"/>
          <p14:tracePt t="4606" x="5224463" y="2449513"/>
          <p14:tracePt t="4610" x="5205413" y="2449513"/>
          <p14:tracePt t="4621" x="5186363" y="2449513"/>
          <p14:tracePt t="4626" x="5176838" y="2449513"/>
          <p14:tracePt t="4636" x="5149850" y="2439988"/>
          <p14:tracePt t="4642" x="5130800" y="2439988"/>
          <p14:tracePt t="4650" x="5111750" y="2439988"/>
          <p14:tracePt t="4657" x="5094288" y="2439988"/>
          <p14:tracePt t="4664" x="5065713" y="2439988"/>
          <p14:tracePt t="4672" x="5056188" y="2439988"/>
          <p14:tracePt t="4679" x="5048250" y="2439988"/>
          <p14:tracePt t="4689" x="5010150" y="2439988"/>
          <p14:tracePt t="4704" x="4973638" y="2439988"/>
          <p14:tracePt t="4715" x="4954588" y="2439988"/>
          <p14:tracePt t="4721" x="4935538" y="2449513"/>
          <p14:tracePt t="4730" x="4908550" y="2459038"/>
          <p14:tracePt t="4737" x="4870450" y="2459038"/>
          <p14:tracePt t="4744" x="4862513" y="2468563"/>
          <p14:tracePt t="4751" x="4843463" y="2478088"/>
          <p14:tracePt t="4761" x="4824413" y="2478088"/>
          <p14:tracePt t="4768" x="4814888" y="2487613"/>
          <p14:tracePt t="4772" x="4797425" y="2487613"/>
          <p14:tracePt t="4784" x="4759325" y="2497138"/>
          <p14:tracePt t="4795" x="4751388" y="2505075"/>
          <p14:tracePt t="4800" x="4732338" y="2505075"/>
          <p14:tracePt t="4814" x="4686300" y="2524125"/>
          <p14:tracePt t="4823" x="4667250" y="2524125"/>
          <p14:tracePt t="4831" x="4648200" y="2524125"/>
          <p14:tracePt t="4838" x="4621213" y="2524125"/>
          <p14:tracePt t="4846" x="4602163" y="2533650"/>
          <p14:tracePt t="4852" x="4583113" y="2533650"/>
          <p14:tracePt t="4862" x="4556125" y="2533650"/>
          <p14:tracePt t="4869" x="4537075" y="2533650"/>
          <p14:tracePt t="4878" x="4491038" y="2533650"/>
          <p14:tracePt t="4889" x="4481513" y="2543175"/>
          <p14:tracePt t="4892" x="4452938" y="2543175"/>
          <p14:tracePt t="4905" x="4445000" y="2543175"/>
          <p14:tracePt t="4908" x="4435475" y="2543175"/>
          <p14:tracePt t="4919" x="4416425" y="2543175"/>
          <p14:tracePt t="4925" x="4389438" y="2543175"/>
          <p14:tracePt t="4933" x="4379913" y="2543175"/>
          <p14:tracePt t="4939" x="4370388" y="2543175"/>
          <p14:tracePt t="4947" x="4351338" y="2543175"/>
          <p14:tracePt t="4956" x="4341813" y="2543175"/>
          <p14:tracePt t="4962" x="4332288" y="2543175"/>
          <p14:tracePt t="4972" x="4314825" y="2543175"/>
          <p14:tracePt t="4986" x="4295775" y="2543175"/>
          <p14:tracePt t="4998" x="4286250" y="2543175"/>
          <p14:tracePt t="5003" x="4276725" y="2543175"/>
          <p14:tracePt t="5012" x="4268788" y="2543175"/>
          <p14:tracePt t="5020" x="4249738" y="2543175"/>
          <p14:tracePt t="5027" x="4240213" y="2543175"/>
          <p14:tracePt t="5035" x="4230688" y="2543175"/>
          <p14:tracePt t="5042" x="4221163" y="2543175"/>
          <p14:tracePt t="5051" x="4213225" y="2543175"/>
          <p14:tracePt t="5065" x="4203700" y="2543175"/>
          <p14:tracePt t="5078" x="4194175" y="2543175"/>
          <p14:tracePt t="5098" x="4184650" y="2543175"/>
          <p14:tracePt t="5569" x="4194175" y="2543175"/>
          <p14:tracePt t="5608" x="4203700" y="2543175"/>
          <p14:tracePt t="5621" x="4213225" y="2543175"/>
          <p14:tracePt t="5646" x="4221163" y="2543175"/>
          <p14:tracePt t="5661" x="4230688" y="2543175"/>
          <p14:tracePt t="5688" x="4240213" y="2543175"/>
          <p14:tracePt t="5692" x="4249738" y="2543175"/>
          <p14:tracePt t="5726" x="4268788" y="2543175"/>
          <p14:tracePt t="5740" x="4276725" y="2543175"/>
          <p14:tracePt t="5751" x="4276725" y="2533650"/>
          <p14:tracePt t="5767" x="4286250" y="2533650"/>
          <p14:tracePt t="5772" x="4295775" y="2533650"/>
          <p14:tracePt t="5796" x="4305300" y="2533650"/>
          <p14:tracePt t="5803" x="4314825" y="2533650"/>
          <p14:tracePt t="5820" x="4324350" y="2533650"/>
          <p14:tracePt t="5833" x="4332288" y="2524125"/>
          <p14:tracePt t="5847" x="4341813" y="2524125"/>
          <p14:tracePt t="5861" x="4351338" y="2524125"/>
          <p14:tracePt t="5890" x="4360863" y="2524125"/>
          <p14:tracePt t="5919" x="4370388" y="2524125"/>
          <p14:tracePt t="5941" x="4379913" y="2524125"/>
          <p14:tracePt t="5956" x="4389438" y="2524125"/>
          <p14:tracePt t="6035" x="4397375" y="2524125"/>
          <p14:tracePt t="6761" x="4416425" y="2524125"/>
          <p14:tracePt t="6769" x="4445000" y="2514600"/>
          <p14:tracePt t="6775" x="4462463" y="2514600"/>
          <p14:tracePt t="6782" x="4481513" y="2514600"/>
          <p14:tracePt t="6791" x="4556125" y="2497138"/>
          <p14:tracePt t="6807" x="4630738" y="2497138"/>
          <p14:tracePt t="6818" x="4667250" y="2497138"/>
          <p14:tracePt t="6822" x="4703763" y="2497138"/>
          <p14:tracePt t="6834" x="4732338" y="2497138"/>
          <p14:tracePt t="6837" x="4768850" y="2497138"/>
          <p14:tracePt t="6847" x="4806950" y="2497138"/>
          <p14:tracePt t="6854" x="4843463" y="2497138"/>
          <p14:tracePt t="6862" x="4889500" y="2497138"/>
          <p14:tracePt t="6870" x="4945063" y="2497138"/>
          <p14:tracePt t="6877" x="4983163" y="2497138"/>
          <p14:tracePt t="6885" x="5029200" y="2497138"/>
          <p14:tracePt t="6891" x="5075238" y="2497138"/>
          <p14:tracePt t="6902" x="5140325" y="2497138"/>
          <p14:tracePt t="6912" x="5168900" y="2497138"/>
          <p14:tracePt t="6916" x="5205413" y="2497138"/>
          <p14:tracePt t="6928" x="5260975" y="2497138"/>
          <p14:tracePt t="6931" x="5289550" y="2497138"/>
          <p14:tracePt t="6943" x="5326063" y="2497138"/>
          <p14:tracePt t="6948" x="5362575" y="2487613"/>
          <p14:tracePt t="6956" x="5400675" y="2487613"/>
          <p14:tracePt t="6963" x="5437188" y="2487613"/>
          <p14:tracePt t="6970" x="5456238" y="2478088"/>
          <p14:tracePt t="6980" x="5492750" y="2478088"/>
          <p14:tracePt t="6986" x="5502275" y="2478088"/>
          <p14:tracePt t="6995" x="5557838" y="2478088"/>
          <p14:tracePt t="7007" x="5586413" y="2468563"/>
          <p14:tracePt t="7011" x="5603875" y="2468563"/>
          <p14:tracePt t="7021" x="5622925" y="2468563"/>
          <p14:tracePt t="7025" x="5649913" y="2468563"/>
          <p14:tracePt t="7037" x="5659438" y="2468563"/>
          <p14:tracePt t="7043" x="5668963" y="2468563"/>
          <p14:tracePt t="7053" x="5688013" y="2468563"/>
          <p14:tracePt t="7065" x="5697538" y="2468563"/>
          <p14:tracePt t="7079" x="5707063" y="2468563"/>
          <p14:tracePt t="7089" x="5715000" y="2478088"/>
          <p14:tracePt t="7103" x="5724525" y="2478088"/>
          <p14:tracePt t="7121" x="5734050" y="2487613"/>
          <p14:tracePt t="7130" x="5743575" y="2487613"/>
          <p14:tracePt t="7144" x="5762625" y="2497138"/>
          <p14:tracePt t="7159" x="5789613" y="2505075"/>
          <p14:tracePt t="7169" x="5799138" y="2505075"/>
          <p14:tracePt t="7173" x="5818188" y="2505075"/>
          <p14:tracePt t="7185" x="5845175" y="2514600"/>
          <p14:tracePt t="7196" x="5854700" y="2524125"/>
          <p14:tracePt t="7199" x="5873750" y="2524125"/>
          <p14:tracePt t="7211" x="5910263" y="2524125"/>
          <p14:tracePt t="7216" x="5946775" y="2543175"/>
          <p14:tracePt t="7226" x="5965825" y="2543175"/>
          <p14:tracePt t="7231" x="5994400" y="2543175"/>
          <p14:tracePt t="7239" x="6011863" y="2543175"/>
          <p14:tracePt t="7245" x="6049963" y="2543175"/>
          <p14:tracePt t="7253" x="6059488" y="2543175"/>
          <p14:tracePt t="7263" x="6086475" y="2533650"/>
          <p14:tracePt t="7269" x="6115050" y="2533650"/>
          <p14:tracePt t="7279" x="6170613" y="2533650"/>
          <p14:tracePt t="7290" x="6216650" y="2533650"/>
          <p14:tracePt t="7294" x="6253163" y="2533650"/>
          <p14:tracePt t="7304" x="6291263" y="2524125"/>
          <p14:tracePt t="7308" x="6356350" y="2514600"/>
          <p14:tracePt t="7319" x="6392863" y="2514600"/>
          <p14:tracePt t="7325" x="6429375" y="2514600"/>
          <p14:tracePt t="7333" x="6448425" y="2514600"/>
          <p14:tracePt t="7339" x="6477000" y="2514600"/>
          <p14:tracePt t="7348" x="6494463" y="2514600"/>
          <p14:tracePt t="7357" x="6513513" y="2514600"/>
          <p14:tracePt t="7449" x="6523038" y="2514600"/>
          <p14:tracePt t="7457" x="6532563" y="2514600"/>
          <p14:tracePt t="7480" x="6542088" y="2514600"/>
          <p14:tracePt t="7512" x="6550025" y="2514600"/>
          <p14:tracePt t="7527" x="6559550" y="2514600"/>
          <p14:tracePt t="7543" x="6578600" y="2514600"/>
          <p14:tracePt t="7551" x="6588125" y="2514600"/>
          <p14:tracePt t="7566" x="6605588" y="2505075"/>
          <p14:tracePt t="7575" x="6662738" y="2487613"/>
          <p14:tracePt t="7587" x="6689725" y="2478088"/>
          <p14:tracePt t="7591" x="6735763" y="2468563"/>
          <p14:tracePt t="7602" x="6764338" y="2449513"/>
          <p14:tracePt t="7607" x="6810375" y="2439988"/>
          <p14:tracePt t="7616" x="6829425" y="2439988"/>
          <p14:tracePt t="7622" x="6884988" y="2413000"/>
          <p14:tracePt t="7631" x="6911975" y="2403475"/>
          <p14:tracePt t="7638" x="6959600" y="2393950"/>
          <p14:tracePt t="7645" x="6996113" y="2376488"/>
          <p14:tracePt t="7653" x="7015163" y="2366963"/>
          <p14:tracePt t="7661" x="7051675" y="2357438"/>
          <p14:tracePt t="7669" x="7116763" y="2338388"/>
          <p14:tracePt t="7682" x="7162800" y="2328863"/>
          <p14:tracePt t="7686" x="7191375" y="2319338"/>
          <p14:tracePt t="7701" x="7246938" y="2319338"/>
          <p14:tracePt t="7712" x="7264400" y="2319338"/>
          <p14:tracePt t="7715" x="7273925" y="2319338"/>
          <p14:tracePt t="7721" x="7283450" y="2319338"/>
          <p14:tracePt t="7727" x="7302500" y="2319338"/>
          <p14:tracePt t="7734" x="7312025" y="2319338"/>
          <p14:tracePt t="7747" x="7321550" y="2319338"/>
          <p14:tracePt t="7764" x="7339013" y="2319338"/>
          <p14:tracePt t="8345" x="7440613" y="2347913"/>
          <p14:tracePt t="8356" x="7478713" y="2357438"/>
          <p14:tracePt t="8360" x="7515225" y="2393950"/>
          <p14:tracePt t="8370" x="7570788" y="2422525"/>
          <p14:tracePt t="8376" x="7608888" y="2439988"/>
          <p14:tracePt t="8386" x="7645400" y="2459038"/>
          <p14:tracePt t="8391" x="7673975" y="2478088"/>
          <p14:tracePt t="8400" x="7691438" y="2487613"/>
          <p14:tracePt t="8408" x="7720013" y="2497138"/>
          <p14:tracePt t="8414" x="7729538" y="2505075"/>
          <p14:tracePt t="8424" x="7785100" y="2514600"/>
          <p14:tracePt t="8438" x="7821613" y="2533650"/>
          <p14:tracePt t="8451" x="7850188" y="2543175"/>
          <p14:tracePt t="8457" x="7859713" y="2552700"/>
          <p14:tracePt t="8465" x="7867650" y="2552700"/>
          <p14:tracePt t="8468" x="7886700" y="2560638"/>
          <p14:tracePt t="8479" x="7896225" y="2560638"/>
          <p14:tracePt t="8486" x="7905750" y="2570163"/>
          <p14:tracePt t="8494" x="7923213" y="2570163"/>
          <p14:tracePt t="8508" x="7932738" y="2570163"/>
          <p14:tracePt t="8517" x="7942263" y="2570163"/>
          <p14:tracePt t="8523" x="7951788" y="2579688"/>
          <p14:tracePt t="8534" x="7988300" y="2589213"/>
          <p14:tracePt t="8545" x="7997825" y="2589213"/>
          <p14:tracePt t="8550" x="8007350" y="2589213"/>
          <p14:tracePt t="8560" x="8016875" y="2589213"/>
          <p14:tracePt t="8575" x="8035925" y="2598738"/>
          <p14:tracePt t="8596" x="8053388" y="2616200"/>
          <p14:tracePt t="8657" x="8062913" y="2616200"/>
          <p14:tracePt t="8683" x="8062913" y="2625725"/>
          <p14:tracePt t="8721" x="8072438" y="2635250"/>
          <p14:tracePt t="8798" x="8072438" y="2644775"/>
          <p14:tracePt t="8815" x="8072438" y="2654300"/>
          <p14:tracePt t="8828" x="8072438" y="2663825"/>
          <p14:tracePt t="8832" x="8072438" y="2673350"/>
          <p14:tracePt t="12160" x="8183563" y="2700338"/>
          <p14:tracePt t="12171" x="8323263" y="2709863"/>
          <p14:tracePt t="12177" x="8453438" y="2728913"/>
          <p14:tracePt t="12186" x="8574088" y="2746375"/>
          <p14:tracePt t="12190" x="8666163" y="2765425"/>
          <p14:tracePt t="12200" x="8731250" y="2765425"/>
          <p14:tracePt t="12207" x="8786813" y="2765425"/>
          <p14:tracePt t="12215" x="8832850" y="2774950"/>
          <p14:tracePt t="12223" x="8907463" y="2794000"/>
          <p14:tracePt t="12229" x="8953500" y="2794000"/>
          <p14:tracePt t="12240" x="9074150" y="2801938"/>
          <p14:tracePt t="12251" x="9102725" y="2811463"/>
          <p14:tracePt t="12255" x="9120188" y="2811463"/>
          <p14:tracePt t="12266" x="9139238" y="2811463"/>
          <p14:tracePt t="12269" x="9148763" y="2811463"/>
          <p14:tracePt t="12281" x="9158288" y="2811463"/>
          <p14:tracePt t="12360" x="9120188" y="2784475"/>
          <p14:tracePt t="12364" x="9074150" y="2774950"/>
          <p14:tracePt t="12375" x="9018588" y="2774950"/>
          <p14:tracePt t="12380" x="8953500" y="2765425"/>
          <p14:tracePt t="12389" x="8897938" y="2746375"/>
          <p14:tracePt t="12395" x="8786813" y="2746375"/>
          <p14:tracePt t="12403" x="8694738" y="2746375"/>
          <p14:tracePt t="12411" x="8647113" y="2746375"/>
          <p14:tracePt t="12418" x="8545513" y="2755900"/>
          <p14:tracePt t="12426" x="8424863" y="2774950"/>
          <p14:tracePt t="12432" x="8294688" y="2774950"/>
          <p14:tracePt t="12443" x="7951788" y="2840038"/>
          <p14:tracePt t="12455" x="7794625" y="2895600"/>
          <p14:tracePt t="12457" x="7626350" y="2951163"/>
          <p14:tracePt t="12469" x="7469188" y="2987675"/>
          <p14:tracePt t="12473" x="7283450" y="3062288"/>
          <p14:tracePt t="12483" x="7143750" y="3108325"/>
          <p14:tracePt t="12488" x="6986588" y="3146425"/>
          <p14:tracePt t="12499" x="6829425" y="3201988"/>
          <p14:tracePt t="12506" x="6662738" y="3238500"/>
          <p14:tracePt t="12512" x="6484938" y="3313113"/>
          <p14:tracePt t="12520" x="6300788" y="3313113"/>
          <p14:tracePt t="12528" x="6142038" y="3349625"/>
          <p14:tracePt t="12535" x="5965825" y="3359150"/>
          <p14:tracePt t="12537" x="5827713" y="3378200"/>
          <p14:tracePt t="12549" x="5697538" y="3378200"/>
          <p14:tracePt t="12554" x="5557838" y="3414713"/>
          <p14:tracePt t="12563" x="5465763" y="3414713"/>
          <p14:tracePt t="12569" x="5400675" y="3414713"/>
          <p14:tracePt t="12577" x="5307013" y="3414713"/>
          <p14:tracePt t="12584" x="5251450" y="3424238"/>
          <p14:tracePt t="12591" x="5205413" y="3443288"/>
          <p14:tracePt t="12601" x="5149850" y="3443288"/>
          <p14:tracePt t="12608" x="5084763" y="3443288"/>
          <p14:tracePt t="12616" x="5019675" y="3443288"/>
          <p14:tracePt t="12620" x="4945063" y="3452813"/>
          <p14:tracePt t="12632" x="4787900" y="3452813"/>
          <p14:tracePt t="12642" x="4713288" y="3452813"/>
          <p14:tracePt t="12646" x="4667250" y="3452813"/>
          <p14:tracePt t="12658" x="4583113" y="3452813"/>
          <p14:tracePt t="12664" x="4546600" y="3470275"/>
          <p14:tracePt t="12671" x="4491038" y="3479800"/>
          <p14:tracePt t="12678" x="4462463" y="3479800"/>
          <p14:tracePt t="12685" x="4425950" y="3479800"/>
          <p14:tracePt t="12694" x="4389438" y="3479800"/>
          <p14:tracePt t="12701" x="4351338" y="3479800"/>
          <p14:tracePt t="12707" x="4314825" y="3460750"/>
          <p14:tracePt t="12716" x="4276725" y="3460750"/>
          <p14:tracePt t="12726" x="4194175" y="3452813"/>
          <p14:tracePt t="12737" x="4156075" y="3443288"/>
          <p14:tracePt t="12741" x="4119563" y="3424238"/>
          <p14:tracePt t="12752" x="4092575" y="3414713"/>
          <p14:tracePt t="12757" x="4054475" y="3405188"/>
          <p14:tracePt t="12766" x="4035425" y="3405188"/>
          <p14:tracePt t="12772" x="4027488" y="3397250"/>
          <p14:tracePt t="12782" x="4008438" y="3387725"/>
          <p14:tracePt t="12795" x="3998913" y="3387725"/>
          <p14:tracePt t="12802" x="3989388" y="3387725"/>
          <p14:tracePt t="12819" x="3979863" y="3387725"/>
          <p14:tracePt t="12875" x="3971925" y="3387725"/>
          <p14:tracePt t="12898" x="3971925" y="3378200"/>
          <p14:tracePt t="12904" x="3971925" y="3368675"/>
          <p14:tracePt t="12928" x="3962400" y="3368675"/>
          <p14:tracePt t="12940" x="3962400" y="3359150"/>
          <p14:tracePt t="12954" x="3962400" y="3349625"/>
          <p14:tracePt t="12977" x="3962400" y="3340100"/>
          <p14:tracePt t="12983" x="3971925" y="3340100"/>
          <p14:tracePt t="12992" x="3971925" y="3332163"/>
          <p14:tracePt t="12999" x="3989388" y="3313113"/>
          <p14:tracePt t="13008" x="4054475" y="3284538"/>
          <p14:tracePt t="13023" x="4092575" y="3257550"/>
          <p14:tracePt t="13034" x="4100513" y="3248025"/>
          <p14:tracePt t="13037" x="4119563" y="3238500"/>
          <p14:tracePt t="13049" x="4138613" y="3238500"/>
          <p14:tracePt t="13054" x="4148138" y="3228975"/>
          <p14:tracePt t="13063" x="4156075" y="3228975"/>
          <p14:tracePt t="13078" x="4156075" y="3219450"/>
          <p14:tracePt t="13087" x="4165600" y="3219450"/>
          <p14:tracePt t="13093" x="4175125" y="3219450"/>
          <p14:tracePt t="13118" x="4175125" y="3211513"/>
          <p14:tracePt t="13129" x="4184650" y="3211513"/>
          <p14:tracePt t="13157" x="4194175" y="3211513"/>
          <p14:tracePt t="13180" x="4203700" y="3192463"/>
          <p14:tracePt t="13186" x="4213225" y="3182938"/>
          <p14:tracePt t="13195" x="4213225" y="3173413"/>
          <p14:tracePt t="13212" x="4221163" y="3163888"/>
          <p14:tracePt t="13238" x="4221163" y="3155950"/>
          <p14:tracePt t="13256" x="4184650" y="3136900"/>
          <p14:tracePt t="13266" x="4165600" y="3127375"/>
          <p14:tracePt t="13273" x="4129088" y="3127375"/>
          <p14:tracePt t="13282" x="4100513" y="3127375"/>
          <p14:tracePt t="13290" x="4064000" y="3127375"/>
          <p14:tracePt t="13306" x="4017963" y="3127375"/>
          <p14:tracePt t="13318" x="4008438" y="3127375"/>
          <p14:tracePt t="13322" x="3998913" y="3127375"/>
          <p14:tracePt t="13337" x="3962400" y="3127375"/>
          <p14:tracePt t="13346" x="3952875" y="3117850"/>
          <p14:tracePt t="13353" x="3943350" y="3117850"/>
          <p14:tracePt t="13360" x="3933825" y="3117850"/>
          <p14:tracePt t="13462" x="3943350" y="3117850"/>
          <p14:tracePt t="13470" x="3979863" y="3108325"/>
          <p14:tracePt t="13478" x="4027488" y="3108325"/>
          <p14:tracePt t="13485" x="4064000" y="3108325"/>
          <p14:tracePt t="13496" x="4138613" y="3098800"/>
          <p14:tracePt t="13506" x="4221163" y="3098800"/>
          <p14:tracePt t="13511" x="4351338" y="3098800"/>
          <p14:tracePt t="13520" x="4491038" y="3098800"/>
          <p14:tracePt t="13523" x="4648200" y="3117850"/>
          <p14:tracePt t="13534" x="4778375" y="3117850"/>
          <p14:tracePt t="13539" x="4935538" y="3117850"/>
          <p14:tracePt t="13549" x="5094288" y="3117850"/>
          <p14:tracePt t="13555" x="5251450" y="3108325"/>
          <p14:tracePt t="13564" x="5427663" y="3090863"/>
          <p14:tracePt t="13572" x="5603875" y="3090863"/>
          <p14:tracePt t="13578" x="5743575" y="3090863"/>
          <p14:tracePt t="13589" x="5994400" y="3081338"/>
          <p14:tracePt t="13603" x="6151563" y="3081338"/>
          <p14:tracePt t="13615" x="6226175" y="3081338"/>
          <p14:tracePt t="13619" x="6272213" y="3081338"/>
          <p14:tracePt t="13629" x="6308725" y="3081338"/>
          <p14:tracePt t="13636" x="6327775" y="3081338"/>
          <p14:tracePt t="13643" x="6337300" y="3081338"/>
          <p14:tracePt t="13792" x="6327775" y="3081338"/>
          <p14:tracePt t="13803" x="6308725" y="3071813"/>
          <p14:tracePt t="13807" x="6291263" y="3071813"/>
          <p14:tracePt t="13823" x="6281738" y="3071813"/>
          <p14:tracePt t="13832" x="6262688" y="3071813"/>
          <p14:tracePt t="13857" x="6253163" y="3062288"/>
          <p14:tracePt t="13885" x="6245225" y="3062288"/>
          <p14:tracePt t="13897" x="6235700" y="3062288"/>
          <p14:tracePt t="13912" x="6235700" y="3052763"/>
          <p14:tracePt t="13965" x="6226175" y="3052763"/>
          <p14:tracePt t="14451" x="6197600" y="3016250"/>
          <p14:tracePt t="14463" x="6170613" y="2997200"/>
          <p14:tracePt t="14466" x="6115050" y="2951163"/>
          <p14:tracePt t="14484" x="6003925" y="2867025"/>
          <p14:tracePt t="14492" x="5946775" y="2820988"/>
          <p14:tracePt t="14498" x="5864225" y="2755900"/>
          <p14:tracePt t="14506" x="5780088" y="2709863"/>
          <p14:tracePt t="14512" x="5734050" y="2681288"/>
          <p14:tracePt t="14521" x="5688013" y="2644775"/>
          <p14:tracePt t="14530" x="5632450" y="2608263"/>
          <p14:tracePt t="14537" x="5594350" y="2579688"/>
          <p14:tracePt t="14544" x="5521325" y="2514600"/>
          <p14:tracePt t="14560" x="5483225" y="2487613"/>
          <p14:tracePt t="14563" x="5446713" y="2468563"/>
          <p14:tracePt t="14572" x="5372100" y="2439988"/>
          <p14:tracePt t="14579" x="5316538" y="2413000"/>
          <p14:tracePt t="14587" x="5260975" y="2384425"/>
          <p14:tracePt t="14593" x="5186363" y="2347913"/>
          <p14:tracePt t="14601" x="5130800" y="2319338"/>
          <p14:tracePt t="14608" x="5075238" y="2311400"/>
          <p14:tracePt t="14615" x="5029200" y="2282825"/>
          <p14:tracePt t="14624" x="5000625" y="2273300"/>
          <p14:tracePt t="14631" x="4945063" y="2246313"/>
          <p14:tracePt t="14640" x="4889500" y="2217738"/>
          <p14:tracePt t="14653" x="4870450" y="2208213"/>
          <p14:tracePt t="14656" x="4833938" y="2198688"/>
          <p14:tracePt t="14666" x="4797425" y="2198688"/>
          <p14:tracePt t="14671" x="4759325" y="2181225"/>
          <p14:tracePt t="14680" x="4703763" y="2171700"/>
          <p14:tracePt t="14684" x="4667250" y="2171700"/>
          <p14:tracePt t="14696" x="4621213" y="2171700"/>
          <p14:tracePt t="14702" x="4573588" y="2171700"/>
          <p14:tracePt t="14710" x="4537075" y="2171700"/>
          <p14:tracePt t="14719" x="4500563" y="2171700"/>
          <p14:tracePt t="14724" x="4471988" y="2190750"/>
          <p14:tracePt t="14734" x="4425950" y="2208213"/>
          <p14:tracePt t="14745" x="4406900" y="2217738"/>
          <p14:tracePt t="14748" x="4379913" y="2246313"/>
          <p14:tracePt t="14761" x="4360863" y="2255838"/>
          <p14:tracePt t="14764" x="4332288" y="2292350"/>
          <p14:tracePt t="14775" x="4324350" y="2301875"/>
          <p14:tracePt t="14780" x="4295775" y="2319338"/>
          <p14:tracePt t="14789" x="4268788" y="2366963"/>
          <p14:tracePt t="14797" x="4230688" y="2403475"/>
          <p14:tracePt t="14805" x="4203700" y="2422525"/>
          <p14:tracePt t="14810" x="4175125" y="2478088"/>
          <p14:tracePt t="14821" x="4156075" y="2514600"/>
          <p14:tracePt t="14830" x="4092575" y="2608263"/>
          <p14:tracePt t="14840" x="4044950" y="2663825"/>
          <p14:tracePt t="14844" x="4017963" y="2690813"/>
          <p14:tracePt t="14858" x="3952875" y="2784475"/>
          <p14:tracePt t="14870" x="3924300" y="2840038"/>
          <p14:tracePt t="14874" x="3887788" y="2857500"/>
          <p14:tracePt t="14884" x="3868738" y="2905125"/>
          <p14:tracePt t="14890" x="3851275" y="2932113"/>
          <p14:tracePt t="14898" x="3841750" y="2970213"/>
          <p14:tracePt t="14906" x="3813175" y="3043238"/>
          <p14:tracePt t="14914" x="3813175" y="3062288"/>
          <p14:tracePt t="14920" x="3813175" y="3090863"/>
          <p14:tracePt t="14930" x="3813175" y="3108325"/>
          <p14:tracePt t="14938" x="3813175" y="3155950"/>
          <p14:tracePt t="14949" x="3813175" y="3173413"/>
          <p14:tracePt t="14953" x="3813175" y="3192463"/>
          <p14:tracePt t="14964" x="3813175" y="3201988"/>
          <p14:tracePt t="14968" x="3822700" y="3211513"/>
          <p14:tracePt t="14979" x="3822700" y="3219450"/>
          <p14:tracePt t="14983" x="3887788" y="3257550"/>
          <p14:tracePt t="14992" x="3979863" y="3294063"/>
          <p14:tracePt t="15000" x="4054475" y="3322638"/>
          <p14:tracePt t="15007" x="4110038" y="3349625"/>
          <p14:tracePt t="15015" x="4184650" y="3368675"/>
          <p14:tracePt t="15021" x="4259263" y="3378200"/>
          <p14:tracePt t="15032" x="4370388" y="3378200"/>
          <p14:tracePt t="15044" x="4462463" y="3378200"/>
          <p14:tracePt t="15048" x="4556125" y="3378200"/>
          <p14:tracePt t="15057" x="4676775" y="3349625"/>
          <p14:tracePt t="15063" x="4787900" y="3340100"/>
          <p14:tracePt t="15072" x="4899025" y="3322638"/>
          <p14:tracePt t="15078" x="5038725" y="3303588"/>
          <p14:tracePt t="15088" x="5214938" y="3303588"/>
          <p14:tracePt t="15095" x="5391150" y="3303588"/>
          <p14:tracePt t="15101" x="5529263" y="3313113"/>
          <p14:tracePt t="15111" x="5659438" y="3313113"/>
          <p14:tracePt t="15115" x="5780088" y="3332163"/>
          <p14:tracePt t="15126" x="5938838" y="3322638"/>
          <p14:tracePt t="15139" x="5994400" y="3313113"/>
          <p14:tracePt t="15142" x="6049963" y="3294063"/>
          <p14:tracePt t="15154" x="6076950" y="3284538"/>
          <p14:tracePt t="15158" x="6105525" y="3276600"/>
          <p14:tracePt t="15169" x="6142038" y="3276600"/>
          <p14:tracePt t="15172" x="6151563" y="3276600"/>
          <p14:tracePt t="15181" x="6161088" y="3267075"/>
          <p14:tracePt t="15189" x="6170613" y="3257550"/>
          <p14:tracePt t="15204" x="6180138" y="3257550"/>
          <p14:tracePt t="15211" x="6216650" y="3211513"/>
          <p14:tracePt t="15221" x="6226175" y="3136900"/>
          <p14:tracePt t="15235" x="6226175" y="3062288"/>
          <p14:tracePt t="15246" x="6197600" y="3025775"/>
          <p14:tracePt t="15250" x="6170613" y="2987675"/>
          <p14:tracePt t="15261" x="6151563" y="2960688"/>
          <p14:tracePt t="15266" x="6124575" y="2914650"/>
          <p14:tracePt t="15275" x="6059488" y="2849563"/>
          <p14:tracePt t="15282" x="6040438" y="2830513"/>
          <p14:tracePt t="15291" x="6003925" y="2784475"/>
          <p14:tracePt t="15297" x="5938838" y="2728913"/>
          <p14:tracePt t="15305" x="5910263" y="2690813"/>
          <p14:tracePt t="15313" x="5799138" y="2608263"/>
          <p14:tracePt t="15330" x="5668963" y="2514600"/>
          <p14:tracePt t="15340" x="5613400" y="2487613"/>
          <p14:tracePt t="15345" x="5538788" y="2459038"/>
          <p14:tracePt t="15355" x="5483225" y="2439988"/>
          <p14:tracePt t="15361" x="5437188" y="2439988"/>
          <p14:tracePt t="15372" x="5400675" y="2432050"/>
          <p14:tracePt t="15377" x="5362575" y="2432050"/>
          <p14:tracePt t="15384" x="5326063" y="2432050"/>
          <p14:tracePt t="15393" x="5289550" y="2459038"/>
          <p14:tracePt t="15399" x="5251450" y="2468563"/>
          <p14:tracePt t="15408" x="5224463" y="2497138"/>
          <p14:tracePt t="15413" x="5186363" y="2524125"/>
          <p14:tracePt t="15424" x="5111750" y="2570163"/>
          <p14:tracePt t="15437" x="5019675" y="2635250"/>
          <p14:tracePt t="15449" x="4983163" y="2663825"/>
          <p14:tracePt t="15457" x="4945063" y="2673350"/>
          <p14:tracePt t="15465" x="4908550" y="2700338"/>
          <p14:tracePt t="15471" x="4889500" y="2719388"/>
          <p14:tracePt t="15479" x="4862513" y="2736850"/>
          <p14:tracePt t="15488" x="4852988" y="2746375"/>
          <p14:tracePt t="15493" x="4843463" y="2746375"/>
          <p14:tracePt t="15503" x="4824413" y="2765425"/>
          <p14:tracePt t="15508" x="4814888" y="2784475"/>
          <p14:tracePt t="15518" x="4778375" y="2830513"/>
          <p14:tracePt t="15531" x="4768850" y="2857500"/>
          <p14:tracePt t="15534" x="4741863" y="2914650"/>
          <p14:tracePt t="15544" x="4741863" y="2932113"/>
          <p14:tracePt t="15549" x="4713288" y="2970213"/>
          <p14:tracePt t="15558" x="4703763" y="3006725"/>
          <p14:tracePt t="15563" x="4703763" y="3025775"/>
          <p14:tracePt t="15573" x="4694238" y="3052763"/>
          <p14:tracePt t="15580" x="4676775" y="3062288"/>
          <p14:tracePt t="15588" x="4676775" y="3071813"/>
          <p14:tracePt t="15597" x="4676775" y="3081338"/>
          <p14:tracePt t="15603" x="4667250" y="3090863"/>
          <p14:tracePt t="15612" x="4657725" y="3108325"/>
          <p14:tracePt t="15623" x="4657725" y="3117850"/>
          <p14:tracePt t="15627" x="4648200" y="3127375"/>
          <p14:tracePt t="15639" x="4638675" y="3136900"/>
          <p14:tracePt t="15642" x="4638675" y="3146425"/>
          <p14:tracePt t="15654" x="4638675" y="3163888"/>
          <p14:tracePt t="15667" x="4630738" y="3173413"/>
          <p14:tracePt t="15675" x="4621213" y="3182938"/>
          <p14:tracePt t="15682" x="4621213" y="3192463"/>
          <p14:tracePt t="15690" x="4621213" y="3201988"/>
          <p14:tracePt t="15696" x="4621213" y="3211513"/>
          <p14:tracePt t="15705" x="4611688" y="3228975"/>
          <p14:tracePt t="15721" x="4611688" y="3238500"/>
          <p14:tracePt t="15732" x="4602163" y="3248025"/>
          <p14:tracePt t="15736" x="4602163" y="3257550"/>
          <p14:tracePt t="15909" x="4611688" y="3267075"/>
          <p14:tracePt t="15925" x="4621213" y="3267075"/>
          <p14:tracePt t="15936" x="4630738" y="3267075"/>
          <p14:tracePt t="15941" x="4630738" y="3284538"/>
          <p14:tracePt t="15951" x="4638675" y="3284538"/>
          <p14:tracePt t="15957" x="4648200" y="3284538"/>
          <p14:tracePt t="15965" x="4676775" y="3284538"/>
          <p14:tracePt t="15972" x="4694238" y="3294063"/>
          <p14:tracePt t="15979" x="4732338" y="3294063"/>
          <p14:tracePt t="15990" x="4806950" y="3284538"/>
          <p14:tracePt t="16004" x="4908550" y="3276600"/>
          <p14:tracePt t="16015" x="4935538" y="3267075"/>
          <p14:tracePt t="16019" x="4991100" y="3248025"/>
          <p14:tracePt t="16030" x="5038725" y="3248025"/>
          <p14:tracePt t="16036" x="5094288" y="3248025"/>
          <p14:tracePt t="16044" x="5159375" y="3238500"/>
          <p14:tracePt t="16052" x="5251450" y="3238500"/>
          <p14:tracePt t="16061" x="5345113" y="3238500"/>
          <p14:tracePt t="16068" x="5456238" y="3238500"/>
          <p14:tracePt t="16072" x="5586413" y="3248025"/>
          <p14:tracePt t="16084" x="5864225" y="3276600"/>
          <p14:tracePt t="16097" x="6086475" y="3294063"/>
          <p14:tracePt t="16110" x="6180138" y="3294063"/>
          <p14:tracePt t="16115" x="6253163" y="3294063"/>
          <p14:tracePt t="16124" x="6291263" y="3294063"/>
          <p14:tracePt t="16130" x="6300788" y="3294063"/>
          <p14:tracePt t="16138" x="6318250" y="3294063"/>
          <p14:tracePt t="16144" x="6318250" y="3284538"/>
          <p14:tracePt t="16153" x="6327775" y="3284538"/>
          <p14:tracePt t="16168" x="6337300" y="3284538"/>
          <p14:tracePt t="16177" x="6346825" y="3276600"/>
          <p14:tracePt t="16191" x="6356350" y="3276600"/>
          <p14:tracePt t="16194" x="6356350" y="3267075"/>
          <p14:tracePt t="16209" x="6373813" y="3267075"/>
          <p14:tracePt t="16218" x="6373813" y="3257550"/>
          <p14:tracePt t="16247" x="6383338" y="3248025"/>
          <p14:tracePt t="16254" x="6411913" y="3219450"/>
          <p14:tracePt t="16263" x="6421438" y="3211513"/>
          <p14:tracePt t="16270" x="6429375" y="3201988"/>
          <p14:tracePt t="16279" x="6429375" y="3182938"/>
          <p14:tracePt t="16287" x="6448425" y="3163888"/>
          <p14:tracePt t="16302" x="6457950" y="3155950"/>
          <p14:tracePt t="16312" x="6457950" y="3146425"/>
          <p14:tracePt t="16316" x="6467475" y="3146425"/>
          <p14:tracePt t="16328" x="6477000" y="3127375"/>
          <p14:tracePt t="16342" x="6484938" y="3108325"/>
          <p14:tracePt t="16357" x="6484938" y="3081338"/>
          <p14:tracePt t="16378" x="6494463" y="3081338"/>
          <p14:tracePt t="16393" x="6494463" y="3071813"/>
          <p14:tracePt t="16408" x="6494463" y="3062288"/>
          <p14:tracePt t="16421" x="6503988" y="3062288"/>
          <p14:tracePt t="16443" x="6503988" y="3043238"/>
          <p14:tracePt t="16595" x="6503988" y="3035300"/>
          <p14:tracePt t="16610" x="6503988" y="3025775"/>
          <p14:tracePt t="16639" x="6494463" y="3016250"/>
          <p14:tracePt t="16646" x="6494463" y="3006725"/>
          <p14:tracePt t="16662" x="6467475" y="2987675"/>
          <p14:tracePt t="16679" x="6421438" y="2941638"/>
          <p14:tracePt t="16689" x="6392863" y="2941638"/>
          <p14:tracePt t="16695" x="6373813" y="2914650"/>
          <p14:tracePt t="16705" x="6356350" y="2914650"/>
          <p14:tracePt t="16708" x="6327775" y="2895600"/>
          <p14:tracePt t="16719" x="6318250" y="2895600"/>
          <p14:tracePt t="16724" x="6308725" y="2886075"/>
          <p14:tracePt t="16733" x="6300788" y="2886075"/>
          <p14:tracePt t="16748" x="6291263" y="2876550"/>
          <p14:tracePt t="16799" x="6281738" y="2876550"/>
          <p14:tracePt t="16813" x="6272213" y="2876550"/>
          <p14:tracePt t="16828" x="6262688" y="2876550"/>
          <p14:tracePt t="16976" x="6281738" y="2886075"/>
          <p14:tracePt t="16987" x="6300788" y="2886075"/>
          <p14:tracePt t="16992" x="6327775" y="2895600"/>
          <p14:tracePt t="17002" x="6346825" y="2905125"/>
          <p14:tracePt t="17008" x="6373813" y="2905125"/>
          <p14:tracePt t="17017" x="6411913" y="2905125"/>
          <p14:tracePt t="17024" x="6457950" y="2905125"/>
          <p14:tracePt t="17033" x="6494463" y="2905125"/>
          <p14:tracePt t="17038" x="6542088" y="2905125"/>
          <p14:tracePt t="17045" x="6578600" y="2905125"/>
          <p14:tracePt t="17055" x="6699250" y="2886075"/>
          <p14:tracePt t="17071" x="6800850" y="2886075"/>
          <p14:tracePt t="17082" x="6865938" y="2886075"/>
          <p14:tracePt t="17086" x="6902450" y="2886075"/>
          <p14:tracePt t="17097" x="6950075" y="2876550"/>
          <p14:tracePt t="17101" x="7005638" y="2876550"/>
          <p14:tracePt t="17111" x="7051675" y="2876550"/>
          <p14:tracePt t="17115" x="7097713" y="2876550"/>
          <p14:tracePt t="17126" x="7172325" y="2876550"/>
          <p14:tracePt t="17132" x="7237413" y="2876550"/>
          <p14:tracePt t="17140" x="7292975" y="2895600"/>
          <p14:tracePt t="17149" x="7423150" y="2932113"/>
          <p14:tracePt t="17166" x="7505700" y="2960688"/>
          <p14:tracePt t="17176" x="7543800" y="2970213"/>
          <p14:tracePt t="17182" x="7561263" y="2987675"/>
          <p14:tracePt t="17190" x="7570788" y="2987675"/>
          <p14:tracePt t="17194" x="7580313" y="2987675"/>
          <p14:tracePt t="17227" x="7599363" y="2987675"/>
          <p14:tracePt t="17243" x="7608888" y="2987675"/>
          <p14:tracePt t="17384" x="7608888" y="2978150"/>
          <p14:tracePt t="17408" x="7589838" y="2970213"/>
          <p14:tracePt t="17414" x="7580313" y="2960688"/>
          <p14:tracePt t="17423" x="7561263" y="2941638"/>
          <p14:tracePt t="17432" x="7561263" y="2932113"/>
          <p14:tracePt t="17437" x="7553325" y="2932113"/>
          <p14:tracePt t="17446" x="7543800" y="2922588"/>
          <p14:tracePt t="17541" x="7534275" y="2922588"/>
          <p14:tracePt t="17720" x="7534275" y="2914650"/>
          <p14:tracePt t="17742" x="7524750" y="2914650"/>
          <p14:tracePt t="17824" x="7515225" y="2914650"/>
          <p14:tracePt t="17850" x="7505700" y="2914650"/>
          <p14:tracePt t="17865" x="7497763" y="2914650"/>
          <p14:tracePt t="17871" x="7497763" y="2905125"/>
          <p14:tracePt t="17880" x="7488238" y="2905125"/>
          <p14:tracePt t="17886" x="7478713" y="2905125"/>
          <p14:tracePt t="17894" x="7469188" y="2895600"/>
          <p14:tracePt t="17901" x="7459663" y="2895600"/>
          <p14:tracePt t="17909" x="7450138" y="2895600"/>
          <p14:tracePt t="17919" x="7423150" y="2886075"/>
          <p14:tracePt t="17932" x="7385050" y="2886075"/>
          <p14:tracePt t="17945" x="7367588" y="2886075"/>
          <p14:tracePt t="17948" x="7329488" y="2886075"/>
          <p14:tracePt t="17959" x="7321550" y="2886075"/>
          <p14:tracePt t="17966" x="7302500" y="2886075"/>
          <p14:tracePt t="17975" x="7283450" y="2886075"/>
          <p14:tracePt t="17980" x="7256463" y="2876550"/>
          <p14:tracePt t="17990" x="7237413" y="2876550"/>
          <p14:tracePt t="17996" x="7227888" y="2876550"/>
          <p14:tracePt t="18003" x="7218363" y="2876550"/>
          <p14:tracePt t="18012" x="7200900" y="2876550"/>
          <p14:tracePt t="18122" x="7208838" y="2857500"/>
          <p14:tracePt t="18133" x="7227888" y="2840038"/>
          <p14:tracePt t="18142" x="7256463" y="2820988"/>
          <p14:tracePt t="18147" x="7273925" y="2811463"/>
          <p14:tracePt t="18154" x="7302500" y="2801938"/>
          <p14:tracePt t="18163" x="7321550" y="2794000"/>
          <p14:tracePt t="18169" x="7339013" y="2784475"/>
          <p14:tracePt t="18180" x="7367588" y="2784475"/>
          <p14:tracePt t="18183" x="7377113" y="2784475"/>
          <p14:tracePt t="18191" x="7404100" y="2784475"/>
          <p14:tracePt t="18201" x="7432675" y="2784475"/>
          <p14:tracePt t="18206" x="7450138" y="2784475"/>
          <p14:tracePt t="18216" x="7534275" y="2794000"/>
          <p14:tracePt t="18228" x="7589838" y="2811463"/>
          <p14:tracePt t="18230" x="7635875" y="2820988"/>
          <p14:tracePt t="18243" x="7691438" y="2830513"/>
          <p14:tracePt t="18247" x="7729538" y="2849563"/>
          <p14:tracePt t="18256" x="7785100" y="2857500"/>
          <p14:tracePt t="18262" x="7831138" y="2867025"/>
          <p14:tracePt t="18272" x="7867650" y="2886075"/>
          <p14:tracePt t="18279" x="7923213" y="2895600"/>
          <p14:tracePt t="18288" x="7942263" y="2905125"/>
          <p14:tracePt t="18296" x="7978775" y="2922588"/>
          <p14:tracePt t="18300" x="7997825" y="2932113"/>
          <p14:tracePt t="18312" x="8035925" y="2951163"/>
          <p14:tracePt t="18322" x="8043863" y="2951163"/>
          <p14:tracePt t="18351" x="8062913" y="2970213"/>
          <p14:tracePt t="18356" x="8062913" y="2978150"/>
          <p14:tracePt t="18365" x="8072438" y="2987675"/>
          <p14:tracePt t="18372" x="8072438" y="3016250"/>
          <p14:tracePt t="18389" x="8072438" y="3025775"/>
          <p14:tracePt t="18576" x="8081963" y="3025775"/>
          <p14:tracePt t="18593" x="8081963" y="3016250"/>
          <p14:tracePt t="18598" x="8081963" y="2997200"/>
          <p14:tracePt t="18608" x="8081963" y="2978150"/>
          <p14:tracePt t="18623" x="8091488" y="2978150"/>
          <p14:tracePt t="18634" x="8091488" y="2970213"/>
          <p14:tracePt t="18640" x="8091488" y="2951163"/>
          <p14:tracePt t="18654" x="8091488" y="2941638"/>
          <p14:tracePt t="18663" x="8091488" y="2922588"/>
          <p14:tracePt t="18671" x="8091488" y="2914650"/>
          <p14:tracePt t="18677" x="8091488" y="2905125"/>
          <p14:tracePt t="18685" x="8091488" y="2895600"/>
          <p14:tracePt t="18702" x="8072438" y="2867025"/>
          <p14:tracePt t="18714" x="8072438" y="2840038"/>
          <p14:tracePt t="18716" x="8062913" y="2840038"/>
          <p14:tracePt t="18728" x="8053388" y="2820988"/>
          <p14:tracePt t="18731" x="8016875" y="2794000"/>
          <p14:tracePt t="18742" x="7988300" y="2774950"/>
          <p14:tracePt t="18750" x="7932738" y="2728913"/>
          <p14:tracePt t="18757" x="7859713" y="2681288"/>
          <p14:tracePt t="18765" x="7775575" y="2616200"/>
          <p14:tracePt t="18773" x="7654925" y="2552700"/>
          <p14:tracePt t="18783" x="7580313" y="2505075"/>
          <p14:tracePt t="18785" x="7459663" y="2432050"/>
          <p14:tracePt t="18795" x="7283450" y="2357438"/>
          <p14:tracePt t="18808" x="7181850" y="2319338"/>
          <p14:tracePt t="18811" x="7070725" y="2273300"/>
          <p14:tracePt t="18823" x="6950075" y="2255838"/>
          <p14:tracePt t="18827" x="6856413" y="2236788"/>
          <p14:tracePt t="18837" x="6783388" y="2227263"/>
          <p14:tracePt t="18844" x="6708775" y="2208213"/>
          <p14:tracePt t="18851" x="6662738" y="2208213"/>
          <p14:tracePt t="18859" x="6643688" y="2208213"/>
          <p14:tracePt t="18868" x="6569075" y="2217738"/>
          <p14:tracePt t="18875" x="6550025" y="2217738"/>
          <p14:tracePt t="18881" x="6532563" y="2227263"/>
          <p14:tracePt t="18892" x="6484938" y="2246313"/>
          <p14:tracePt t="18901" x="6457950" y="2263775"/>
          <p14:tracePt t="18906" x="6448425" y="2273300"/>
          <p14:tracePt t="18916" x="6429375" y="2273300"/>
          <p14:tracePt t="18921" x="6421438" y="2311400"/>
          <p14:tracePt t="18933" x="6392863" y="2347913"/>
          <p14:tracePt t="18935" x="6383338" y="2384425"/>
          <p14:tracePt t="18946" x="6364288" y="2403475"/>
          <p14:tracePt t="18954" x="6356350" y="2432050"/>
          <p14:tracePt t="18960" x="6346825" y="2478088"/>
          <p14:tracePt t="18969" x="6337300" y="2497138"/>
          <p14:tracePt t="18975" x="6337300" y="2514600"/>
          <p14:tracePt t="18985" x="6337300" y="2552700"/>
          <p14:tracePt t="19001" x="6327775" y="2570163"/>
          <p14:tracePt t="19011" x="6327775" y="2579688"/>
          <p14:tracePt t="19017" x="6327775" y="2589213"/>
          <p14:tracePt t="19025" x="6327775" y="2598738"/>
          <p14:tracePt t="19040" x="6327775" y="2608263"/>
          <p14:tracePt t="19049" x="6327775" y="2616200"/>
          <p14:tracePt t="19054" x="6337300" y="2635250"/>
          <p14:tracePt t="19063" x="6346825" y="2644775"/>
          <p14:tracePt t="19070" x="6346825" y="2673350"/>
          <p14:tracePt t="19079" x="6383338" y="2728913"/>
          <p14:tracePt t="19094" x="6421438" y="2801938"/>
          <p14:tracePt t="19105" x="6438900" y="2840038"/>
          <p14:tracePt t="19111" x="6457950" y="2876550"/>
          <p14:tracePt t="19120" x="6477000" y="2914650"/>
          <p14:tracePt t="19128" x="6503988" y="2941638"/>
          <p14:tracePt t="19134" x="6503988" y="2960688"/>
          <p14:tracePt t="19142" x="6523038" y="2970213"/>
          <p14:tracePt t="19149" x="6542088" y="2997200"/>
          <p14:tracePt t="19158" x="6550025" y="3016250"/>
          <p14:tracePt t="19163" x="6559550" y="3025775"/>
          <p14:tracePt t="19174" x="6578600" y="3062288"/>
          <p14:tracePt t="19190" x="6588125" y="3071813"/>
          <p14:tracePt t="19200" x="6615113" y="3081338"/>
          <p14:tracePt t="19204" x="6624638" y="3081338"/>
          <p14:tracePt t="19215" x="6624638" y="3098800"/>
          <p14:tracePt t="19220" x="6643688" y="3098800"/>
          <p14:tracePt t="19236" x="6643688" y="3108325"/>
          <p14:tracePt t="19243" x="6653213" y="3108325"/>
          <p14:tracePt t="19250" x="6662738" y="3117850"/>
          <p14:tracePt t="19268" x="6680200" y="3117850"/>
          <p14:tracePt t="19294" x="6699250" y="3117850"/>
          <p14:tracePt t="19309" x="6708775" y="3117850"/>
          <p14:tracePt t="19315" x="6718300" y="3117850"/>
          <p14:tracePt t="19331" x="6726238" y="3117850"/>
          <p14:tracePt t="19338" x="6735763" y="3117850"/>
          <p14:tracePt t="19346" x="6764338" y="3117850"/>
          <p14:tracePt t="19362" x="6783388" y="3117850"/>
          <p14:tracePt t="19377" x="6810375" y="3117850"/>
          <p14:tracePt t="19389" x="6829425" y="3117850"/>
          <p14:tracePt t="19394" x="6865938" y="3108325"/>
          <p14:tracePt t="19403" x="6902450" y="3108325"/>
          <p14:tracePt t="19411" x="6921500" y="3108325"/>
          <p14:tracePt t="19417" x="6977063" y="3090863"/>
          <p14:tracePt t="19426" x="7032625" y="3081338"/>
          <p14:tracePt t="19433" x="7097713" y="3081338"/>
          <p14:tracePt t="19441" x="7153275" y="3062288"/>
          <p14:tracePt t="19446" x="7181850" y="3052763"/>
          <p14:tracePt t="19457" x="7256463" y="3043238"/>
          <p14:tracePt t="19468" x="7283450" y="3035300"/>
          <p14:tracePt t="19470" x="7302500" y="3035300"/>
          <p14:tracePt t="19484" x="7312025" y="3035300"/>
          <p14:tracePt t="19486" x="7321550" y="3035300"/>
          <p14:tracePt t="19497" x="7321550" y="3025775"/>
          <p14:tracePt t="19503" x="7329488" y="3025775"/>
          <p14:tracePt t="19511" x="7339013" y="3025775"/>
          <p14:tracePt t="19518" x="7339013" y="3016250"/>
          <p14:tracePt t="19526" x="7348538" y="3016250"/>
          <p14:tracePt t="19532" x="7358063" y="3016250"/>
          <p14:tracePt t="19541" x="7358063" y="3006725"/>
          <p14:tracePt t="19550" x="7367588" y="2997200"/>
          <p14:tracePt t="19566" x="7377113" y="2997200"/>
          <p14:tracePt t="19582" x="7377113" y="2978150"/>
          <p14:tracePt t="19595" x="7377113" y="2970213"/>
          <p14:tracePt t="19613" x="7385050" y="2970213"/>
          <p14:tracePt t="19660" x="7385050" y="2960688"/>
          <p14:tracePt t="19674" x="7385050" y="2951163"/>
          <p14:tracePt t="19691" x="7377113" y="2941638"/>
          <p14:tracePt t="19700" x="7367588" y="2932113"/>
          <p14:tracePt t="19708" x="7358063" y="2932113"/>
          <p14:tracePt t="19715" x="7348538" y="2922588"/>
          <p14:tracePt t="19722" x="7329488" y="2914650"/>
          <p14:tracePt t="19736" x="7321550" y="2914650"/>
          <p14:tracePt t="19745" x="7312025" y="2914650"/>
          <p14:tracePt t="19752" x="7302500" y="2914650"/>
          <p14:tracePt t="19766" x="7292975" y="2905125"/>
          <p14:tracePt t="19801" x="7273925" y="2905125"/>
          <p14:tracePt t="19832" x="7264400" y="2905125"/>
          <p14:tracePt t="19838" x="7256463" y="2905125"/>
          <p14:tracePt t="19862" x="7246938" y="2905125"/>
          <p14:tracePt t="19875" x="7237413" y="2905125"/>
          <p14:tracePt t="19889" x="7227888" y="2905125"/>
          <p14:tracePt t="19903" x="7218363" y="2914650"/>
          <p14:tracePt t="19910" x="7200900" y="2914650"/>
          <p14:tracePt t="19917" x="7191375" y="2914650"/>
          <p14:tracePt t="19926" x="7181850" y="2922588"/>
          <p14:tracePt t="19956" x="7172325" y="2922588"/>
          <p14:tracePt t="20346" x="7181850" y="2951163"/>
          <p14:tracePt t="20349" x="7200900" y="2951163"/>
          <p14:tracePt t="20361" x="7208838" y="2960688"/>
          <p14:tracePt t="20366" x="7218363" y="2970213"/>
          <p14:tracePt t="20375" x="7237413" y="2970213"/>
          <p14:tracePt t="20381" x="7256463" y="2970213"/>
          <p14:tracePt t="20389" x="7283450" y="2970213"/>
          <p14:tracePt t="20397" x="7292975" y="2978150"/>
          <p14:tracePt t="20403" x="7312025" y="2978150"/>
          <p14:tracePt t="20411" x="7321550" y="2987675"/>
          <p14:tracePt t="20420" x="7329488" y="2987675"/>
          <p14:tracePt t="20425" x="7339013" y="2987675"/>
          <p14:tracePt t="20428" x="7348538" y="2997200"/>
          <p14:tracePt t="20440" x="7367588" y="3006725"/>
          <p14:tracePt t="20454" x="7394575" y="3025775"/>
          <p14:tracePt t="20460" x="7432675" y="3043238"/>
          <p14:tracePt t="20469" x="7440613" y="3052763"/>
          <p14:tracePt t="20474" x="7459663" y="3062288"/>
          <p14:tracePt t="20484" x="7478713" y="3071813"/>
          <p14:tracePt t="20492" x="7497763" y="3090863"/>
          <p14:tracePt t="20498" x="7534275" y="3108325"/>
          <p14:tracePt t="20506" x="7561263" y="3127375"/>
          <p14:tracePt t="20520" x="7570788" y="3136900"/>
          <p14:tracePt t="20524" x="7589838" y="3155950"/>
          <p14:tracePt t="20535" x="7599363" y="3155950"/>
          <p14:tracePt t="20538" x="7626350" y="3182938"/>
          <p14:tracePt t="20549" x="7635875" y="3192463"/>
          <p14:tracePt t="20553" x="7654925" y="3201988"/>
          <p14:tracePt t="20564" x="7673975" y="3211513"/>
          <p14:tracePt t="20570" x="7681913" y="3219450"/>
          <p14:tracePt t="20579" x="7691438" y="3228975"/>
          <p14:tracePt t="20587" x="7720013" y="3238500"/>
          <p14:tracePt t="20593" x="7729538" y="3238500"/>
          <p14:tracePt t="20599" x="7756525" y="3248025"/>
          <p14:tracePt t="20613" x="7766050" y="3257550"/>
          <p14:tracePt t="20618" x="7775575" y="3257550"/>
          <p14:tracePt t="20631" x="7785100" y="3257550"/>
          <p14:tracePt t="20643" x="7794625" y="3257550"/>
          <p14:tracePt t="20649" x="7794625" y="3267075"/>
          <p14:tracePt t="20657" x="7802563" y="3267075"/>
          <p14:tracePt t="20680" x="7812088" y="3267075"/>
          <p14:tracePt t="20696" x="7821613" y="3276600"/>
          <p14:tracePt t="20710" x="7831138" y="3276600"/>
          <p14:tracePt t="20723" x="7840663" y="3276600"/>
          <p14:tracePt t="20752" x="7850188" y="3276600"/>
          <p14:tracePt t="20767" x="7859713" y="3276600"/>
          <p14:tracePt t="20781" x="7867650" y="3276600"/>
          <p14:tracePt t="20790" x="7877175" y="3276600"/>
          <p14:tracePt t="20806" x="7896225" y="3276600"/>
          <p14:tracePt t="20832" x="7905750" y="3276600"/>
          <p14:tracePt t="20839" x="7915275" y="3276600"/>
          <p14:tracePt t="20852" x="7915275" y="3267075"/>
          <p14:tracePt t="20861" x="7923213" y="3267075"/>
          <p14:tracePt t="20868" x="7942263" y="3257550"/>
          <p14:tracePt t="20875" x="7951788" y="3257550"/>
          <p14:tracePt t="20886" x="7970838" y="3248025"/>
          <p14:tracePt t="20899" x="7988300" y="3238500"/>
          <p14:tracePt t="20911" x="7997825" y="3228975"/>
          <p14:tracePt t="20915" x="8007350" y="3228975"/>
          <p14:tracePt t="20927" x="8016875" y="3228975"/>
          <p14:tracePt t="20940" x="8026400" y="3219450"/>
          <p14:tracePt t="20947" x="8035925" y="3219450"/>
          <p14:tracePt t="20955" x="8035925" y="3211513"/>
          <p14:tracePt t="20970" x="8043863" y="3201988"/>
          <p14:tracePt t="20979" x="8053388" y="3182938"/>
          <p14:tracePt t="20994" x="8072438" y="3173413"/>
          <p14:tracePt t="21005" x="8072438" y="3163888"/>
          <p14:tracePt t="21020" x="8072438" y="3155950"/>
          <p14:tracePt t="21025" x="8072438" y="3146425"/>
          <p14:tracePt t="21035" x="8072438" y="3136900"/>
          <p14:tracePt t="21040" x="8081963" y="3127375"/>
          <p14:tracePt t="21049" x="8081963" y="3117850"/>
          <p14:tracePt t="21056" x="8081963" y="3108325"/>
          <p14:tracePt t="21064" x="8081963" y="3071813"/>
          <p14:tracePt t="21073" x="8081963" y="3035300"/>
          <p14:tracePt t="21087" x="8081963" y="3006725"/>
          <p14:tracePt t="21100" x="8081963" y="2997200"/>
          <p14:tracePt t="21105" x="8072438" y="2987675"/>
          <p14:tracePt t="21115" x="8062913" y="2978150"/>
          <p14:tracePt t="21122" x="8043863" y="2970213"/>
          <p14:tracePt t="21129" x="8035925" y="2960688"/>
          <p14:tracePt t="21138" x="8016875" y="2951163"/>
          <p14:tracePt t="21144" x="7997825" y="2922588"/>
          <p14:tracePt t="21150" x="7970838" y="2905125"/>
          <p14:tracePt t="21160" x="7932738" y="2876550"/>
          <p14:tracePt t="21167" x="7896225" y="2840038"/>
          <p14:tracePt t="21172" x="7840663" y="2811463"/>
          <p14:tracePt t="21183" x="7756525" y="2746375"/>
          <p14:tracePt t="21198" x="7664450" y="2681288"/>
          <p14:tracePt t="21209" x="7608888" y="2635250"/>
          <p14:tracePt t="21212" x="7553325" y="2608263"/>
          <p14:tracePt t="21224" x="7478713" y="2560638"/>
          <p14:tracePt t="21229" x="7423150" y="2514600"/>
          <p14:tracePt t="21239" x="7321550" y="2468563"/>
          <p14:tracePt t="21245" x="7237413" y="2422525"/>
          <p14:tracePt t="21254" x="7143750" y="2393950"/>
          <p14:tracePt t="21262" x="7088188" y="2366963"/>
          <p14:tracePt t="21268" x="6996113" y="2311400"/>
          <p14:tracePt t="21276" x="6940550" y="2301875"/>
          <p14:tracePt t="21278" x="6884988" y="2292350"/>
          <p14:tracePt t="21291" x="6754813" y="2292350"/>
          <p14:tracePt t="21303" x="6699250" y="2292350"/>
          <p14:tracePt t="21307" x="6615113" y="2292350"/>
          <p14:tracePt t="21318" x="6559550" y="2311400"/>
          <p14:tracePt t="21324" x="6503988" y="2338388"/>
          <p14:tracePt t="21332" x="6467475" y="2347913"/>
          <p14:tracePt t="21339" x="6429375" y="2376488"/>
          <p14:tracePt t="21347" x="6411913" y="2393950"/>
          <p14:tracePt t="21356" x="6383338" y="2403475"/>
          <p14:tracePt t="21364" x="6373813" y="2413000"/>
          <p14:tracePt t="21369" x="6346825" y="2459038"/>
          <p14:tracePt t="21383" x="6327775" y="2487613"/>
          <p14:tracePt t="21391" x="6308725" y="2497138"/>
          <p14:tracePt t="21396" x="6308725" y="2514600"/>
          <p14:tracePt t="21400" x="6300788" y="2524125"/>
          <p14:tracePt t="21411" x="6291263" y="2560638"/>
          <p14:tracePt t="21416" x="6291263" y="2570163"/>
          <p14:tracePt t="21427" x="6281738" y="2589213"/>
          <p14:tracePt t="21433" x="6262688" y="2608263"/>
          <p14:tracePt t="21450" x="6262688" y="2635250"/>
          <p14:tracePt t="21456" x="6253163" y="2644775"/>
          <p14:tracePt t="21466" x="6245225" y="2673350"/>
          <p14:tracePt t="21477" x="6235700" y="2673350"/>
          <p14:tracePt t="21481" x="6235700" y="2690813"/>
          <p14:tracePt t="21495" x="6235700" y="2709863"/>
          <p14:tracePt t="21510" x="6235700" y="2719388"/>
          <p14:tracePt t="21521" x="6235700" y="2736850"/>
          <p14:tracePt t="21527" x="6235700" y="2746375"/>
          <p14:tracePt t="21535" x="6245225" y="2755900"/>
          <p14:tracePt t="21543" x="6253163" y="2784475"/>
          <p14:tracePt t="21551" x="6253163" y="2794000"/>
          <p14:tracePt t="21560" x="6300788" y="2840038"/>
          <p14:tracePt t="21571" x="6327775" y="2895600"/>
          <p14:tracePt t="21575" x="6356350" y="2914650"/>
          <p14:tracePt t="21586" x="6373813" y="2941638"/>
          <p14:tracePt t="21590" x="6421438" y="2997200"/>
          <p14:tracePt t="21601" x="6438900" y="3016250"/>
          <p14:tracePt t="21607" x="6477000" y="3043238"/>
          <p14:tracePt t="21615" x="6513513" y="3081338"/>
          <p14:tracePt t="21622" x="6542088" y="3108325"/>
          <p14:tracePt t="21630" x="6578600" y="3127375"/>
          <p14:tracePt t="21637" x="6588125" y="3155950"/>
          <p14:tracePt t="21645" x="6615113" y="3163888"/>
          <p14:tracePt t="21654" x="6643688" y="3192463"/>
          <p14:tracePt t="21671" x="6662738" y="3211513"/>
          <p14:tracePt t="21683" x="6689725" y="3228975"/>
          <p14:tracePt t="21699" x="6689725" y="3238500"/>
          <p14:tracePt t="21709" x="6699250" y="3238500"/>
          <p14:tracePt t="21793" x="6708775" y="3238500"/>
          <p14:tracePt t="21804" x="6708775" y="3228975"/>
          <p14:tracePt t="21808" x="6718300" y="3219450"/>
          <p14:tracePt t="21818" x="6718300" y="3201988"/>
          <p14:tracePt t="21827" x="6718300" y="3192463"/>
          <p14:tracePt t="21842" x="6708775" y="3173413"/>
          <p14:tracePt t="21847" x="6699250" y="3163888"/>
          <p14:tracePt t="21858" x="6662738" y="3117850"/>
          <p14:tracePt t="21869" x="6643688" y="3117850"/>
          <p14:tracePt t="21874" x="6643688" y="3098800"/>
          <p14:tracePt t="21883" x="6634163" y="3098800"/>
          <p14:tracePt t="21888" x="6624638" y="3090863"/>
          <p14:tracePt t="21905" x="6624638" y="3071813"/>
          <p14:tracePt t="21912" x="6615113" y="3071813"/>
          <p14:tracePt t="21920" x="6605588" y="3062288"/>
          <p14:tracePt t="21936" x="6597650" y="3052763"/>
          <p14:tracePt t="21949" x="6588125" y="3052763"/>
          <p14:tracePt t="22046" x="6588125" y="3062288"/>
          <p14:tracePt t="22072" x="6588125" y="3081338"/>
          <p14:tracePt t="22172" x="6588125" y="3090863"/>
          <p14:tracePt t="22196" x="6597650" y="3090863"/>
          <p14:tracePt t="22203" x="6597650" y="3098800"/>
          <p14:tracePt t="22216" x="6597650" y="3108325"/>
          <p14:tracePt t="22235" x="6597650" y="3127375"/>
          <p14:tracePt t="22261" x="6597650" y="3146425"/>
          <p14:tracePt t="22280" x="6597650" y="3155950"/>
          <p14:tracePt t="22313" x="6597650" y="3163888"/>
          <p14:tracePt t="22343" x="6597650" y="3173413"/>
          <p14:tracePt t="22355" x="6597650" y="3182938"/>
          <p14:tracePt t="22376" x="6597650" y="3192463"/>
          <p14:tracePt t="22412" x="6597650" y="3211513"/>
          <p14:tracePt t="22449" x="6597650" y="3219450"/>
          <p14:tracePt t="22544" x="6597650" y="3228975"/>
          <p14:tracePt t="22546" x="6605588" y="3228975"/>
          <p14:tracePt t="22558" x="6615113" y="3238500"/>
          <p14:tracePt t="22588" x="6624638" y="3238500"/>
          <p14:tracePt t="22601" x="6634163" y="3238500"/>
          <p14:tracePt t="22611" x="6634163" y="3248025"/>
          <p14:tracePt t="22627" x="6653213" y="3248025"/>
          <p14:tracePt t="22641" x="6670675" y="3248025"/>
          <p14:tracePt t="22658" x="6680200" y="3248025"/>
          <p14:tracePt t="22674" x="6689725" y="3248025"/>
          <p14:tracePt t="22680" x="6699250" y="3248025"/>
          <p14:tracePt t="22689" x="6708775" y="3248025"/>
          <p14:tracePt t="22706" x="6718300" y="3248025"/>
          <p14:tracePt t="22717" x="6726238" y="3238500"/>
          <p14:tracePt t="22721" x="6735763" y="3238500"/>
          <p14:tracePt t="22734" x="6754813" y="3228975"/>
          <p14:tracePt t="22738" x="6764338" y="3228975"/>
          <p14:tracePt t="22747" x="6773863" y="3228975"/>
          <p14:tracePt t="22753" x="6783388" y="3228975"/>
          <p14:tracePt t="22761" x="6791325" y="3228975"/>
          <p14:tracePt t="22768" x="6800850" y="3219450"/>
          <p14:tracePt t="22776" x="6810375" y="3219450"/>
          <p14:tracePt t="22783" x="6819900" y="3219450"/>
          <p14:tracePt t="22792" x="6829425" y="3219450"/>
          <p14:tracePt t="22801" x="6865938" y="3211513"/>
          <p14:tracePt t="22816" x="6894513" y="3211513"/>
          <p14:tracePt t="22827" x="6911975" y="3211513"/>
          <p14:tracePt t="22831" x="6931025" y="3211513"/>
          <p14:tracePt t="22842" x="6959600" y="3201988"/>
          <p14:tracePt t="22846" x="6977063" y="3201988"/>
          <p14:tracePt t="22856" x="6986588" y="3201988"/>
          <p14:tracePt t="22863" x="6996113" y="3201988"/>
          <p14:tracePt t="22870" x="7023100" y="3201988"/>
          <p14:tracePt t="22879" x="7061200" y="3201988"/>
          <p14:tracePt t="22894" x="7116763" y="3201988"/>
          <p14:tracePt t="22911" x="7162800" y="3201988"/>
          <p14:tracePt t="22921" x="7181850" y="3201988"/>
          <p14:tracePt t="22926" x="7200900" y="3201988"/>
          <p14:tracePt t="22935" x="7218363" y="3201988"/>
          <p14:tracePt t="22942" x="7256463" y="3201988"/>
          <p14:tracePt t="22950" x="7283450" y="3201988"/>
          <p14:tracePt t="22958" x="7302500" y="3201988"/>
          <p14:tracePt t="22964" x="7321550" y="3201988"/>
          <p14:tracePt t="22975" x="7367588" y="3211513"/>
          <p14:tracePt t="22988" x="7394575" y="3211513"/>
          <p14:tracePt t="23000" x="7423150" y="3219450"/>
          <p14:tracePt t="23004" x="7432675" y="3219450"/>
          <p14:tracePt t="23016" x="7440613" y="3219450"/>
          <p14:tracePt t="23019" x="7450138" y="3219450"/>
          <p14:tracePt t="23029" x="7469188" y="3219450"/>
          <p14:tracePt t="23035" x="7478713" y="3219450"/>
          <p14:tracePt t="23044" x="7488238" y="3228975"/>
          <p14:tracePt t="23050" x="7497763" y="3228975"/>
          <p14:tracePt t="23059" x="7505700" y="3228975"/>
          <p14:tracePt t="23066" x="7515225" y="3228975"/>
          <p14:tracePt t="23075" x="7534275" y="3228975"/>
          <p14:tracePt t="23085" x="7561263" y="3248025"/>
          <p14:tracePt t="23099" x="7570788" y="3248025"/>
          <p14:tracePt t="23109" x="7580313" y="3248025"/>
          <p14:tracePt t="23123" x="7589838" y="3248025"/>
          <p14:tracePt t="23130" x="7599363" y="3248025"/>
          <p14:tracePt t="23145" x="7608888" y="3248025"/>
          <p14:tracePt t="23153" x="7618413" y="3248025"/>
          <p14:tracePt t="23168" x="7635875" y="3248025"/>
          <p14:tracePt t="23176" x="7654925" y="3248025"/>
          <p14:tracePt t="23192" x="7673975" y="3248025"/>
          <p14:tracePt t="23218" x="7691438" y="3248025"/>
          <p14:tracePt t="23973" x="7710488" y="3228975"/>
          <p14:tracePt t="23976" x="7747000" y="3219450"/>
          <p14:tracePt t="23988" x="7756525" y="3192463"/>
          <p14:tracePt t="23993" x="7766050" y="3182938"/>
          <p14:tracePt t="24001" x="7785100" y="3173413"/>
          <p14:tracePt t="24009" x="7794625" y="3163888"/>
          <p14:tracePt t="24016" x="7802563" y="3155950"/>
          <p14:tracePt t="24023" x="7831138" y="3146425"/>
          <p14:tracePt t="24031" x="7831138" y="3136900"/>
          <p14:tracePt t="24040" x="7850188" y="3136900"/>
          <p14:tracePt t="24045" x="7850188" y="3117850"/>
          <p14:tracePt t="24056" x="7877175" y="3081338"/>
          <p14:tracePt t="24070" x="7886700" y="3052763"/>
          <p14:tracePt t="24086" x="7905750" y="3035300"/>
          <p14:tracePt t="24097" x="7905750" y="3006725"/>
          <p14:tracePt t="24110" x="7905750" y="2997200"/>
          <p14:tracePt t="24118" x="7905750" y="2987675"/>
          <p14:tracePt t="24124" x="7905750" y="2970213"/>
          <p14:tracePt t="24133" x="7905750" y="2951163"/>
          <p14:tracePt t="24139" x="7896225" y="2941638"/>
          <p14:tracePt t="24150" x="7886700" y="2886075"/>
          <p14:tracePt t="24163" x="7867650" y="2820988"/>
          <p14:tracePt t="24175" x="7840663" y="2784475"/>
          <p14:tracePt t="24182" x="7831138" y="2746375"/>
          <p14:tracePt t="24190" x="7785100" y="2681288"/>
          <p14:tracePt t="24196" x="7756525" y="2644775"/>
          <p14:tracePt t="24205" x="7720013" y="2589213"/>
          <p14:tracePt t="24211" x="7681913" y="2543175"/>
          <p14:tracePt t="24219" x="7618413" y="2487613"/>
          <p14:tracePt t="24228" x="7515225" y="2422525"/>
          <p14:tracePt t="24234" x="7394575" y="2328863"/>
          <p14:tracePt t="24242" x="7116763" y="2208213"/>
          <p14:tracePt t="24259" x="6838950" y="2125663"/>
          <p14:tracePt t="24270" x="6680200" y="2106613"/>
          <p14:tracePt t="24276" x="6494463" y="2070100"/>
          <p14:tracePt t="24284" x="6318250" y="2051050"/>
          <p14:tracePt t="24291" x="6161088" y="2032000"/>
          <p14:tracePt t="24301" x="6040438" y="2014538"/>
          <p14:tracePt t="24307" x="5956300" y="2014538"/>
          <p14:tracePt t="24315" x="5883275" y="2014538"/>
          <p14:tracePt t="24323" x="5789613" y="2014538"/>
          <p14:tracePt t="24327" x="5724525" y="2014538"/>
          <p14:tracePt t="24338" x="5586413" y="2014538"/>
          <p14:tracePt t="24349" x="5521325" y="2014538"/>
          <p14:tracePt t="24352" x="5483225" y="2022475"/>
          <p14:tracePt t="24365" x="5427663" y="2022475"/>
          <p14:tracePt t="24368" x="5391150" y="2032000"/>
          <p14:tracePt t="24379" x="5372100" y="2041525"/>
          <p14:tracePt t="24384" x="5353050" y="2051050"/>
          <p14:tracePt t="24393" x="5326063" y="2078038"/>
          <p14:tracePt t="24399" x="5316538" y="2078038"/>
          <p14:tracePt t="24407" x="5280025" y="2125663"/>
          <p14:tracePt t="24416" x="5270500" y="2181225"/>
          <p14:tracePt t="24423" x="5241925" y="2217738"/>
          <p14:tracePt t="24430" x="5241925" y="2282825"/>
          <p14:tracePt t="24433" x="5241925" y="2301875"/>
          <p14:tracePt t="24444" x="5232400" y="2357438"/>
          <p14:tracePt t="24448" x="5232400" y="2403475"/>
          <p14:tracePt t="24458" x="5232400" y="2422525"/>
          <p14:tracePt t="24461" x="5232400" y="2459038"/>
          <p14:tracePt t="24473" x="5232400" y="2514600"/>
          <p14:tracePt t="24479" x="5232400" y="2533650"/>
          <p14:tracePt t="24487" x="5214938" y="2552700"/>
          <p14:tracePt t="24494" x="5214938" y="2579688"/>
          <p14:tracePt t="24502" x="5214938" y="2625725"/>
          <p14:tracePt t="24510" x="5214938" y="2663825"/>
          <p14:tracePt t="24517" x="5214938" y="2728913"/>
          <p14:tracePt t="24525" x="5232400" y="2830513"/>
          <p14:tracePt t="24541" x="5260975" y="2932113"/>
          <p14:tracePt t="24548" x="5289550" y="3035300"/>
          <p14:tracePt t="24557" x="5307013" y="3081338"/>
          <p14:tracePt t="24560" x="5335588" y="3155950"/>
          <p14:tracePt t="24568" x="5400675" y="3257550"/>
          <p14:tracePt t="24582" x="5437188" y="3332163"/>
          <p14:tracePt t="24588" x="5502275" y="3433763"/>
          <p14:tracePt t="24593" x="5548313" y="3554413"/>
          <p14:tracePt t="24597" x="5594350" y="3609975"/>
          <p14:tracePt t="24613" x="5688013" y="3749675"/>
          <p14:tracePt t="24622" x="5743575" y="3805238"/>
          <p14:tracePt t="24626" x="5780088" y="3841750"/>
          <p14:tracePt t="24637" x="5835650" y="3870325"/>
          <p14:tracePt t="24648" x="5891213" y="3897313"/>
          <p14:tracePt t="24653" x="5929313" y="3925888"/>
          <p14:tracePt t="24662" x="6011863" y="3925888"/>
          <p14:tracePt t="24667" x="6086475" y="3925888"/>
          <p14:tracePt t="24676" x="6180138" y="3916363"/>
          <p14:tracePt t="24683" x="6272213" y="3916363"/>
          <p14:tracePt t="24690" x="6356350" y="3916363"/>
          <p14:tracePt t="24699" x="6448425" y="3906838"/>
          <p14:tracePt t="24707" x="6542088" y="3906838"/>
          <p14:tracePt t="24715" x="6726238" y="3887788"/>
          <p14:tracePt t="24727" x="6819900" y="3851275"/>
          <p14:tracePt t="24732" x="6940550" y="3841750"/>
          <p14:tracePt t="24742" x="6996113" y="3795713"/>
          <p14:tracePt t="24745" x="7051675" y="3786188"/>
          <p14:tracePt t="24756" x="7107238" y="3759200"/>
          <p14:tracePt t="24760" x="7153275" y="3730625"/>
          <p14:tracePt t="24771" x="7218363" y="3665538"/>
          <p14:tracePt t="24775" x="7273925" y="3609975"/>
          <p14:tracePt t="24784" x="7358063" y="3563938"/>
          <p14:tracePt t="24797" x="7413625" y="3498850"/>
          <p14:tracePt t="24799" x="7497763" y="3433763"/>
          <p14:tracePt t="24807" x="7700963" y="3303588"/>
          <p14:tracePt t="24824" x="7821613" y="3163888"/>
          <p14:tracePt t="24835" x="7886700" y="3098800"/>
          <p14:tracePt t="24839" x="7923213" y="3043238"/>
          <p14:tracePt t="24850" x="7988300" y="2997200"/>
          <p14:tracePt t="24857" x="8016875" y="2905125"/>
          <p14:tracePt t="24864" x="8043863" y="2849563"/>
          <p14:tracePt t="24871" x="8072438" y="2820988"/>
          <p14:tracePt t="24880" x="8081963" y="2784475"/>
          <p14:tracePt t="24888" x="8091488" y="2746375"/>
          <p14:tracePt t="24893" x="8099425" y="2728913"/>
          <p14:tracePt t="24904" x="8118475" y="2654300"/>
          <p14:tracePt t="24918" x="8118475" y="2635250"/>
          <p14:tracePt t="24921" x="8118475" y="2616200"/>
          <p14:tracePt t="24930" x="8118475" y="2560638"/>
          <p14:tracePt t="24934" x="8118475" y="2543175"/>
          <p14:tracePt t="24944" x="8118475" y="2514600"/>
          <p14:tracePt t="24950" x="8091488" y="2478088"/>
          <p14:tracePt t="24959" x="8062913" y="2459038"/>
          <p14:tracePt t="24965" x="8026400" y="2403475"/>
          <p14:tracePt t="24974" x="7970838" y="2357438"/>
          <p14:tracePt t="24984" x="7886700" y="2292350"/>
          <p14:tracePt t="24991" x="7821613" y="2236788"/>
          <p14:tracePt t="24998" x="7710488" y="2162175"/>
          <p14:tracePt t="25009" x="7635875" y="2135188"/>
          <p14:tracePt t="25014" x="7580313" y="2106613"/>
          <p14:tracePt t="25028" x="7450138" y="2051050"/>
          <p14:tracePt t="25039" x="7358063" y="2014538"/>
          <p14:tracePt t="25045" x="7227888" y="2014538"/>
          <p14:tracePt t="25053" x="7088188" y="2014538"/>
          <p14:tracePt t="25060" x="6996113" y="2014538"/>
          <p14:tracePt t="25067" x="6884988" y="2041525"/>
          <p14:tracePt t="25076" x="6745288" y="2078038"/>
          <p14:tracePt t="25083" x="6588125" y="2116138"/>
          <p14:tracePt t="25092" x="6262688" y="2236788"/>
          <p14:tracePt t="25104" x="6115050" y="2311400"/>
          <p14:tracePt t="25109" x="5975350" y="2376488"/>
          <p14:tracePt t="25118" x="5854700" y="2449513"/>
          <p14:tracePt t="25124" x="5734050" y="2514600"/>
          <p14:tracePt t="25133" x="5632450" y="2589213"/>
          <p14:tracePt t="25140" x="5557838" y="2635250"/>
          <p14:tracePt t="25148" x="5502275" y="2663825"/>
          <p14:tracePt t="25156" x="5473700" y="2681288"/>
          <p14:tracePt t="25162" x="5456238" y="2690813"/>
          <p14:tracePt t="25171" x="5446713" y="2700338"/>
          <p14:tracePt t="25187" x="5408613" y="2746375"/>
          <p14:tracePt t="25199" x="5400675" y="2755900"/>
          <p14:tracePt t="25202" x="5400675" y="2774950"/>
          <p14:tracePt t="25213" x="5400675" y="2784475"/>
          <p14:tracePt t="25217" x="5400675" y="2820988"/>
          <p14:tracePt t="25227" x="5400675" y="2840038"/>
          <p14:tracePt t="25233" x="5418138" y="2895600"/>
          <p14:tracePt t="25241" x="5427663" y="2914650"/>
          <p14:tracePt t="25249" x="5456238" y="2970213"/>
          <p14:tracePt t="25256" x="5483225" y="2978150"/>
          <p14:tracePt t="25265" x="5576888" y="3071813"/>
          <p14:tracePt t="25281" x="5715000" y="3201988"/>
          <p14:tracePt t="25292" x="5799138" y="3284538"/>
          <p14:tracePt t="25296" x="5929313" y="3368675"/>
          <p14:tracePt t="25307" x="6067425" y="3443288"/>
          <p14:tracePt t="25312" x="6188075" y="3508375"/>
          <p14:tracePt t="25328" x="6477000" y="3711575"/>
          <p14:tracePt t="25336" x="6578600" y="3776663"/>
          <p14:tracePt t="25342" x="6718300" y="3887788"/>
          <p14:tracePt t="25350" x="6865938" y="3952875"/>
          <p14:tracePt t="25362" x="7005638" y="4027488"/>
          <p14:tracePt t="25366" x="7097713" y="4056063"/>
          <p14:tracePt t="25377" x="7292975" y="4111625"/>
          <p14:tracePt t="25386" x="7339013" y="4121150"/>
          <p14:tracePt t="25390" x="7432675" y="4138613"/>
          <p14:tracePt t="25400" x="7469188" y="4138613"/>
          <p14:tracePt t="25407" x="7524750" y="4129088"/>
          <p14:tracePt t="25416" x="7570788" y="4121150"/>
          <p14:tracePt t="25422" x="7608888" y="4111625"/>
          <p14:tracePt t="25431" x="7645400" y="4092575"/>
          <p14:tracePt t="25438" x="7673975" y="4073525"/>
          <p14:tracePt t="25444" x="7691438" y="4056063"/>
          <p14:tracePt t="25453" x="7729538" y="4017963"/>
          <p14:tracePt t="25459" x="7756525" y="3962400"/>
          <p14:tracePt t="25465" x="7785100" y="3925888"/>
          <p14:tracePt t="25469" x="7831138" y="3870325"/>
          <p14:tracePt t="25484" x="7886700" y="3740150"/>
          <p14:tracePt t="25496" x="7915275" y="3665538"/>
          <p14:tracePt t="25500" x="7942263" y="3609975"/>
          <p14:tracePt t="25510" x="7988300" y="3535363"/>
          <p14:tracePt t="25516" x="8026400" y="3414713"/>
          <p14:tracePt t="25524" x="8053388" y="3322638"/>
          <p14:tracePt t="25532" x="8053388" y="3248025"/>
          <p14:tracePt t="25539" x="8053388" y="3117850"/>
          <p14:tracePt t="25549" x="8053388" y="3071813"/>
          <p14:tracePt t="25554" x="8035925" y="2997200"/>
          <p14:tracePt t="25564" x="7961313" y="2867025"/>
          <p14:tracePt t="25575" x="7905750" y="2801938"/>
          <p14:tracePt t="25580" x="7802563" y="2719388"/>
          <p14:tracePt t="25590" x="7700963" y="2654300"/>
          <p14:tracePt t="25595" x="7618413" y="2608263"/>
          <p14:tracePt t="25610" x="7488238" y="2514600"/>
          <p14:tracePt t="25619" x="7423150" y="2449513"/>
          <p14:tracePt t="25625" x="7329488" y="2403475"/>
          <p14:tracePt t="25634" x="7246938" y="2376488"/>
          <p14:tracePt t="25641" x="7191375" y="2328863"/>
          <p14:tracePt t="25648" x="7097713" y="2311400"/>
          <p14:tracePt t="25658" x="6977063" y="2282825"/>
          <p14:tracePt t="25669" x="6921500" y="2282825"/>
          <p14:tracePt t="25674" x="6856413" y="2282825"/>
          <p14:tracePt t="25683" x="6791325" y="2282825"/>
          <p14:tracePt t="25689" x="6735763" y="2301875"/>
          <p14:tracePt t="25699" x="6680200" y="2319338"/>
          <p14:tracePt t="25703" x="6605588" y="2347913"/>
          <p14:tracePt t="25714" x="6532563" y="2393950"/>
          <p14:tracePt t="25720" x="6448425" y="2459038"/>
          <p14:tracePt t="25728" x="6392863" y="2505075"/>
          <p14:tracePt t="25736" x="6327775" y="2560638"/>
          <p14:tracePt t="25742" x="6291263" y="2616200"/>
          <p14:tracePt t="25752" x="6207125" y="2681288"/>
          <p14:tracePt t="25767" x="6142038" y="2765425"/>
          <p14:tracePt t="25779" x="6132513" y="2784475"/>
          <p14:tracePt t="25782" x="6076950" y="2857500"/>
          <p14:tracePt t="25793" x="6067425" y="2895600"/>
          <p14:tracePt t="25798" x="6021388" y="2987675"/>
          <p14:tracePt t="25809" x="6003925" y="3062288"/>
          <p14:tracePt t="25816" x="5975350" y="3108325"/>
          <p14:tracePt t="25824" x="5975350" y="3182938"/>
          <p14:tracePt t="25832" x="5965825" y="3219450"/>
          <p14:tracePt t="25836" x="5946775" y="3267075"/>
          <p14:tracePt t="25846" x="5946775" y="3294063"/>
          <p14:tracePt t="25852" x="5956300" y="3313113"/>
          <p14:tracePt t="25861" x="5956300" y="3322638"/>
          <p14:tracePt t="25873" x="5965825" y="3322638"/>
          <p14:tracePt t="25879" x="5975350" y="3340100"/>
          <p14:tracePt t="25887" x="6030913" y="3368675"/>
          <p14:tracePt t="25891" x="6049963" y="3387725"/>
          <p14:tracePt t="25902" x="6105525" y="3405188"/>
          <p14:tracePt t="25907" x="6151563" y="3424238"/>
          <p14:tracePt t="25916" x="6188075" y="3433763"/>
          <p14:tracePt t="25925" x="6262688" y="3452813"/>
          <p14:tracePt t="25932" x="6337300" y="3460750"/>
          <p14:tracePt t="25941" x="6383338" y="3489325"/>
          <p14:tracePt t="25944" x="6484938" y="3554413"/>
          <p14:tracePt t="25952" x="6588125" y="3590925"/>
          <p14:tracePt t="25958" x="6708775" y="3656013"/>
          <p14:tracePt t="25967" x="6846888" y="3749675"/>
          <p14:tracePt t="25973" x="7015163" y="3822700"/>
          <p14:tracePt t="25982" x="7135813" y="3887788"/>
          <p14:tracePt t="25986" x="7246938" y="3925888"/>
          <p14:tracePt t="25997" x="7367588" y="3952875"/>
          <p14:tracePt t="26005" x="7459663" y="3971925"/>
          <p14:tracePt t="26010" x="7534275" y="3971925"/>
          <p14:tracePt t="26020" x="7599363" y="3971925"/>
          <p14:tracePt t="26025" x="7700963" y="3935413"/>
          <p14:tracePt t="26035" x="7831138" y="3860800"/>
          <p14:tracePt t="26051" x="7970838" y="3767138"/>
          <p14:tracePt t="26062" x="8043863" y="3721100"/>
          <p14:tracePt t="26065" x="8128000" y="3656013"/>
          <p14:tracePt t="26076" x="8164513" y="3619500"/>
          <p14:tracePt t="26081" x="8220075" y="3590925"/>
          <p14:tracePt t="26090" x="8277225" y="3563938"/>
          <p14:tracePt t="26099" x="8332788" y="3525838"/>
          <p14:tracePt t="26107" x="8369300" y="3498850"/>
          <p14:tracePt t="26115" x="8405813" y="3460750"/>
          <p14:tracePt t="26119" x="8470900" y="3397250"/>
          <p14:tracePt t="26130" x="8545513" y="3267075"/>
          <p14:tracePt t="26141" x="8574088" y="3192463"/>
          <p14:tracePt t="26144" x="8574088" y="3155950"/>
          <p14:tracePt t="26156" x="8574088" y="3117850"/>
          <p14:tracePt t="26161" x="8574088" y="3071813"/>
          <p14:tracePt t="26171" x="8574088" y="3052763"/>
          <p14:tracePt t="26175" x="8555038" y="3025775"/>
          <p14:tracePt t="26185" x="8555038" y="2978150"/>
          <p14:tracePt t="26192" x="8535988" y="2951163"/>
          <p14:tracePt t="26200" x="8516938" y="2905125"/>
          <p14:tracePt t="26207" x="8499475" y="2867025"/>
          <p14:tracePt t="26216" x="8434388" y="2794000"/>
          <p14:tracePt t="26223" x="8350250" y="2673350"/>
          <p14:tracePt t="26239" x="8128000" y="2505075"/>
          <p14:tracePt t="26250" x="7961313" y="2393950"/>
          <p14:tracePt t="26255" x="7794625" y="2319338"/>
          <p14:tracePt t="26265" x="7654925" y="2263775"/>
          <p14:tracePt t="26268" x="7561263" y="2236788"/>
          <p14:tracePt t="26279" x="7459663" y="2198688"/>
          <p14:tracePt t="26285" x="7367588" y="2171700"/>
          <p14:tracePt t="26294" x="7256463" y="2152650"/>
          <p14:tracePt t="26302" x="7162800" y="2135188"/>
          <p14:tracePt t="26309" x="7070725" y="2135188"/>
          <p14:tracePt t="26318" x="6902450" y="2125663"/>
          <p14:tracePt t="26334" x="6764338" y="2125663"/>
          <p14:tracePt t="26343" x="6699250" y="2125663"/>
          <p14:tracePt t="26346" x="6597650" y="2162175"/>
          <p14:tracePt t="26358" x="6503988" y="2171700"/>
          <p14:tracePt t="26363" x="6411913" y="2190750"/>
          <p14:tracePt t="26373" x="6337300" y="2217738"/>
          <p14:tracePt t="26382" x="6245225" y="2255838"/>
          <p14:tracePt t="26389" x="6188075" y="2282825"/>
          <p14:tracePt t="26397" x="6124575" y="2328863"/>
          <p14:tracePt t="26403" x="6067425" y="2357438"/>
          <p14:tracePt t="26412" x="6011863" y="2413000"/>
          <p14:tracePt t="26423" x="5984875" y="2422525"/>
          <p14:tracePt t="26427" x="5965825" y="2449513"/>
          <p14:tracePt t="26439" x="5938838" y="2487613"/>
          <p14:tracePt t="26442" x="5929313" y="2514600"/>
          <p14:tracePt t="26453" x="5919788" y="2524125"/>
          <p14:tracePt t="26456" x="5891213" y="2543175"/>
          <p14:tracePt t="26467" x="5883275" y="2552700"/>
          <p14:tracePt t="26474" x="5873750" y="2570163"/>
          <p14:tracePt t="26482" x="5864225" y="2598738"/>
          <p14:tracePt t="26491" x="5854700" y="2635250"/>
          <p14:tracePt t="26499" x="5827713" y="2654300"/>
          <p14:tracePt t="26504" x="5818188" y="2681288"/>
          <p14:tracePt t="26511" x="5808663" y="2719388"/>
          <p14:tracePt t="26522" x="5789613" y="2784475"/>
          <p14:tracePt t="26532" x="5770563" y="2820988"/>
          <p14:tracePt t="26536" x="5770563" y="2895600"/>
          <p14:tracePt t="26547" x="5770563" y="2922588"/>
          <p14:tracePt t="26551" x="5753100" y="2960688"/>
          <p14:tracePt t="26561" x="5743575" y="2997200"/>
          <p14:tracePt t="26566" x="5743575" y="3052763"/>
          <p14:tracePt t="26576" x="5743575" y="3090863"/>
          <p14:tracePt t="26584" x="5743575" y="3108325"/>
          <p14:tracePt t="26591" x="5743575" y="3173413"/>
          <p14:tracePt t="26599" x="5743575" y="3192463"/>
          <p14:tracePt t="26608" x="5743575" y="3219450"/>
          <p14:tracePt t="26617" x="5762625" y="3322638"/>
          <p14:tracePt t="26630" x="5789613" y="3433763"/>
          <p14:tracePt t="26642" x="5818188" y="3498850"/>
          <p14:tracePt t="26646" x="5827713" y="3554413"/>
          <p14:tracePt t="26657" x="5835650" y="3590925"/>
          <p14:tracePt t="26660" x="5854700" y="3629025"/>
          <p14:tracePt t="26671" x="5873750" y="3665538"/>
          <p14:tracePt t="26678" x="5891213" y="3702050"/>
          <p14:tracePt t="26685" x="5910263" y="3740150"/>
          <p14:tracePt t="26693" x="5929313" y="3759200"/>
          <p14:tracePt t="26699" x="5938838" y="3786188"/>
          <p14:tracePt t="26711" x="5965825" y="3814763"/>
          <p14:tracePt t="26726" x="6059488" y="3879850"/>
          <p14:tracePt t="26735" x="6115050" y="3935413"/>
          <p14:tracePt t="26740" x="6170613" y="3962400"/>
          <p14:tracePt t="26750" x="6226175" y="3990975"/>
          <p14:tracePt t="26754" x="6308725" y="4056063"/>
          <p14:tracePt t="26765" x="6364288" y="4083050"/>
          <p14:tracePt t="26771" x="6421438" y="4111625"/>
          <p14:tracePt t="26781" x="6494463" y="4138613"/>
          <p14:tracePt t="26791" x="6550025" y="4167188"/>
          <p14:tracePt t="26793" x="6597650" y="4167188"/>
          <p14:tracePt t="26803" x="6735763" y="4184650"/>
          <p14:tracePt t="26819" x="6902450" y="4176713"/>
          <p14:tracePt t="26830" x="6950075" y="4176713"/>
          <p14:tracePt t="26833" x="7015163" y="4176713"/>
          <p14:tracePt t="26844" x="7088188" y="4148138"/>
          <p14:tracePt t="26850" x="7181850" y="4148138"/>
          <p14:tracePt t="26858" x="7273925" y="4129088"/>
          <p14:tracePt t="26866" x="7367588" y="4121150"/>
          <p14:tracePt t="26874" x="7459663" y="4121150"/>
          <p14:tracePt t="26882" x="7553325" y="4102100"/>
          <p14:tracePt t="26890" x="7645400" y="4083050"/>
          <p14:tracePt t="26898" x="7720013" y="4073525"/>
          <p14:tracePt t="26904" x="7812088" y="4037013"/>
          <p14:tracePt t="26909" x="7896225" y="4008438"/>
          <p14:tracePt t="26913" x="7988300" y="3990975"/>
          <p14:tracePt t="26929" x="8137525" y="3935413"/>
          <p14:tracePt t="26940" x="8193088" y="3887788"/>
          <p14:tracePt t="26943" x="8267700" y="3860800"/>
          <p14:tracePt t="26954" x="8350250" y="3795713"/>
          <p14:tracePt t="26960" x="8388350" y="3767138"/>
          <p14:tracePt t="26967" x="8424863" y="3730625"/>
          <p14:tracePt t="26975" x="8461375" y="3694113"/>
          <p14:tracePt t="26983" x="8489950" y="3665538"/>
          <p14:tracePt t="26991" x="8526463" y="3646488"/>
          <p14:tracePt t="26998" x="8564563" y="3590925"/>
          <p14:tracePt t="27008" x="8601075" y="3525838"/>
          <p14:tracePt t="27018" x="8637588" y="3489325"/>
          <p14:tracePt t="27023" x="8656638" y="3443288"/>
          <p14:tracePt t="27032" x="8675688" y="3405188"/>
          <p14:tracePt t="27038" x="8694738" y="3378200"/>
          <p14:tracePt t="27048" x="8712200" y="3340100"/>
          <p14:tracePt t="27053" x="8731250" y="3303588"/>
          <p14:tracePt t="27065" x="8740775" y="3267075"/>
          <p14:tracePt t="27068" x="8767763" y="3201988"/>
          <p14:tracePt t="27077" x="8767763" y="3173413"/>
          <p14:tracePt t="27085" x="8777288" y="3127375"/>
          <p14:tracePt t="27092" x="8777288" y="3098800"/>
          <p14:tracePt t="27102" x="8777288" y="3035300"/>
          <p14:tracePt t="27114" x="8777288" y="2960688"/>
          <p14:tracePt t="27127" x="8777288" y="2941638"/>
          <p14:tracePt t="27131" x="8777288" y="2922588"/>
          <p14:tracePt t="27142" x="8767763" y="2895600"/>
          <p14:tracePt t="27148" x="8758238" y="2876550"/>
          <p14:tracePt t="27157" x="8740775" y="2849563"/>
          <p14:tracePt t="27163" x="8721725" y="2830513"/>
          <p14:tracePt t="27172" x="8694738" y="2801938"/>
          <p14:tracePt t="27179" x="8675688" y="2784475"/>
          <p14:tracePt t="27186" x="8647113" y="2755900"/>
          <p14:tracePt t="27195" x="8591550" y="2690813"/>
          <p14:tracePt t="27208" x="8564563" y="2654300"/>
          <p14:tracePt t="27211" x="8535988" y="2635250"/>
          <p14:tracePt t="27222" x="8516938" y="2608263"/>
          <p14:tracePt t="27226" x="8480425" y="2570163"/>
          <p14:tracePt t="27237" x="8434388" y="2533650"/>
          <p14:tracePt t="27242" x="8415338" y="2497138"/>
          <p14:tracePt t="27251" x="8378825" y="2459038"/>
          <p14:tracePt t="27256" x="8313738" y="2413000"/>
          <p14:tracePt t="27265" x="8258175" y="2347913"/>
          <p14:tracePt t="27274" x="8174038" y="2301875"/>
          <p14:tracePt t="27282" x="8099425" y="2227263"/>
          <p14:tracePt t="27291" x="7961313" y="2152650"/>
          <p14:tracePt t="27302" x="7886700" y="2106613"/>
          <p14:tracePt t="27308" x="7831138" y="2078038"/>
          <p14:tracePt t="27317" x="7775575" y="2051050"/>
          <p14:tracePt t="27319" x="7739063" y="2032000"/>
          <p14:tracePt t="27331" x="7700963" y="2014538"/>
          <p14:tracePt t="27337" x="7664450" y="1985963"/>
          <p14:tracePt t="27345" x="7626350" y="1957388"/>
          <p14:tracePt t="27352" x="7589838" y="1949450"/>
          <p14:tracePt t="27359" x="7553325" y="1939925"/>
          <p14:tracePt t="27369" x="7459663" y="1911350"/>
          <p14:tracePt t="27386" x="7348538" y="1893888"/>
          <p14:tracePt t="27396" x="7292975" y="1893888"/>
          <p14:tracePt t="27397" x="7227888" y="1893888"/>
          <p14:tracePt t="27409" x="7181850" y="1893888"/>
          <p14:tracePt t="27415" x="7126288" y="1893888"/>
          <p14:tracePt t="27425" x="7080250" y="1893888"/>
          <p14:tracePt t="27432" x="7042150" y="1893888"/>
          <p14:tracePt t="27440" x="7005638" y="1893888"/>
          <p14:tracePt t="27447" x="6967538" y="1893888"/>
          <p14:tracePt t="27455" x="6940550" y="1893888"/>
          <p14:tracePt t="27462" x="6902450" y="1893888"/>
          <p14:tracePt t="27468" x="6865938" y="1893888"/>
          <p14:tracePt t="27478" x="6764338" y="1893888"/>
          <p14:tracePt t="27490" x="6726238" y="1893888"/>
          <p14:tracePt t="27494" x="6680200" y="1893888"/>
          <p14:tracePt t="27506" x="6624638" y="1901825"/>
          <p14:tracePt t="27510" x="6578600" y="1901825"/>
          <p14:tracePt t="27519" x="6523038" y="1911350"/>
          <p14:tracePt t="27525" x="6477000" y="1911350"/>
          <p14:tracePt t="27534" x="6438900" y="1911350"/>
          <p14:tracePt t="27541" x="6392863" y="1911350"/>
          <p14:tracePt t="27548" x="6356350" y="1920875"/>
          <p14:tracePt t="27557" x="6300788" y="1939925"/>
          <p14:tracePt t="27565" x="6281738" y="1939925"/>
          <p14:tracePt t="27572" x="6226175" y="1957388"/>
          <p14:tracePt t="27585" x="6188075" y="1976438"/>
          <p14:tracePt t="27587" x="6161088" y="1985963"/>
          <p14:tracePt t="27600" x="6124575" y="1995488"/>
          <p14:tracePt t="27602" x="6105525" y="2005013"/>
          <p14:tracePt t="27613" x="6067425" y="2022475"/>
          <p14:tracePt t="27620" x="6030913" y="2032000"/>
          <p14:tracePt t="27628" x="6021388" y="2060575"/>
          <p14:tracePt t="27635" x="5994400" y="2078038"/>
          <p14:tracePt t="27643" x="5975350" y="2106613"/>
          <p14:tracePt t="27649" x="5919788" y="2143125"/>
          <p14:tracePt t="27657" x="5891213" y="2181225"/>
          <p14:tracePt t="27666" x="5854700" y="2246313"/>
          <p14:tracePt t="27679" x="5845175" y="2263775"/>
          <p14:tracePt t="27683" x="5818188" y="2273300"/>
          <p14:tracePt t="27693" x="5818188" y="2301875"/>
          <p14:tracePt t="27698" x="5799138" y="2311400"/>
          <p14:tracePt t="27708" x="5789613" y="2328863"/>
          <p14:tracePt t="27712" x="5770563" y="2357438"/>
          <p14:tracePt t="27729" x="5762625" y="2376488"/>
          <p14:tracePt t="27737" x="5753100" y="2403475"/>
          <p14:tracePt t="27744" x="5743575" y="2422525"/>
          <p14:tracePt t="27751" x="5724525" y="2459038"/>
          <p14:tracePt t="27761" x="5707063" y="2487613"/>
          <p14:tracePt t="27774" x="5707063" y="2514600"/>
          <p14:tracePt t="27779" x="5697538" y="2560638"/>
          <p14:tracePt t="27788" x="5678488" y="2598738"/>
          <p14:tracePt t="27792" x="5668963" y="2635250"/>
          <p14:tracePt t="27804" x="5659438" y="2690813"/>
          <p14:tracePt t="27810" x="5641975" y="2736850"/>
          <p14:tracePt t="27817" x="5641975" y="2765425"/>
          <p14:tracePt t="27824" x="5641975" y="2784475"/>
          <p14:tracePt t="27832" x="5632450" y="2801938"/>
          <p14:tracePt t="27841" x="5622925" y="2830513"/>
          <p14:tracePt t="27847" x="5622925" y="2849563"/>
          <p14:tracePt t="27857" x="5622925" y="2876550"/>
          <p14:tracePt t="27868" x="5622925" y="2905125"/>
          <p14:tracePt t="27871" x="5622925" y="2914650"/>
          <p14:tracePt t="27883" x="5622925" y="2932113"/>
          <p14:tracePt t="27887" x="5622925" y="2951163"/>
          <p14:tracePt t="27898" x="5622925" y="2987675"/>
          <p14:tracePt t="27902" x="5622925" y="2997200"/>
          <p14:tracePt t="27911" x="5622925" y="3016250"/>
          <p14:tracePt t="27918" x="5632450" y="3043238"/>
          <p14:tracePt t="27925" x="5632450" y="3062288"/>
          <p14:tracePt t="27932" x="5632450" y="3081338"/>
          <p14:tracePt t="27940" x="5632450" y="3090863"/>
          <p14:tracePt t="27949" x="5649913" y="3127375"/>
          <p14:tracePt t="27965" x="5649913" y="3136900"/>
          <p14:tracePt t="27976" x="5678488" y="3155950"/>
          <p14:tracePt t="27981" x="5688013" y="3163888"/>
          <p14:tracePt t="27992" x="5707063" y="3182938"/>
          <p14:tracePt t="27998" x="5715000" y="3182938"/>
          <p14:tracePt t="28006" x="5724525" y="3201988"/>
          <p14:tracePt t="28011" x="5753100" y="3228975"/>
          <p14:tracePt t="28020" x="5770563" y="3257550"/>
          <p14:tracePt t="28028" x="5799138" y="3294063"/>
          <p14:tracePt t="28034" x="5818188" y="3303588"/>
          <p14:tracePt t="28044" x="5873750" y="3359150"/>
          <p14:tracePt t="28059" x="5946775" y="3414713"/>
          <p14:tracePt t="28071" x="5984875" y="3443288"/>
          <p14:tracePt t="28074" x="6011863" y="3460750"/>
          <p14:tracePt t="28085" x="6049963" y="3489325"/>
          <p14:tracePt t="28093" x="6067425" y="3498850"/>
          <p14:tracePt t="28100" x="6105525" y="3508375"/>
          <p14:tracePt t="28108" x="6115050" y="3535363"/>
          <p14:tracePt t="28114" x="6151563" y="3544888"/>
          <p14:tracePt t="28122" x="6180138" y="3554413"/>
          <p14:tracePt t="28129" x="6216650" y="3581400"/>
          <p14:tracePt t="28139" x="6291263" y="3609975"/>
          <p14:tracePt t="28154" x="6383338" y="3646488"/>
          <p14:tracePt t="28166" x="6429375" y="3656013"/>
          <p14:tracePt t="28169" x="6484938" y="3684588"/>
          <p14:tracePt t="28179" x="6559550" y="3721100"/>
          <p14:tracePt t="28187" x="6615113" y="3749675"/>
          <p14:tracePt t="28193" x="6670675" y="3759200"/>
          <p14:tracePt t="28201" x="6708775" y="3786188"/>
          <p14:tracePt t="28209" x="6745288" y="3786188"/>
          <p14:tracePt t="28215" x="6791325" y="3814763"/>
          <p14:tracePt t="28224" x="6829425" y="3814763"/>
          <p14:tracePt t="28233" x="6902450" y="3822700"/>
          <p14:tracePt t="28247" x="6950075" y="3832225"/>
          <p14:tracePt t="28259" x="6996113" y="3832225"/>
          <p14:tracePt t="28263" x="7023100" y="3832225"/>
          <p14:tracePt t="28274" x="7042150" y="3832225"/>
          <p14:tracePt t="28280" x="7061200" y="3832225"/>
          <p14:tracePt t="28290" x="7080250" y="3832225"/>
          <p14:tracePt t="28294" x="7097713" y="3832225"/>
          <p14:tracePt t="28302" x="7116763" y="3832225"/>
          <p14:tracePt t="28311" x="7135813" y="3814763"/>
          <p14:tracePt t="28317" x="7143750" y="3814763"/>
          <p14:tracePt t="28327" x="7191375" y="3814763"/>
          <p14:tracePt t="28339" x="7208838" y="3814763"/>
          <p14:tracePt t="28344" x="7227888" y="3814763"/>
          <p14:tracePt t="28353" x="7264400" y="3814763"/>
          <p14:tracePt t="28358" x="7283450" y="3814763"/>
          <p14:tracePt t="28368" x="7312025" y="3814763"/>
          <p14:tracePt t="28374" x="7329488" y="3814763"/>
          <p14:tracePt t="28383" x="7339013" y="3814763"/>
          <p14:tracePt t="28391" x="7358063" y="3805238"/>
          <p14:tracePt t="28399" x="7377113" y="3805238"/>
          <p14:tracePt t="28405" x="7404100" y="3795713"/>
          <p14:tracePt t="28411" x="7413625" y="3795713"/>
          <p14:tracePt t="28422" x="7440613" y="3795713"/>
          <p14:tracePt t="28433" x="7450138" y="3795713"/>
          <p14:tracePt t="28436" x="7459663" y="3786188"/>
          <p14:tracePt t="28452" x="7478713" y="3786188"/>
          <p14:tracePt t="28462" x="7488238" y="3786188"/>
          <p14:tracePt t="28477" x="7497763" y="3786188"/>
          <p14:tracePt t="28484" x="7505700" y="3786188"/>
          <p14:tracePt t="28491" x="7505700" y="3776663"/>
          <p14:tracePt t="28499" x="7515225" y="3776663"/>
          <p14:tracePt t="28507" x="7534275" y="3776663"/>
          <p14:tracePt t="28527" x="7543800" y="3776663"/>
          <p14:tracePt t="28545" x="7553325" y="3776663"/>
          <p14:tracePt t="28562" x="7570788" y="3767138"/>
          <p14:tracePt t="28571" x="7589838" y="3759200"/>
          <p14:tracePt t="28585" x="7618413" y="3740150"/>
          <p14:tracePt t="28600" x="7635875" y="3730625"/>
          <p14:tracePt t="28609" x="7645400" y="3721100"/>
          <p14:tracePt t="28626" x="7664450" y="3702050"/>
          <p14:tracePt t="28636" x="7691438" y="3694113"/>
          <p14:tracePt t="28640" x="7700963" y="3684588"/>
          <p14:tracePt t="28651" x="7710488" y="3684588"/>
          <p14:tracePt t="28657" x="7739063" y="3665538"/>
          <p14:tracePt t="28665" x="7766050" y="3646488"/>
          <p14:tracePt t="28673" x="7802563" y="3629025"/>
          <p14:tracePt t="28680" x="7840663" y="3600450"/>
          <p14:tracePt t="28689" x="7886700" y="3590925"/>
          <p14:tracePt t="28695" x="7942263" y="3544888"/>
          <p14:tracePt t="28705" x="8026400" y="3479800"/>
          <p14:tracePt t="28716" x="8081963" y="3452813"/>
          <p14:tracePt t="28718" x="8137525" y="3405188"/>
          <p14:tracePt t="28731" x="8174038" y="3368675"/>
          <p14:tracePt t="28734" x="8212138" y="3340100"/>
          <p14:tracePt t="28745" x="8248650" y="3332163"/>
          <p14:tracePt t="28752" x="8277225" y="3322638"/>
          <p14:tracePt t="28759" x="8294688" y="3294063"/>
          <p14:tracePt t="28765" x="8304213" y="3284538"/>
          <p14:tracePt t="28774" x="8332788" y="3276600"/>
          <p14:tracePt t="28782" x="8350250" y="3248025"/>
          <p14:tracePt t="28790" x="8359775" y="3238500"/>
          <p14:tracePt t="28800" x="8396288" y="3201988"/>
          <p14:tracePt t="28810" x="8415338" y="3182938"/>
          <p14:tracePt t="28812" x="8443913" y="3163888"/>
          <p14:tracePt t="28826" x="8453438" y="3136900"/>
          <p14:tracePt t="28833" x="8480425" y="3098800"/>
          <p14:tracePt t="28840" x="8499475" y="3062288"/>
          <p14:tracePt t="28844" x="8516938" y="3043238"/>
          <p14:tracePt t="28854" x="8526463" y="3006725"/>
          <p14:tracePt t="28860" x="8555038" y="2978150"/>
          <p14:tracePt t="28869" x="8555038" y="2941638"/>
          <p14:tracePt t="28876" x="8555038" y="2922588"/>
          <p14:tracePt t="28884" x="8564563" y="2905125"/>
          <p14:tracePt t="28893" x="8574088" y="2811463"/>
          <p14:tracePt t="28908" x="8574088" y="2765425"/>
          <p14:tracePt t="28919" x="8574088" y="2719388"/>
          <p14:tracePt t="28924" x="8564563" y="2700338"/>
          <p14:tracePt t="28933" x="8564563" y="2681288"/>
          <p14:tracePt t="28941" x="8555038" y="2654300"/>
          <p14:tracePt t="28949" x="8526463" y="2616200"/>
          <p14:tracePt t="28954" x="8516938" y="2608263"/>
          <p14:tracePt t="28964" x="8509000" y="2579688"/>
          <p14:tracePt t="28970" x="8480425" y="2552700"/>
          <p14:tracePt t="28978" x="8470900" y="2524125"/>
          <p14:tracePt t="28988" x="8434388" y="2497138"/>
          <p14:tracePt t="28999" x="8378825" y="2449513"/>
          <p14:tracePt t="29002" x="8359775" y="2432050"/>
          <p14:tracePt t="29017" x="8267700" y="2366963"/>
          <p14:tracePt t="29028" x="8212138" y="2347913"/>
          <p14:tracePt t="29034" x="8156575" y="2319338"/>
          <p14:tracePt t="29042" x="8137525" y="2311400"/>
          <p14:tracePt t="29049" x="8099425" y="2311400"/>
          <p14:tracePt t="29057" x="8081963" y="2301875"/>
          <p14:tracePt t="29065" x="8043863" y="2292350"/>
          <p14:tracePt t="29072" x="8016875" y="2273300"/>
          <p14:tracePt t="29081" x="7942263" y="2236788"/>
          <p14:tracePt t="29093" x="7905750" y="2217738"/>
          <p14:tracePt t="29099" x="7850188" y="2190750"/>
          <p14:tracePt t="29108" x="7794625" y="2143125"/>
          <p14:tracePt t="29113" x="7739063" y="2116138"/>
          <p14:tracePt t="29122" x="7664450" y="2106613"/>
          <p14:tracePt t="29129" x="7599363" y="2087563"/>
          <p14:tracePt t="29136" x="7543800" y="2078038"/>
          <p14:tracePt t="29142" x="7505700" y="2078038"/>
          <p14:tracePt t="29152" x="7469188" y="2078038"/>
          <p14:tracePt t="29159" x="7432675" y="2078038"/>
          <p14:tracePt t="29166" x="7404100" y="2078038"/>
          <p14:tracePt t="29173" x="7312025" y="2106613"/>
          <p14:tracePt t="29191" x="7227888" y="2116138"/>
          <p14:tracePt t="29202" x="7172325" y="2125663"/>
          <p14:tracePt t="29206" x="7126288" y="2125663"/>
          <p14:tracePt t="29216" x="7070725" y="2125663"/>
          <p14:tracePt t="29224" x="7023100" y="2125663"/>
          <p14:tracePt t="29232" x="6967538" y="2125663"/>
          <p14:tracePt t="29236" x="6921500" y="2125663"/>
          <p14:tracePt t="29246" x="6875463" y="2125663"/>
          <p14:tracePt t="29254" x="6800850" y="2116138"/>
          <p14:tracePt t="29260" x="6708775" y="2116138"/>
          <p14:tracePt t="29271" x="6467475" y="2116138"/>
          <p14:tracePt t="29281" x="6327775" y="2116138"/>
          <p14:tracePt t="29286" x="6170613" y="2135188"/>
          <p14:tracePt t="29299" x="5919788" y="2152650"/>
          <p14:tracePt t="29311" x="5827713" y="2171700"/>
          <p14:tracePt t="29315" x="5734050" y="2190750"/>
          <p14:tracePt t="29326" x="5668963" y="2190750"/>
          <p14:tracePt t="29332" x="5613400" y="2198688"/>
          <p14:tracePt t="29340" x="5567363" y="2208213"/>
          <p14:tracePt t="29349" x="5538788" y="2227263"/>
          <p14:tracePt t="29353" x="5521325" y="2236788"/>
          <p14:tracePt t="29364" x="5483225" y="2246313"/>
          <p14:tracePt t="29369" x="5473700" y="2255838"/>
          <p14:tracePt t="29380" x="5456238" y="2273300"/>
          <p14:tracePt t="29390" x="5437188" y="2273300"/>
          <p14:tracePt t="29405" x="5418138" y="2301875"/>
          <p14:tracePt t="29412" x="5408613" y="2301875"/>
          <p14:tracePt t="29420" x="5400675" y="2319338"/>
          <p14:tracePt t="29425" x="5391150" y="2328863"/>
          <p14:tracePt t="29434" x="5381625" y="2338388"/>
          <p14:tracePt t="29441" x="5381625" y="2357438"/>
          <p14:tracePt t="29449" x="5372100" y="2384425"/>
          <p14:tracePt t="29464" x="5362575" y="2393950"/>
          <p14:tracePt t="29473" x="5362575" y="2403475"/>
          <p14:tracePt t="29499" x="5362575" y="2413000"/>
          <p14:tracePt t="29520" x="5362575" y="2422525"/>
          <p14:tracePt t="29535" x="5372100" y="2439988"/>
          <p14:tracePt t="29543" x="5391150" y="2449513"/>
          <p14:tracePt t="29551" x="5437188" y="2478088"/>
          <p14:tracePt t="29558" x="5446713" y="2487613"/>
          <p14:tracePt t="29567" x="5483225" y="2514600"/>
          <p14:tracePt t="29579" x="5511800" y="2543175"/>
          <p14:tracePt t="29582" x="5529263" y="2570163"/>
          <p14:tracePt t="29594" x="5538788" y="2579688"/>
          <p14:tracePt t="29600" x="5567363" y="2598738"/>
          <p14:tracePt t="29609" x="5576888" y="2616200"/>
          <p14:tracePt t="29616" x="5594350" y="2635250"/>
          <p14:tracePt t="29624" x="5622925" y="2654300"/>
          <p14:tracePt t="29630" x="5649913" y="2681288"/>
          <p14:tracePt t="29637" x="5668963" y="2690813"/>
          <p14:tracePt t="29648" x="5697538" y="2709863"/>
          <p14:tracePt t="29652" x="5715000" y="2728913"/>
          <p14:tracePt t="29658" x="5743575" y="2736850"/>
          <p14:tracePt t="29661" x="5753100" y="2736850"/>
          <p14:tracePt t="29674" x="5770563" y="2746375"/>
          <p14:tracePt t="29676" x="5780088" y="2746375"/>
          <p14:tracePt t="29690" x="5789613" y="2746375"/>
          <p14:tracePt t="29694" x="5799138" y="2746375"/>
          <p14:tracePt t="29717" x="5808663" y="2746375"/>
          <p14:tracePt t="29740" x="5818188" y="2746375"/>
          <p14:tracePt t="29826" x="5827713" y="2746375"/>
          <p14:tracePt t="29834" x="5835650" y="2746375"/>
          <p14:tracePt t="29840" x="5845175" y="2746375"/>
          <p14:tracePt t="29848" x="5854700" y="2755900"/>
          <p14:tracePt t="29865" x="5864225" y="2755900"/>
          <p14:tracePt t="29876" x="5873750" y="2755900"/>
          <p14:tracePt t="29880" x="5883275" y="2755900"/>
          <p14:tracePt t="29892" x="5883275" y="2765425"/>
          <p14:tracePt t="29897" x="5891213" y="2774950"/>
          <p14:tracePt t="29906" x="5900738" y="2774950"/>
          <p14:tracePt t="29915" x="5900738" y="2794000"/>
          <p14:tracePt t="29921" x="5910263" y="2794000"/>
          <p14:tracePt t="29930" x="5919788" y="2801938"/>
          <p14:tracePt t="29935" x="5919788" y="2811463"/>
          <p14:tracePt t="29944" x="5929313" y="2811463"/>
          <p14:tracePt t="29958" x="5938838" y="2840038"/>
          <p14:tracePt t="29986" x="5938838" y="2857500"/>
          <p14:tracePt t="29989" x="5938838" y="2867025"/>
          <p14:tracePt t="30007" x="5938838" y="2876550"/>
          <p14:tracePt t="30028" x="5938838" y="2886075"/>
          <p14:tracePt t="30065" x="5938838" y="2895600"/>
          <p14:tracePt t="30080" x="5938838" y="2905125"/>
          <p14:tracePt t="30085" x="5929313" y="2914650"/>
          <p14:tracePt t="30094" x="5929313" y="2922588"/>
          <p14:tracePt t="30099" x="5919788" y="2932113"/>
          <p14:tracePt t="30109" x="5900738" y="2941638"/>
          <p14:tracePt t="30116" x="5891213" y="2951163"/>
          <p14:tracePt t="30123" x="5883275" y="2960688"/>
          <p14:tracePt t="30132" x="5864225" y="2970213"/>
          <p14:tracePt t="30149" x="5827713" y="2997200"/>
          <p14:tracePt t="30160" x="5818188" y="3006725"/>
          <p14:tracePt t="30165" x="5799138" y="3006725"/>
          <p14:tracePt t="30174" x="5789613" y="3016250"/>
          <p14:tracePt t="30178" x="5780088" y="3016250"/>
          <p14:tracePt t="30189" x="5762625" y="3016250"/>
          <p14:tracePt t="30203" x="5734050" y="3025775"/>
          <p14:tracePt t="30211" x="5724525" y="3035300"/>
          <p14:tracePt t="30218" x="5715000" y="3035300"/>
          <p14:tracePt t="30228" x="5697538" y="3035300"/>
          <p14:tracePt t="30243" x="5688013" y="3043238"/>
          <p14:tracePt t="30254" x="5668963" y="3043238"/>
          <p14:tracePt t="30268" x="5668963" y="3052763"/>
          <p14:tracePt t="30273" x="5649913" y="3052763"/>
          <p14:tracePt t="30298" x="5641975" y="3062288"/>
          <p14:tracePt t="30306" x="5632450" y="3062288"/>
          <p14:tracePt t="30312" x="5632450" y="3071813"/>
          <p14:tracePt t="30322" x="5622925" y="3071813"/>
          <p14:tracePt t="30327" x="5613400" y="3071813"/>
          <p14:tracePt t="30336" x="5613400" y="3081338"/>
          <p14:tracePt t="30349" x="5603875" y="3081338"/>
          <p14:tracePt t="30363" x="5594350" y="3090863"/>
          <p14:tracePt t="30377" x="5586413" y="3098800"/>
          <p14:tracePt t="30381" x="5576888" y="3108325"/>
          <p14:tracePt t="30399" x="5567363" y="3117850"/>
          <p14:tracePt t="30414" x="5557838" y="3127375"/>
          <p14:tracePt t="30421" x="5538788" y="3155950"/>
          <p14:tracePt t="30429" x="5529263" y="3163888"/>
          <p14:tracePt t="30442" x="5511800" y="3182938"/>
          <p14:tracePt t="30458" x="5502275" y="3219450"/>
          <p14:tracePt t="30471" x="5492750" y="3228975"/>
          <p14:tracePt t="30476" x="5492750" y="3238500"/>
          <p14:tracePt t="30487" x="5483225" y="3257550"/>
          <p14:tracePt t="30490" x="5483225" y="3267075"/>
          <p14:tracePt t="30500" x="5465763" y="3294063"/>
          <p14:tracePt t="30515" x="5465763" y="3303588"/>
          <p14:tracePt t="30525" x="5456238" y="3313113"/>
          <p14:tracePt t="30539" x="5456238" y="3332163"/>
          <p14:tracePt t="30551" x="5456238" y="3340100"/>
          <p14:tracePt t="30554" x="5456238" y="3349625"/>
          <p14:tracePt t="30565" x="5456238" y="3359150"/>
          <p14:tracePt t="30587" x="5446713" y="3368675"/>
          <p14:tracePt t="30618" x="5446713" y="3378200"/>
          <p14:tracePt t="30634" x="5446713" y="3387725"/>
          <p14:tracePt t="30665" x="5446713" y="3397250"/>
          <p14:tracePt t="30689" x="5456238" y="3405188"/>
          <p14:tracePt t="30696" x="5492750" y="3424238"/>
          <p14:tracePt t="30705" x="5502275" y="3424238"/>
          <p14:tracePt t="30713" x="5576888" y="3460750"/>
          <p14:tracePt t="30729" x="5613400" y="3470275"/>
          <p14:tracePt t="30740" x="5668963" y="3489325"/>
          <p14:tracePt t="30742" x="5707063" y="3498850"/>
          <p14:tracePt t="30755" x="5753100" y="3498850"/>
          <p14:tracePt t="30758" x="5827713" y="3525838"/>
          <p14:tracePt t="30769" x="5873750" y="3535363"/>
          <p14:tracePt t="30774" x="5975350" y="3573463"/>
          <p14:tracePt t="30783" x="6067425" y="3600450"/>
          <p14:tracePt t="30790" x="6142038" y="3619500"/>
          <p14:tracePt t="30799" x="6188075" y="3629025"/>
          <p14:tracePt t="30808" x="6327775" y="3694113"/>
          <p14:tracePt t="30822" x="6411913" y="3694113"/>
          <p14:tracePt t="30834" x="6448425" y="3702050"/>
          <p14:tracePt t="30838" x="6494463" y="3702050"/>
          <p14:tracePt t="30849" x="6550025" y="3702050"/>
          <p14:tracePt t="30853" x="6597650" y="3702050"/>
          <p14:tracePt t="30864" x="6643688" y="3702050"/>
          <p14:tracePt t="30872" x="6699250" y="3702050"/>
          <p14:tracePt t="30877" x="6764338" y="3694113"/>
          <p14:tracePt t="30884" x="6810375" y="3694113"/>
          <p14:tracePt t="30892" x="6884988" y="3694113"/>
          <p14:tracePt t="30901" x="6950075" y="3694113"/>
          <p14:tracePt t="30906" x="6996113" y="3694113"/>
          <p14:tracePt t="30917" x="7135813" y="3684588"/>
          <p14:tracePt t="30929" x="7208838" y="3665538"/>
          <p14:tracePt t="30933" x="7256463" y="3665538"/>
          <p14:tracePt t="30943" x="7321550" y="3665538"/>
          <p14:tracePt t="30948" x="7339013" y="3665538"/>
          <p14:tracePt t="30958" x="7394575" y="3665538"/>
          <p14:tracePt t="30964" x="7432675" y="3665538"/>
          <p14:tracePt t="30974" x="7450138" y="3665538"/>
          <p14:tracePt t="30978" x="7469188" y="3665538"/>
          <p14:tracePt t="30986" x="7497763" y="3656013"/>
          <p14:tracePt t="30994" x="7534275" y="3656013"/>
          <p14:tracePt t="31001" x="7543800" y="3656013"/>
          <p14:tracePt t="31010" x="7561263" y="3646488"/>
          <p14:tracePt t="31026" x="7589838" y="3638550"/>
          <p14:tracePt t="31038" x="7599363" y="3638550"/>
          <p14:tracePt t="31041" x="7618413" y="3629025"/>
          <p14:tracePt t="31051" x="7645400" y="3629025"/>
          <p14:tracePt t="31057" x="7654925" y="3619500"/>
          <p14:tracePt t="31067" x="7673975" y="3609975"/>
          <p14:tracePt t="31073" x="7691438" y="3609975"/>
          <p14:tracePt t="31082" x="7720013" y="3590925"/>
          <p14:tracePt t="31091" x="7729538" y="3581400"/>
          <p14:tracePt t="31095" x="7739063" y="3573463"/>
          <p14:tracePt t="31107" x="7775575" y="3563938"/>
          <p14:tracePt t="31117" x="7802563" y="3554413"/>
          <p14:tracePt t="31120" x="7812088" y="3554413"/>
          <p14:tracePt t="31132" x="7840663" y="3544888"/>
          <p14:tracePt t="31136" x="7850188" y="3535363"/>
          <p14:tracePt t="31147" x="7877175" y="3525838"/>
          <p14:tracePt t="31153" x="7896225" y="3508375"/>
          <p14:tracePt t="31161" x="7923213" y="3498850"/>
          <p14:tracePt t="31165" x="7942263" y="3489325"/>
          <p14:tracePt t="31176" x="7970838" y="3479800"/>
          <p14:tracePt t="31184" x="7978775" y="3470275"/>
          <p14:tracePt t="31190" x="7988300" y="3470275"/>
          <p14:tracePt t="31199" x="8007350" y="3452813"/>
          <p14:tracePt t="31216" x="8026400" y="3433763"/>
          <p14:tracePt t="31226" x="8026400" y="3424238"/>
          <p14:tracePt t="31229" x="8035925" y="3424238"/>
          <p14:tracePt t="31247" x="8043863" y="3414713"/>
          <p14:tracePt t="31255" x="8053388" y="3405188"/>
          <p14:tracePt t="31260" x="8053388" y="3397250"/>
          <p14:tracePt t="31269" x="8062913" y="3387725"/>
          <p14:tracePt t="31277" x="8081963" y="3368675"/>
          <p14:tracePt t="31293" x="8091488" y="3332163"/>
          <p14:tracePt t="31306" x="8091488" y="3322638"/>
          <p14:tracePt t="31320" x="8091488" y="3313113"/>
          <p14:tracePt t="31334" x="8091488" y="3294063"/>
          <p14:tracePt t="31349" x="8091488" y="3284538"/>
          <p14:tracePt t="31371" x="8099425" y="3276600"/>
          <p14:tracePt t="31378" x="8099425" y="3267075"/>
          <p14:tracePt t="31402" x="8099425" y="3248025"/>
          <p14:tracePt t="31418" x="8099425" y="3238500"/>
          <p14:tracePt t="31429" x="8099425" y="3228975"/>
          <p14:tracePt t="31449" x="8108950" y="3219450"/>
          <p14:tracePt t="31458" x="8118475" y="3201988"/>
          <p14:tracePt t="31473" x="8128000" y="3192463"/>
          <p14:tracePt t="31483" x="8147050" y="3155950"/>
          <p14:tracePt t="31495" x="8156575" y="3146425"/>
          <p14:tracePt t="31508" x="8164513" y="3136900"/>
          <p14:tracePt t="31513" x="8174038" y="3117850"/>
          <p14:tracePt t="31523" x="8202613" y="3108325"/>
          <p14:tracePt t="31531" x="8202613" y="3098800"/>
          <p14:tracePt t="31539" x="8212138" y="3098800"/>
          <p14:tracePt t="31544" x="8220075" y="3081338"/>
          <p14:tracePt t="31552" x="8239125" y="3052763"/>
          <p14:tracePt t="31560" x="8248650" y="3052763"/>
          <p14:tracePt t="31567" x="8267700" y="3035300"/>
          <p14:tracePt t="31576" x="8285163" y="3006725"/>
          <p14:tracePt t="31589" x="8294688" y="2997200"/>
          <p14:tracePt t="31592" x="8313738" y="2987675"/>
          <p14:tracePt t="31603" x="8332788" y="2970213"/>
          <p14:tracePt t="31607" x="8340725" y="2941638"/>
          <p14:tracePt t="31618" x="8350250" y="2932113"/>
          <p14:tracePt t="31623" x="8359775" y="2922588"/>
          <p14:tracePt t="31638" x="8369300" y="2905125"/>
          <p14:tracePt t="31654" x="8378825" y="2895600"/>
          <p14:tracePt t="31671" x="8388350" y="2886075"/>
          <p14:tracePt t="31682" x="8396288" y="2876550"/>
          <p14:tracePt t="31686" x="8396288" y="2867025"/>
          <p14:tracePt t="31698" x="8405813" y="2867025"/>
          <p14:tracePt t="31702" x="8405813" y="2849563"/>
          <p14:tracePt t="31712" x="8415338" y="2849563"/>
          <p14:tracePt t="31716" x="8415338" y="2820988"/>
          <p14:tracePt t="31726" x="8424863" y="2820988"/>
          <p14:tracePt t="31732" x="8424863" y="2801938"/>
          <p14:tracePt t="31749" x="8424863" y="2794000"/>
          <p14:tracePt t="31756" x="8424863" y="2784475"/>
          <p14:tracePt t="31765" x="8424863" y="2765425"/>
          <p14:tracePt t="31791" x="8415338" y="2755900"/>
          <p14:tracePt t="31795" x="8415338" y="2746375"/>
          <p14:tracePt t="31812" x="8405813" y="2746375"/>
          <p14:tracePt t="31821" x="8405813" y="2736850"/>
          <p14:tracePt t="31826" x="8388350" y="2728913"/>
          <p14:tracePt t="31836" x="8378825" y="2719388"/>
          <p14:tracePt t="31844" x="8369300" y="2709863"/>
          <p14:tracePt t="31850" x="8350250" y="2690813"/>
          <p14:tracePt t="31858" x="8332788" y="2681288"/>
          <p14:tracePt t="31865" x="8313738" y="2673350"/>
          <p14:tracePt t="31874" x="8285163" y="2663825"/>
          <p14:tracePt t="31886" x="8258175" y="2644775"/>
          <p14:tracePt t="31890" x="8239125" y="2644775"/>
          <p14:tracePt t="31900" x="8220075" y="2635250"/>
          <p14:tracePt t="31908" x="8193088" y="2616200"/>
          <p14:tracePt t="31915" x="8174038" y="2616200"/>
          <p14:tracePt t="31919" x="8147050" y="2608263"/>
          <p14:tracePt t="31929" x="8128000" y="2598738"/>
          <p14:tracePt t="31936" x="8108950" y="2589213"/>
          <p14:tracePt t="31944" x="8072438" y="2570163"/>
          <p14:tracePt t="31951" x="8035925" y="2560638"/>
          <p14:tracePt t="31958" x="8026400" y="2552700"/>
          <p14:tracePt t="31968" x="7970838" y="2543175"/>
          <p14:tracePt t="31980" x="7942263" y="2524125"/>
          <p14:tracePt t="31983" x="7923213" y="2524125"/>
          <p14:tracePt t="31995" x="7896225" y="2514600"/>
          <p14:tracePt t="31999" x="7877175" y="2505075"/>
          <p14:tracePt t="32009" x="7859713" y="2497138"/>
          <p14:tracePt t="32016" x="7831138" y="2487613"/>
          <p14:tracePt t="32023" x="7821613" y="2487613"/>
          <p14:tracePt t="32031" x="7802563" y="2468563"/>
          <p14:tracePt t="32041" x="7775575" y="2459038"/>
          <p14:tracePt t="32047" x="7766050" y="2449513"/>
          <p14:tracePt t="32054" x="7756525" y="2439988"/>
          <p14:tracePt t="32064" x="7729538" y="2432050"/>
          <p14:tracePt t="32075" x="7720013" y="2432050"/>
          <p14:tracePt t="32078" x="7720013" y="2422525"/>
          <p14:tracePt t="32090" x="7700963" y="2413000"/>
          <p14:tracePt t="32103" x="7673975" y="2403475"/>
          <p14:tracePt t="32118" x="7654925" y="2376488"/>
          <p14:tracePt t="32124" x="7645400" y="2376488"/>
          <p14:tracePt t="32132" x="7635875" y="2376488"/>
          <p14:tracePt t="32140" x="7626350" y="2366963"/>
          <p14:tracePt t="32157" x="7618413" y="2366963"/>
          <p14:tracePt t="32168" x="7608888" y="2366963"/>
          <p14:tracePt t="32183" x="7599363" y="2357438"/>
          <p14:tracePt t="32189" x="7589838" y="2357438"/>
          <p14:tracePt t="32203" x="7580313" y="2357438"/>
          <p14:tracePt t="32219" x="7570788" y="2357438"/>
          <p14:tracePt t="32241" x="7561263" y="2357438"/>
          <p14:tracePt t="32251" x="7543800" y="2357438"/>
          <p14:tracePt t="32713" x="7515225" y="2357438"/>
          <p14:tracePt t="32721" x="7478713" y="2347913"/>
          <p14:tracePt t="32728" x="7440613" y="2328863"/>
          <p14:tracePt t="32738" x="7358063" y="2311400"/>
          <p14:tracePt t="32748" x="7302500" y="2292350"/>
          <p14:tracePt t="32753" x="7256463" y="2282825"/>
          <p14:tracePt t="32764" x="7200900" y="2273300"/>
          <p14:tracePt t="32769" x="7143750" y="2255838"/>
          <p14:tracePt t="32778" x="7080250" y="2246313"/>
          <p14:tracePt t="32788" x="7042150" y="2227263"/>
          <p14:tracePt t="32794" x="6986588" y="2217738"/>
          <p14:tracePt t="32801" x="6940550" y="2198688"/>
          <p14:tracePt t="32808" x="6884988" y="2190750"/>
          <p14:tracePt t="32817" x="6735763" y="2162175"/>
          <p14:tracePt t="32831" x="6597650" y="2162175"/>
          <p14:tracePt t="32848" x="6457950" y="2143125"/>
          <p14:tracePt t="32858" x="6411913" y="2135188"/>
          <p14:tracePt t="32862" x="6318250" y="2135188"/>
          <p14:tracePt t="32872" x="6272213" y="2135188"/>
          <p14:tracePt t="32877" x="6216650" y="2135188"/>
          <p14:tracePt t="32887" x="6170613" y="2135188"/>
          <p14:tracePt t="32894" x="6132513" y="2125663"/>
          <p14:tracePt t="32903" x="6076950" y="2106613"/>
          <p14:tracePt t="32910" x="5984875" y="2106613"/>
          <p14:tracePt t="32927" x="5891213" y="2106613"/>
          <p14:tracePt t="32938" x="5845175" y="2106613"/>
          <p14:tracePt t="32941" x="5799138" y="2106613"/>
          <p14:tracePt t="32952" x="5743575" y="2106613"/>
          <p14:tracePt t="32956" x="5707063" y="2106613"/>
          <p14:tracePt t="32968" x="5668963" y="2116138"/>
          <p14:tracePt t="32971" x="5632450" y="2125663"/>
          <p14:tracePt t="32981" x="5613400" y="2135188"/>
          <p14:tracePt t="32990" x="5603875" y="2143125"/>
          <p14:tracePt t="32996" x="5586413" y="2143125"/>
          <p14:tracePt t="33003" x="5521325" y="2152650"/>
          <p14:tracePt t="33021" x="5492750" y="2171700"/>
          <p14:tracePt t="33032" x="5456238" y="2181225"/>
          <p14:tracePt t="33036" x="5437188" y="2190750"/>
          <p14:tracePt t="33046" x="5400675" y="2198688"/>
          <p14:tracePt t="33050" x="5372100" y="2227263"/>
          <p14:tracePt t="33061" x="5362575" y="2227263"/>
          <p14:tracePt t="33067" x="5345113" y="2246313"/>
          <p14:tracePt t="33079" x="5326063" y="2246313"/>
          <p14:tracePt t="33082" x="5297488" y="2273300"/>
          <p14:tracePt t="33099" x="5270500" y="2328863"/>
          <p14:tracePt t="33105" x="5251450" y="2347913"/>
          <p14:tracePt t="33114" x="5232400" y="2376488"/>
          <p14:tracePt t="33126" x="5205413" y="2403475"/>
          <p14:tracePt t="33131" x="5195888" y="2422525"/>
          <p14:tracePt t="33143" x="5186363" y="2449513"/>
          <p14:tracePt t="33146" x="5168900" y="2487613"/>
          <p14:tracePt t="33155" x="5159375" y="2497138"/>
          <p14:tracePt t="33162" x="5149850" y="2524125"/>
          <p14:tracePt t="33170" x="5140325" y="2552700"/>
          <p14:tracePt t="33177" x="5121275" y="2598738"/>
          <p14:tracePt t="33184" x="5094288" y="2654300"/>
          <p14:tracePt t="33193" x="5094288" y="2681288"/>
          <p14:tracePt t="33199" x="5084763" y="2728913"/>
          <p14:tracePt t="33210" x="5075238" y="2784475"/>
          <p14:tracePt t="33220" x="5075238" y="2811463"/>
          <p14:tracePt t="33225" x="5056188" y="2857500"/>
          <p14:tracePt t="33236" x="5048250" y="2886075"/>
          <p14:tracePt t="33241" x="5048250" y="2922588"/>
          <p14:tracePt t="33249" x="5048250" y="2941638"/>
          <p14:tracePt t="33256" x="5038725" y="2978150"/>
          <p14:tracePt t="33264" x="5038725" y="2997200"/>
          <p14:tracePt t="33271" x="5038725" y="3006725"/>
          <p14:tracePt t="33279" x="5038725" y="3025775"/>
          <p14:tracePt t="33286" x="5038725" y="3052763"/>
          <p14:tracePt t="33294" x="5038725" y="3071813"/>
          <p14:tracePt t="33303" x="5038725" y="3117850"/>
          <p14:tracePt t="33318" x="5038725" y="3173413"/>
          <p14:tracePt t="33329" x="5038725" y="3219450"/>
          <p14:tracePt t="33333" x="5038725" y="3238500"/>
          <p14:tracePt t="33344" x="5038725" y="3267075"/>
          <p14:tracePt t="33347" x="5038725" y="3284538"/>
          <p14:tracePt t="33359" x="5038725" y="3322638"/>
          <p14:tracePt t="33364" x="5038725" y="3332163"/>
          <p14:tracePt t="33373" x="5048250" y="3359150"/>
          <p14:tracePt t="33379" x="5065713" y="3387725"/>
          <p14:tracePt t="33389" x="5065713" y="3397250"/>
          <p14:tracePt t="33397" x="5084763" y="3452813"/>
          <p14:tracePt t="33412" x="5103813" y="3498850"/>
          <p14:tracePt t="33424" x="5103813" y="3517900"/>
          <p14:tracePt t="33427" x="5130800" y="3544888"/>
          <p14:tracePt t="33438" x="5140325" y="3563938"/>
          <p14:tracePt t="33443" x="5140325" y="3573463"/>
          <p14:tracePt t="33453" x="5168900" y="3600450"/>
          <p14:tracePt t="33460" x="5168900" y="3619500"/>
          <p14:tracePt t="33468" x="5186363" y="3646488"/>
          <p14:tracePt t="33477" x="5195888" y="3665538"/>
          <p14:tracePt t="33481" x="5224463" y="3702050"/>
          <p14:tracePt t="33491" x="5260975" y="3767138"/>
          <p14:tracePt t="33506" x="5307013" y="3822700"/>
          <p14:tracePt t="33521" x="5345113" y="3897313"/>
          <p14:tracePt t="33533" x="5372100" y="3971925"/>
          <p14:tracePt t="33538" x="5400675" y="4008438"/>
          <p14:tracePt t="33547" x="5427663" y="4064000"/>
          <p14:tracePt t="33553" x="5446713" y="4083050"/>
          <p14:tracePt t="33561" x="5473700" y="4138613"/>
          <p14:tracePt t="33569" x="5492750" y="4167188"/>
          <p14:tracePt t="33579" x="5502275" y="4184650"/>
          <p14:tracePt t="33587" x="5521325" y="4213225"/>
          <p14:tracePt t="33590" x="5538788" y="4232275"/>
          <p14:tracePt t="33602" x="5567363" y="4268788"/>
          <p14:tracePt t="33612" x="5586413" y="4287838"/>
          <p14:tracePt t="33615" x="5613400" y="4324350"/>
          <p14:tracePt t="33627" x="5622925" y="4343400"/>
          <p14:tracePt t="33631" x="5649913" y="4370388"/>
          <p14:tracePt t="33640" x="5668963" y="4398963"/>
          <p14:tracePt t="33649" x="5697538" y="4435475"/>
          <p14:tracePt t="33657" x="5724525" y="4454525"/>
          <p14:tracePt t="33661" x="5734050" y="4464050"/>
          <p14:tracePt t="33671" x="5743575" y="4473575"/>
          <p14:tracePt t="33678" x="5753100" y="4491038"/>
          <p14:tracePt t="33686" x="5762625" y="4500563"/>
          <p14:tracePt t="33697" x="5789613" y="4538663"/>
          <p14:tracePt t="33706" x="5789613" y="4546600"/>
          <p14:tracePt t="33710" x="5799138" y="4556125"/>
          <p14:tracePt t="33722" x="5808663" y="4556125"/>
          <p14:tracePt t="33725" x="5818188" y="4575175"/>
          <p14:tracePt t="33736" x="5827713" y="4584700"/>
          <p14:tracePt t="33741" x="5827713" y="4594225"/>
          <p14:tracePt t="33750" x="5854700" y="4594225"/>
          <p14:tracePt t="33756" x="5864225" y="4621213"/>
          <p14:tracePt t="33765" x="5873750" y="4621213"/>
          <p14:tracePt t="33772" x="5883275" y="4630738"/>
          <p14:tracePt t="33788" x="5900738" y="4640263"/>
          <p14:tracePt t="33801" x="5900738" y="4649788"/>
          <p14:tracePt t="33815" x="5910263" y="4649788"/>
          <p14:tracePt t="33836" x="5919788" y="4649788"/>
          <p14:tracePt t="33859" x="5929313" y="4649788"/>
          <p14:tracePt t="33866" x="5938838" y="4649788"/>
          <p14:tracePt t="33884" x="5946775" y="4649788"/>
          <p14:tracePt t="33895" x="5956300" y="4649788"/>
          <p14:tracePt t="33898" x="5965825" y="4649788"/>
          <p14:tracePt t="33910" x="5975350" y="4640263"/>
          <p14:tracePt t="33914" x="5984875" y="4630738"/>
          <p14:tracePt t="33925" x="5994400" y="4630738"/>
          <p14:tracePt t="33931" x="5994400" y="4621213"/>
          <p14:tracePt t="33939" x="6011863" y="4602163"/>
          <p14:tracePt t="33944" x="6030913" y="4584700"/>
          <p14:tracePt t="33953" x="6040438" y="4584700"/>
          <p14:tracePt t="33961" x="6049963" y="4575175"/>
          <p14:tracePt t="33970" x="6049963" y="4565650"/>
          <p14:tracePt t="33979" x="6059488" y="4565650"/>
          <p14:tracePt t="33994" x="6059488" y="4556125"/>
          <p14:tracePt t="34004" x="6067425" y="4546600"/>
          <p14:tracePt t="34006" x="6076950" y="4546600"/>
          <p14:tracePt t="34019" x="6086475" y="4538663"/>
          <p14:tracePt t="34025" x="6105525" y="4529138"/>
          <p14:tracePt t="34034" x="6124575" y="4529138"/>
          <p14:tracePt t="34038" x="6151563" y="4519613"/>
          <p14:tracePt t="34047" x="6170613" y="4500563"/>
          <p14:tracePt t="34056" x="6197600" y="4500563"/>
          <p14:tracePt t="34062" x="6216650" y="4491038"/>
          <p14:tracePt t="34071" x="6272213" y="4481513"/>
          <p14:tracePt t="34086" x="6346825" y="4454525"/>
          <p14:tracePt t="34098" x="6383338" y="4454525"/>
          <p14:tracePt t="34101" x="6411913" y="4445000"/>
          <p14:tracePt t="34113" x="6429375" y="4435475"/>
          <p14:tracePt t="34120" x="6467475" y="4435475"/>
          <p14:tracePt t="34128" x="6477000" y="4435475"/>
          <p14:tracePt t="34134" x="6494463" y="4435475"/>
          <p14:tracePt t="34145" x="6523038" y="4418013"/>
          <p14:tracePt t="34149" x="6542088" y="4418013"/>
          <p14:tracePt t="34156" x="6559550" y="4408488"/>
          <p14:tracePt t="34166" x="6615113" y="4408488"/>
          <p14:tracePt t="34180" x="6653213" y="4398963"/>
          <p14:tracePt t="34184" x="6689725" y="4389438"/>
          <p14:tracePt t="34193" x="6718300" y="4389438"/>
          <p14:tracePt t="34197" x="6754813" y="4389438"/>
          <p14:tracePt t="34208" x="6773863" y="4370388"/>
          <p14:tracePt t="34214" x="6783388" y="4370388"/>
          <p14:tracePt t="34222" x="6800850" y="4360863"/>
          <p14:tracePt t="34236" x="6810375" y="4360863"/>
          <p14:tracePt t="34245" x="6819900" y="4360863"/>
          <p14:tracePt t="34274" x="6819900" y="4352925"/>
          <p14:tracePt t="34287" x="6846888" y="4352925"/>
          <p14:tracePt t="34317" x="6856413" y="4343400"/>
          <p14:tracePt t="34322" x="6865938" y="4333875"/>
          <p14:tracePt t="34330" x="6884988" y="4324350"/>
          <p14:tracePt t="34345" x="6894513" y="4314825"/>
          <p14:tracePt t="34354" x="6902450" y="4314825"/>
          <p14:tracePt t="34359" x="6911975" y="4297363"/>
          <p14:tracePt t="34370" x="6921500" y="4297363"/>
          <p14:tracePt t="34381" x="6931025" y="4278313"/>
          <p14:tracePt t="34385" x="6940550" y="4278313"/>
          <p14:tracePt t="34396" x="6950075" y="4249738"/>
          <p14:tracePt t="34403" x="6967538" y="4232275"/>
          <p14:tracePt t="34410" x="6977063" y="4232275"/>
          <p14:tracePt t="34418" x="6986588" y="4213225"/>
          <p14:tracePt t="34425" x="6996113" y="4184650"/>
          <p14:tracePt t="34432" x="7005638" y="4167188"/>
          <p14:tracePt t="34440" x="7005638" y="4138613"/>
          <p14:tracePt t="34449" x="7032625" y="4092575"/>
          <p14:tracePt t="34454" x="7042150" y="4056063"/>
          <p14:tracePt t="34464" x="7061200" y="3990975"/>
          <p14:tracePt t="34480" x="7070725" y="3925888"/>
          <p14:tracePt t="34490" x="7070725" y="3897313"/>
          <p14:tracePt t="34495" x="7080250" y="3879850"/>
          <p14:tracePt t="34505" x="7088188" y="3822700"/>
          <p14:tracePt t="34509" x="7088188" y="3805238"/>
          <p14:tracePt t="34519" x="7107238" y="3749675"/>
          <p14:tracePt t="34527" x="7107238" y="3721100"/>
          <p14:tracePt t="34534" x="7116763" y="3684588"/>
          <p14:tracePt t="34542" x="7116763" y="3609975"/>
          <p14:tracePt t="34548" x="7116763" y="3590925"/>
          <p14:tracePt t="34559" x="7116763" y="3479800"/>
          <p14:tracePt t="34573" x="7116763" y="3405188"/>
          <p14:tracePt t="34584" x="7116763" y="3368675"/>
          <p14:tracePt t="34587" x="7116763" y="3332163"/>
          <p14:tracePt t="34599" x="7116763" y="3294063"/>
          <p14:tracePt t="34605" x="7116763" y="3267075"/>
          <p14:tracePt t="34613" x="7116763" y="3238500"/>
          <p14:tracePt t="34620" x="7116763" y="3219450"/>
          <p14:tracePt t="34628" x="7116763" y="3201988"/>
          <p14:tracePt t="34636" x="7116763" y="3192463"/>
          <p14:tracePt t="34643" x="7116763" y="3163888"/>
          <p14:tracePt t="34650" x="7126288" y="3155950"/>
          <p14:tracePt t="34653" x="7126288" y="3146425"/>
          <p14:tracePt t="34668" x="7126288" y="3136900"/>
          <p14:tracePt t="34679" x="7135813" y="3136900"/>
          <p14:tracePt t="34693" x="7135813" y="3127375"/>
          <p14:tracePt t="34730" x="7135813" y="3117850"/>
          <p14:tracePt t="34747" x="7153275" y="3098800"/>
          <p14:tracePt t="34762" x="7200900" y="3081338"/>
          <p14:tracePt t="34774" x="7218363" y="3081338"/>
          <p14:tracePt t="34779" x="7227888" y="3071813"/>
          <p14:tracePt t="34788" x="7264400" y="3062288"/>
          <p14:tracePt t="34793" x="7283450" y="3062288"/>
          <p14:tracePt t="34802" x="7321550" y="3062288"/>
          <p14:tracePt t="34808" x="7339013" y="3062288"/>
          <p14:tracePt t="34818" x="7394575" y="3062288"/>
          <p14:tracePt t="35186" x="7413625" y="3062288"/>
          <p14:tracePt t="35193" x="7459663" y="3062288"/>
          <p14:tracePt t="35202" x="7497763" y="3062288"/>
          <p14:tracePt t="35208" x="7534275" y="3062288"/>
          <p14:tracePt t="35218" x="7618413" y="3071813"/>
          <p14:tracePt t="35230" x="7654925" y="3071813"/>
          <p14:tracePt t="35233" x="7691438" y="3071813"/>
          <p14:tracePt t="35244" x="7710488" y="3071813"/>
          <p14:tracePt t="35251" x="7766050" y="3071813"/>
          <p14:tracePt t="35259" x="7785100" y="3071813"/>
          <p14:tracePt t="35265" x="7821613" y="3071813"/>
          <p14:tracePt t="35276" x="7840663" y="3071813"/>
          <p14:tracePt t="35281" x="7867650" y="3090863"/>
          <p14:tracePt t="35288" x="7886700" y="3090863"/>
          <p14:tracePt t="35296" x="7905750" y="3090863"/>
          <p14:tracePt t="35302" x="7932738" y="3098800"/>
          <p14:tracePt t="35313" x="7970838" y="3098800"/>
          <p14:tracePt t="35328" x="8007350" y="3098800"/>
          <p14:tracePt t="35339" x="8053388" y="3098800"/>
          <p14:tracePt t="35343" x="8072438" y="3098800"/>
          <p14:tracePt t="35353" x="8128000" y="3098800"/>
          <p14:tracePt t="35360" x="8174038" y="3081338"/>
          <p14:tracePt t="35368" x="8212138" y="3081338"/>
          <p14:tracePt t="35377" x="8267700" y="3071813"/>
          <p14:tracePt t="35385" x="8313738" y="3052763"/>
          <p14:tracePt t="35393" x="8350250" y="3052763"/>
          <p14:tracePt t="35396" x="8388350" y="3052763"/>
          <p14:tracePt t="35407" x="8415338" y="3043238"/>
          <p14:tracePt t="35419" x="8443913" y="3035300"/>
          <p14:tracePt t="35421" x="8453438" y="3035300"/>
          <p14:tracePt t="35433" x="8461375" y="3035300"/>
          <p14:tracePt t="35438" x="8480425" y="3035300"/>
          <p14:tracePt t="35447" x="8499475" y="3025775"/>
          <p14:tracePt t="35452" x="8526463" y="3025775"/>
          <p14:tracePt t="35462" x="8545513" y="3016250"/>
          <p14:tracePt t="35469" x="8582025" y="3016250"/>
          <p14:tracePt t="35477" x="8620125" y="2997200"/>
          <p14:tracePt t="35487" x="8656638" y="2997200"/>
          <p14:tracePt t="35492" x="8675688" y="2997200"/>
          <p14:tracePt t="35501" x="8731250" y="2997200"/>
          <p14:tracePt t="35512" x="8740775" y="2987675"/>
          <p14:tracePt t="35518" x="8750300" y="2987675"/>
          <p14:tracePt t="35528" x="8758238" y="2987675"/>
          <p14:tracePt t="35532" x="8767763" y="2987675"/>
          <p14:tracePt t="35542" x="8796338" y="2987675"/>
          <p14:tracePt t="35557" x="8815388" y="2978150"/>
          <p14:tracePt t="35562" x="8823325" y="2978150"/>
          <p14:tracePt t="35570" x="8832850" y="2978150"/>
          <p14:tracePt t="35586" x="8832850" y="2970213"/>
          <p14:tracePt t="35595" x="8851900" y="2970213"/>
          <p14:tracePt t="35783" x="8851900" y="2978150"/>
          <p14:tracePt t="35810" x="8851900" y="2987675"/>
          <p14:tracePt t="35876" x="8851900" y="2997200"/>
          <p14:tracePt t="35892" x="8897938" y="3025775"/>
          <p14:tracePt t="35904" x="8907463" y="3025775"/>
          <p14:tracePt t="35908" x="8926513" y="3035300"/>
          <p14:tracePt t="35919" x="8953500" y="3043238"/>
          <p14:tracePt t="35926" x="8972550" y="3043238"/>
          <p14:tracePt t="35934" x="8991600" y="3043238"/>
          <p14:tracePt t="35938" x="9018588" y="3052763"/>
          <p14:tracePt t="35949" x="9055100" y="3071813"/>
          <p14:tracePt t="35956" x="9083675" y="3071813"/>
          <p14:tracePt t="35962" x="9112250" y="3081338"/>
          <p14:tracePt t="35972" x="9158288" y="3081338"/>
          <p14:tracePt t="35986" x="9213850" y="3081338"/>
          <p14:tracePt t="35999" x="9232900" y="3081338"/>
          <p14:tracePt t="36006" x="9240838" y="3081338"/>
          <p14:tracePt t="36013" x="9250363" y="3081338"/>
          <p14:tracePt t="36018" x="9269413" y="3081338"/>
          <p14:tracePt t="36028" x="9296400" y="3081338"/>
          <p14:tracePt t="36035" x="9305925" y="3081338"/>
          <p14:tracePt t="36042" x="9324975" y="3081338"/>
          <p14:tracePt t="36052" x="9324975" y="3071813"/>
          <p14:tracePt t="36060" x="9344025" y="3071813"/>
          <p14:tracePt t="36065" x="9361488" y="3052763"/>
          <p14:tracePt t="36072" x="9371013" y="3052763"/>
          <p14:tracePt t="36082" x="9409113" y="3052763"/>
          <p14:tracePt t="36093" x="9426575" y="3052763"/>
          <p14:tracePt t="36098" x="9445625" y="3043238"/>
          <p14:tracePt t="36112" x="9464675" y="3043238"/>
          <p14:tracePt t="36121" x="9491663" y="3035300"/>
          <p14:tracePt t="36128" x="9510713" y="3035300"/>
          <p14:tracePt t="36136" x="9520238" y="3035300"/>
          <p14:tracePt t="36143" x="9537700" y="3035300"/>
          <p14:tracePt t="36150" x="9547225" y="3025775"/>
          <p14:tracePt t="36159" x="9556750" y="3025775"/>
          <p14:tracePt t="36168" x="9575800" y="3016250"/>
          <p14:tracePt t="36176" x="9602788" y="3016250"/>
          <p14:tracePt t="36193" x="9621838" y="3016250"/>
          <p14:tracePt t="36202" x="9631363" y="3006725"/>
          <p14:tracePt t="36206" x="9640888" y="3006725"/>
          <p14:tracePt t="36217" x="9650413" y="2997200"/>
          <p14:tracePt t="36221" x="9667875" y="2997200"/>
          <p14:tracePt t="36231" x="9677400" y="2997200"/>
          <p14:tracePt t="36238" x="9686925" y="2997200"/>
          <p14:tracePt t="36245" x="9696450" y="2997200"/>
          <p14:tracePt t="36252" x="9705975" y="2997200"/>
          <p14:tracePt t="36260" x="9732963" y="2997200"/>
          <p14:tracePt t="36268" x="9752013" y="2997200"/>
          <p14:tracePt t="36281" x="9761538" y="2997200"/>
          <p14:tracePt t="36285" x="9771063" y="2997200"/>
          <p14:tracePt t="36296" x="9779000" y="2997200"/>
          <p14:tracePt t="36301" x="9788525" y="2997200"/>
          <p14:tracePt t="36311" x="9798050" y="2997200"/>
          <p14:tracePt t="36314" x="9807575" y="2997200"/>
          <p14:tracePt t="36326" x="9826625" y="2997200"/>
          <p14:tracePt t="36333" x="9834563" y="2997200"/>
          <p14:tracePt t="36341" x="9844088" y="2997200"/>
          <p14:tracePt t="36348" x="9853613" y="2997200"/>
          <p14:tracePt t="36354" x="9872663" y="2997200"/>
          <p14:tracePt t="36363" x="9891713" y="2997200"/>
          <p14:tracePt t="36379" x="9928225" y="2987675"/>
          <p14:tracePt t="36390" x="9937750" y="2978150"/>
          <p14:tracePt t="36395" x="9947275" y="2978150"/>
          <p14:tracePt t="36405" x="9964738" y="2978150"/>
          <p14:tracePt t="36409" x="9974263" y="2970213"/>
          <p14:tracePt t="36420" x="9983788" y="2970213"/>
          <p14:tracePt t="36426" x="9993313" y="2960688"/>
          <p14:tracePt t="36434" x="10002838" y="2960688"/>
          <p14:tracePt t="36443" x="10010775" y="2951163"/>
          <p14:tracePt t="36451" x="10020300" y="2941638"/>
          <p14:tracePt t="36455" x="10058400" y="2895600"/>
          <p14:tracePt t="36476" x="10085388" y="2849563"/>
          <p14:tracePt t="36484" x="10085388" y="2840038"/>
          <p14:tracePt t="36488" x="10085388" y="2830513"/>
          <p14:tracePt t="36500" x="10094913" y="2811463"/>
          <p14:tracePt t="36503" x="10094913" y="2801938"/>
          <p14:tracePt t="36513" x="10094913" y="2794000"/>
          <p14:tracePt t="36520" x="10094913" y="2774950"/>
          <p14:tracePt t="36535" x="10094913" y="2746375"/>
          <p14:tracePt t="36552" x="10020300" y="2700338"/>
          <p14:tracePt t="36568" x="9872663" y="2654300"/>
          <p14:tracePt t="36579" x="9798050" y="2635250"/>
          <p14:tracePt t="36583" x="9677400" y="2608263"/>
          <p14:tracePt t="36594" x="9593263" y="2608263"/>
          <p14:tracePt t="36598" x="9520238" y="2589213"/>
          <p14:tracePt t="36608" x="9426575" y="2598738"/>
          <p14:tracePt t="36616" x="9334500" y="2589213"/>
          <p14:tracePt t="36624" x="9240838" y="2598738"/>
          <p14:tracePt t="36629" x="9148763" y="2598738"/>
          <p14:tracePt t="36637" x="9074150" y="2598738"/>
          <p14:tracePt t="36645" x="8982075" y="2625725"/>
          <p14:tracePt t="36651" x="8916988" y="2625725"/>
          <p14:tracePt t="36660" x="8786813" y="2654300"/>
          <p14:tracePt t="36674" x="8694738" y="2690813"/>
          <p14:tracePt t="36678" x="8601075" y="2719388"/>
          <p14:tracePt t="36687" x="8499475" y="2755900"/>
          <p14:tracePt t="36693" x="8424863" y="2784475"/>
          <p14:tracePt t="36703" x="8332788" y="2811463"/>
          <p14:tracePt t="36711" x="8267700" y="2857500"/>
          <p14:tracePt t="36718" x="8174038" y="2905125"/>
          <p14:tracePt t="36724" x="8137525" y="2932113"/>
          <p14:tracePt t="36730" x="8062913" y="2978150"/>
          <p14:tracePt t="36740" x="8035925" y="2997200"/>
          <p14:tracePt t="36746" x="7997825" y="3035300"/>
          <p14:tracePt t="36756" x="7932738" y="3117850"/>
          <p14:tracePt t="36770" x="7915275" y="3163888"/>
          <p14:tracePt t="36789" x="7915275" y="3173413"/>
          <p14:tracePt t="36803" x="7915275" y="3182938"/>
          <p14:tracePt t="36818" x="7915275" y="3192463"/>
          <p14:tracePt t="36825" x="7923213" y="3211513"/>
          <p14:tracePt t="36835" x="7951788" y="3238500"/>
          <p14:tracePt t="36850" x="8193088" y="3433763"/>
          <p14:tracePt t="36861" x="8294688" y="3517900"/>
          <p14:tracePt t="36869" x="8415338" y="3590925"/>
          <p14:tracePt t="36876" x="8499475" y="3665538"/>
          <p14:tracePt t="36881" x="8601075" y="3759200"/>
          <p14:tracePt t="36893" x="8702675" y="3841750"/>
          <p14:tracePt t="36898" x="8758238" y="3870325"/>
          <p14:tracePt t="36905" x="8832850" y="3897313"/>
          <p14:tracePt t="36915" x="8888413" y="3925888"/>
          <p14:tracePt t="36920" x="8943975" y="3935413"/>
          <p14:tracePt t="36931" x="8999538" y="3971925"/>
          <p14:tracePt t="36945" x="9028113" y="3971925"/>
          <p14:tracePt t="37079" x="9037638" y="3971925"/>
          <p14:tracePt t="37094" x="9037638" y="3962400"/>
          <p14:tracePt t="37109" x="9037638" y="3952875"/>
          <p14:tracePt t="37118" x="9037638" y="3943350"/>
          <p14:tracePt t="37134" x="9047163" y="3925888"/>
          <p14:tracePt t="37148" x="9064625" y="3906838"/>
          <p14:tracePt t="37180" x="9064625" y="3897313"/>
          <p14:tracePt t="37188" x="9074150" y="3879850"/>
          <p14:tracePt t="37196" x="9083675" y="3851275"/>
          <p14:tracePt t="37203" x="9093200" y="3832225"/>
          <p14:tracePt t="37213" x="9120188" y="3786188"/>
          <p14:tracePt t="37228" x="9158288" y="3694113"/>
          <p14:tracePt t="37238" x="9167813" y="3656013"/>
          <p14:tracePt t="37242" x="9175750" y="3638550"/>
          <p14:tracePt t="37254" x="9223375" y="3581400"/>
          <p14:tracePt t="37256" x="9259888" y="3554413"/>
          <p14:tracePt t="37268" x="9334500" y="3498850"/>
          <p14:tracePt t="37274" x="9409113" y="3433763"/>
          <p14:tracePt t="37282" x="9510713" y="3387725"/>
          <p14:tracePt t="37288" x="9631363" y="3313113"/>
          <p14:tracePt t="37298" x="9752013" y="3248025"/>
          <p14:tracePt t="37305" x="9853613" y="3192463"/>
          <p14:tracePt t="37312" x="9947275" y="3146425"/>
          <p14:tracePt t="37321" x="10140950" y="3062288"/>
          <p14:tracePt t="37336" x="10299700" y="2987675"/>
          <p14:tracePt t="37348" x="10345738" y="2978150"/>
          <p14:tracePt t="37352" x="10401300" y="2951163"/>
          <p14:tracePt t="37362" x="10475913" y="2951163"/>
          <p14:tracePt t="37369" x="10512425" y="2922588"/>
          <p14:tracePt t="37377" x="10558463" y="2922588"/>
          <p14:tracePt t="37384" x="10614025" y="2922588"/>
          <p14:tracePt t="37391" x="10642600" y="2922588"/>
          <p14:tracePt t="37398" x="10679113" y="2922588"/>
          <p14:tracePt t="37406" x="10707688" y="2922588"/>
          <p14:tracePt t="37417" x="10744200" y="2922588"/>
          <p14:tracePt t="37430" x="10753725" y="2922588"/>
          <p14:tracePt t="37511" x="10763250" y="2932113"/>
          <p14:tracePt t="37526" x="10763250" y="2951163"/>
          <p14:tracePt t="37541" x="10763250" y="2960688"/>
          <p14:tracePt t="37551" x="10763250" y="2970213"/>
          <p14:tracePt t="37556" x="10753725" y="2978150"/>
          <p14:tracePt t="37565" x="10753725" y="2997200"/>
          <p14:tracePt t="37572" x="10734675" y="3016250"/>
          <p14:tracePt t="37579" x="10734675" y="3025775"/>
          <p14:tracePt t="37587" x="10726738" y="3035300"/>
          <p14:tracePt t="37594" x="10717213" y="3052763"/>
          <p14:tracePt t="37605" x="10698163" y="3071813"/>
          <p14:tracePt t="37617" x="10669588" y="3098800"/>
          <p14:tracePt t="37621" x="10661650" y="3098800"/>
          <p14:tracePt t="37631" x="10642600" y="3117850"/>
          <p14:tracePt t="37634" x="10633075" y="3127375"/>
          <p14:tracePt t="37646" x="10606088" y="3155950"/>
          <p14:tracePt t="37650" x="10606088" y="3163888"/>
          <p14:tracePt t="37662" x="10587038" y="3163888"/>
          <p14:tracePt t="37794" x="10633075" y="3163888"/>
          <p14:tracePt t="37807" x="10688638" y="3146425"/>
          <p14:tracePt t="37820" x="10707688" y="3146425"/>
          <p14:tracePt t="37823" x="10744200" y="3117850"/>
          <p14:tracePt t="37833" x="10782300" y="3108325"/>
          <p14:tracePt t="37840" x="10837863" y="3098800"/>
          <p14:tracePt t="37848" x="10883900" y="3081338"/>
          <p14:tracePt t="37854" x="10939463" y="3071813"/>
          <p14:tracePt t="37862" x="11014075" y="3052763"/>
          <p14:tracePt t="37871" x="11079163" y="3043238"/>
          <p14:tracePt t="37878" x="11134725" y="3043238"/>
          <p14:tracePt t="37889" x="11236325" y="3025775"/>
          <p14:tracePt t="37899" x="11291888" y="3016250"/>
          <p14:tracePt t="37903" x="11320463" y="3016250"/>
          <p14:tracePt t="37914" x="11356975" y="3006725"/>
          <p14:tracePt t="37918" x="11385550" y="2987675"/>
          <p14:tracePt t="37929" x="11403013" y="2978150"/>
          <p14:tracePt t="37932" x="11441113" y="2970213"/>
          <p14:tracePt t="37944" x="11468100" y="2941638"/>
          <p14:tracePt t="37948" x="11487150" y="2932113"/>
          <p14:tracePt t="37957" x="11514138" y="2905125"/>
          <p14:tracePt t="37964" x="11533188" y="2886075"/>
          <p14:tracePt t="37973" x="11542713" y="2876550"/>
          <p14:tracePt t="37982" x="11579225" y="2830513"/>
          <p14:tracePt t="37994" x="11598275" y="2811463"/>
          <p14:tracePt t="37996" x="11625263" y="2784475"/>
          <p14:tracePt t="38008" x="11634788" y="2765425"/>
          <p14:tracePt t="38012" x="11644313" y="2736850"/>
          <p14:tracePt t="38022" x="11663363" y="2719388"/>
          <p14:tracePt t="38027" x="11663363" y="2690813"/>
          <p14:tracePt t="38037" x="11663363" y="2673350"/>
          <p14:tracePt t="38043" x="11663363" y="2635250"/>
          <p14:tracePt t="38052" x="11663363" y="2616200"/>
          <p14:tracePt t="38058" x="11663363" y="2579688"/>
          <p14:tracePt t="38066" x="11653838" y="2543175"/>
          <p14:tracePt t="38076" x="11625263" y="2403475"/>
          <p14:tracePt t="38088" x="11617325" y="2311400"/>
          <p14:tracePt t="38091" x="11598275" y="2217738"/>
          <p14:tracePt t="38102" x="11569700" y="2162175"/>
          <p14:tracePt t="38106" x="11542713" y="2106613"/>
          <p14:tracePt t="38117" x="11514138" y="2051050"/>
          <p14:tracePt t="38122" x="11496675" y="2032000"/>
          <p14:tracePt t="38131" x="11449050" y="1985963"/>
          <p14:tracePt t="38137" x="11403013" y="1957388"/>
          <p14:tracePt t="38145" x="11301413" y="1930400"/>
          <p14:tracePt t="38154" x="11245850" y="1901825"/>
          <p14:tracePt t="38163" x="11180763" y="1901825"/>
          <p14:tracePt t="38171" x="11087100" y="1893888"/>
          <p14:tracePt t="38186" x="11031538" y="1893888"/>
          <p14:tracePt t="38196" x="11014075" y="1893888"/>
          <p14:tracePt t="38199" x="10975975" y="1893888"/>
          <p14:tracePt t="38213" x="10939463" y="1920875"/>
          <p14:tracePt t="38218" x="10874375" y="1930400"/>
          <p14:tracePt t="38225" x="10818813" y="1939925"/>
          <p14:tracePt t="38231" x="10698163" y="1976438"/>
          <p14:tracePt t="38240" x="10623550" y="2005013"/>
          <p14:tracePt t="38248" x="10502900" y="2078038"/>
          <p14:tracePt t="38255" x="10428288" y="2125663"/>
          <p14:tracePt t="38263" x="10271125" y="2217738"/>
          <p14:tracePt t="38278" x="10188575" y="2311400"/>
          <p14:tracePt t="38291" x="10140950" y="2357438"/>
          <p14:tracePt t="38295" x="10113963" y="2413000"/>
          <p14:tracePt t="38305" x="10094913" y="2432050"/>
          <p14:tracePt t="38310" x="10067925" y="2468563"/>
          <p14:tracePt t="38320" x="10058400" y="2497138"/>
          <p14:tracePt t="38326" x="10048875" y="2505075"/>
          <p14:tracePt t="38337" x="10029825" y="2524125"/>
          <p14:tracePt t="38341" x="10010775" y="2560638"/>
          <p14:tracePt t="38348" x="10002838" y="2570163"/>
          <p14:tracePt t="38360" x="9983788" y="2598738"/>
          <p14:tracePt t="38373" x="9974263" y="2644775"/>
          <p14:tracePt t="38385" x="9964738" y="2663825"/>
          <p14:tracePt t="38389" x="9964738" y="2700338"/>
          <p14:tracePt t="38399" x="9964738" y="2736850"/>
          <p14:tracePt t="38404" x="9964738" y="2755900"/>
          <p14:tracePt t="38414" x="9964738" y="2811463"/>
          <p14:tracePt t="38420" x="9974263" y="2830513"/>
          <p14:tracePt t="38429" x="9993313" y="2886075"/>
          <p14:tracePt t="38438" x="10002838" y="2922588"/>
          <p14:tracePt t="38446" x="10010775" y="2941638"/>
          <p14:tracePt t="38454" x="10029825" y="2978150"/>
          <p14:tracePt t="38457" x="10039350" y="3006725"/>
          <p14:tracePt t="38468" x="10067925" y="3035300"/>
          <p14:tracePt t="38479" x="10085388" y="3062288"/>
          <p14:tracePt t="38484" x="10094913" y="3071813"/>
          <p14:tracePt t="38495" x="10113963" y="3090863"/>
          <p14:tracePt t="38501" x="10140950" y="3117850"/>
          <p14:tracePt t="38509" x="10179050" y="3136900"/>
          <p14:tracePt t="38515" x="10215563" y="3155950"/>
          <p14:tracePt t="38522" x="10252075" y="3182938"/>
          <p14:tracePt t="38530" x="10290175" y="3219450"/>
          <p14:tracePt t="38538" x="10326688" y="3238500"/>
          <p14:tracePt t="38546" x="10364788" y="3267075"/>
          <p14:tracePt t="38554" x="10420350" y="3303588"/>
          <p14:tracePt t="38563" x="10475913" y="3368675"/>
          <p14:tracePt t="38574" x="10502900" y="3397250"/>
          <p14:tracePt t="38580" x="10541000" y="3414713"/>
          <p14:tracePt t="38588" x="10567988" y="3433763"/>
          <p14:tracePt t="38594" x="10567988" y="3443288"/>
          <p14:tracePt t="38604" x="10587038" y="3460750"/>
          <p14:tracePt t="38610" x="10606088" y="3460750"/>
          <p14:tracePt t="38618" x="10614025" y="3470275"/>
          <p14:tracePt t="38624" x="10623550" y="3479800"/>
          <p14:tracePt t="38631" x="10633075" y="3479800"/>
          <p14:tracePt t="38646" x="10642600" y="3498850"/>
          <p14:tracePt t="38655" x="10652125" y="3498850"/>
          <p14:tracePt t="38672" x="10661650" y="3525838"/>
          <p14:tracePt t="38683" x="10679113" y="3525838"/>
          <p14:tracePt t="38702" x="10688638" y="3535363"/>
          <p14:tracePt t="38718" x="10698163" y="3544888"/>
          <p14:tracePt t="38740" x="10707688" y="3544888"/>
          <p14:tracePt t="38784" x="10717213" y="3544888"/>
          <p14:tracePt t="38806" x="10726738" y="3544888"/>
          <p14:tracePt t="38820" x="10734675" y="3544888"/>
          <p14:tracePt t="38885" x="10744200" y="3544888"/>
          <p14:tracePt t="38893" x="10744200" y="3535363"/>
          <p14:tracePt t="38909" x="10753725" y="3535363"/>
          <p14:tracePt t="38914" x="10763250" y="3525838"/>
          <p14:tracePt t="38929" x="10782300" y="3508375"/>
          <p14:tracePt t="38939" x="10809288" y="3498850"/>
          <p14:tracePt t="38954" x="10874375" y="3489325"/>
          <p14:tracePt t="38966" x="10893425" y="3489325"/>
          <p14:tracePt t="38969" x="10958513" y="3470275"/>
          <p14:tracePt t="38979" x="10995025" y="3470275"/>
          <p14:tracePt t="38986" x="11060113" y="3470275"/>
          <p14:tracePt t="38994" x="11115675" y="3470275"/>
          <p14:tracePt t="39001" x="11180763" y="3470275"/>
          <p14:tracePt t="39009" x="11226800" y="3470275"/>
          <p14:tracePt t="39018" x="11245850" y="3470275"/>
          <p14:tracePt t="39024" x="11282363" y="3460750"/>
          <p14:tracePt t="39035" x="11328400" y="3460750"/>
          <p14:tracePt t="39045" x="11347450" y="3460750"/>
          <p14:tracePt t="39049" x="11356975" y="3460750"/>
          <p14:tracePt t="39060" x="11393488" y="3460750"/>
          <p14:tracePt t="39063" x="11403013" y="3460750"/>
          <p14:tracePt t="39074" x="11422063" y="3460750"/>
          <p14:tracePt t="39079" x="11441113" y="3452813"/>
          <p14:tracePt t="39089" x="11468100" y="3443288"/>
          <p14:tracePt t="39095" x="11477625" y="3443288"/>
          <p14:tracePt t="39103" x="11487150" y="3443288"/>
          <p14:tracePt t="39110" x="11496675" y="3443288"/>
          <p14:tracePt t="39119" x="11496675" y="3433763"/>
          <p14:tracePt t="39129" x="11504613" y="3424238"/>
          <p14:tracePt t="39159" x="11514138" y="3424238"/>
          <p14:tracePt t="39549" x="11504613" y="3433763"/>
          <p14:tracePt t="39560" x="11468100" y="3433763"/>
          <p14:tracePt t="39566" x="11431588" y="3460750"/>
          <p14:tracePt t="39574" x="11412538" y="3460750"/>
          <p14:tracePt t="39582" x="11376025" y="3479800"/>
          <p14:tracePt t="39589" x="11320463" y="3479800"/>
          <p14:tracePt t="39597" x="11301413" y="3498850"/>
          <p14:tracePt t="39605" x="11245850" y="3508375"/>
          <p14:tracePt t="39613" x="11106150" y="3508375"/>
          <p14:tracePt t="39625" x="11041063" y="3517900"/>
          <p14:tracePt t="39632" x="10920413" y="3535363"/>
          <p14:tracePt t="39640" x="10790238" y="3535363"/>
          <p14:tracePt t="39644" x="10623550" y="3573463"/>
          <p14:tracePt t="39657" x="10466388" y="3590925"/>
          <p14:tracePt t="39662" x="10271125" y="3629025"/>
          <p14:tracePt t="39670" x="10113963" y="3646488"/>
          <p14:tracePt t="39675" x="9937750" y="3646488"/>
          <p14:tracePt t="39685" x="9732963" y="3646488"/>
          <p14:tracePt t="39692" x="9537700" y="3646488"/>
          <p14:tracePt t="39698" x="9288463" y="3646488"/>
          <p14:tracePt t="39707" x="8767763" y="3619500"/>
          <p14:tracePt t="39724" x="7831138" y="3535363"/>
          <p14:tracePt t="39734" x="7404100" y="3517900"/>
          <p14:tracePt t="39738" x="6894513" y="3460750"/>
          <p14:tracePt t="39749" x="6421438" y="3433763"/>
          <p14:tracePt t="39755" x="6003925" y="3405188"/>
          <p14:tracePt t="39764" x="5594350" y="3405188"/>
          <p14:tracePt t="39771" x="5205413" y="3359150"/>
          <p14:tracePt t="39778" x="4964113" y="3368675"/>
          <p14:tracePt t="39789" x="4686300" y="3387725"/>
          <p14:tracePt t="39792" x="4462463" y="3405188"/>
          <p14:tracePt t="39803" x="4194175" y="3460750"/>
          <p14:tracePt t="39819" x="3979863" y="3508375"/>
          <p14:tracePt t="39833" x="3822700" y="3581400"/>
          <p14:tracePt t="39843" x="3748088" y="3609975"/>
          <p14:tracePt t="39849" x="3692525" y="3638550"/>
          <p14:tracePt t="39858" x="3636963" y="3665538"/>
          <p14:tracePt t="39866" x="3600450" y="3684588"/>
          <p14:tracePt t="39872" x="3544888" y="3711575"/>
          <p14:tracePt t="39880" x="3516313" y="3721100"/>
          <p14:tracePt t="39886" x="3506788" y="3730625"/>
          <p14:tracePt t="39895" x="3479800" y="3740150"/>
          <p14:tracePt t="39909" x="3470275" y="3740150"/>
          <p14:tracePt t="39973" x="3460750" y="3749675"/>
          <p14:tracePt t="40587" x="3489325" y="3749675"/>
          <p14:tracePt t="40597" x="3525838" y="3740150"/>
          <p14:tracePt t="40604" x="3571875" y="3721100"/>
          <p14:tracePt t="40612" x="3609975" y="3711575"/>
          <p14:tracePt t="40619" x="3646488" y="3711575"/>
          <p14:tracePt t="40627" x="3683000" y="3711575"/>
          <p14:tracePt t="40634" x="3721100" y="3702050"/>
          <p14:tracePt t="40641" x="3757613" y="3702050"/>
          <p14:tracePt t="40652" x="3841750" y="3684588"/>
          <p14:tracePt t="40667" x="3962400" y="3684588"/>
          <p14:tracePt t="40677" x="4054475" y="3675063"/>
          <p14:tracePt t="40681" x="4148138" y="3675063"/>
          <p14:tracePt t="40692" x="4240213" y="3675063"/>
          <p14:tracePt t="40697" x="4305300" y="3675063"/>
          <p14:tracePt t="40706" x="4379913" y="3656013"/>
          <p14:tracePt t="40714" x="4471988" y="3638550"/>
          <p14:tracePt t="40721" x="4527550" y="3609975"/>
          <p14:tracePt t="40728" x="4583113" y="3600450"/>
          <p14:tracePt t="40735" x="4638675" y="3573463"/>
          <p14:tracePt t="40745" x="4759325" y="3525838"/>
          <p14:tracePt t="40761" x="4908550" y="3498850"/>
          <p14:tracePt t="40771" x="4973638" y="3498850"/>
          <p14:tracePt t="40775" x="5094288" y="3470275"/>
          <p14:tracePt t="40786" x="5205413" y="3470275"/>
          <p14:tracePt t="40791" x="5326063" y="3433763"/>
          <p14:tracePt t="40801" x="5465763" y="3397250"/>
          <p14:tracePt t="40806" x="5576888" y="3397250"/>
          <p14:tracePt t="40818" x="5715000" y="3359150"/>
          <p14:tracePt t="40821" x="5827713" y="3332163"/>
          <p14:tracePt t="40829" x="5919788" y="3332163"/>
          <p14:tracePt t="40839" x="6170613" y="3276600"/>
          <p14:tracePt t="40851" x="6308725" y="3267075"/>
          <p14:tracePt t="40855" x="6467475" y="3248025"/>
          <p14:tracePt t="40866" x="6670675" y="3211513"/>
          <p14:tracePt t="40870" x="6846888" y="3173413"/>
          <p14:tracePt t="40880" x="7051675" y="3155950"/>
          <p14:tracePt t="40885" x="7256463" y="3136900"/>
          <p14:tracePt t="40896" x="7450138" y="3117850"/>
          <p14:tracePt t="40901" x="7673975" y="3098800"/>
          <p14:tracePt t="40909" x="7831138" y="3081338"/>
          <p14:tracePt t="40918" x="8016875" y="3062288"/>
          <p14:tracePt t="40926" x="8212138" y="3025775"/>
          <p14:tracePt t="40934" x="8647113" y="2914650"/>
          <p14:tracePt t="40949" x="8991600" y="2746375"/>
          <p14:tracePt t="40959" x="9204325" y="2635250"/>
          <p14:tracePt t="40964" x="9390063" y="2524125"/>
          <p14:tracePt t="40981" x="9742488" y="2301875"/>
          <p14:tracePt t="40989" x="9863138" y="2227263"/>
          <p14:tracePt t="40996" x="9947275" y="2181225"/>
          <p14:tracePt t="41003" x="10020300" y="2116138"/>
          <p14:tracePt t="41010" x="10048875" y="2097088"/>
          <p14:tracePt t="41018" x="10085388" y="2041525"/>
          <p14:tracePt t="41027" x="10140950" y="1966913"/>
          <p14:tracePt t="41043" x="10140950" y="1930400"/>
          <p14:tracePt t="41054" x="10140950" y="1920875"/>
          <p14:tracePt t="41057" x="10140950" y="1901825"/>
          <p14:tracePt t="41069" x="10140950" y="1884363"/>
          <p14:tracePt t="41074" x="10113963" y="1828800"/>
          <p14:tracePt t="41084" x="10085388" y="1800225"/>
          <p14:tracePt t="41091" x="10048875" y="1763713"/>
          <p14:tracePt t="41099" x="9947275" y="1679575"/>
          <p14:tracePt t="41105" x="9807575" y="1587500"/>
          <p14:tracePt t="41112" x="9612313" y="1474788"/>
          <p14:tracePt t="41122" x="9204325" y="1346200"/>
          <p14:tracePt t="41137" x="8740775" y="1216025"/>
          <p14:tracePt t="41150" x="8396288" y="1169988"/>
          <p14:tracePt t="41153" x="8156575" y="1169988"/>
          <p14:tracePt t="41163" x="7932738" y="1150938"/>
          <p14:tracePt t="41167" x="7626350" y="1160463"/>
          <p14:tracePt t="41177" x="7339013" y="1177925"/>
          <p14:tracePt t="41184" x="7107238" y="1233488"/>
          <p14:tracePt t="41193" x="6856413" y="1271588"/>
          <p14:tracePt t="41201" x="6494463" y="1373188"/>
          <p14:tracePt t="41207" x="6291263" y="1428750"/>
          <p14:tracePt t="41217" x="5762625" y="1660525"/>
          <p14:tracePt t="41231" x="5186363" y="1985963"/>
          <p14:tracePt t="41243" x="4964113" y="2125663"/>
          <p14:tracePt t="41245" x="4797425" y="2236788"/>
          <p14:tracePt t="41258" x="4611688" y="2311400"/>
          <p14:tracePt t="41261" x="4491038" y="2393950"/>
          <p14:tracePt t="41272" x="4397375" y="2432050"/>
          <p14:tracePt t="41278" x="4314825" y="2459038"/>
          <p14:tracePt t="41286" x="4276725" y="2487613"/>
          <p14:tracePt t="41293" x="4268788" y="2505075"/>
          <p14:tracePt t="41300" x="4259263" y="2505075"/>
          <p14:tracePt t="41309" x="4249738" y="2524125"/>
          <p14:tracePt t="41327" x="4240213" y="2524125"/>
          <p14:tracePt t="41373" x="4276725" y="2560638"/>
          <p14:tracePt t="41380" x="4360863" y="2608263"/>
          <p14:tracePt t="41387" x="4471988" y="2663825"/>
          <p14:tracePt t="41395" x="4592638" y="2709863"/>
          <p14:tracePt t="41404" x="4759325" y="2801938"/>
          <p14:tracePt t="41410" x="5010150" y="2951163"/>
          <p14:tracePt t="41417" x="5316538" y="3117850"/>
          <p14:tracePt t="41421" x="5567363" y="3238500"/>
          <p14:tracePt t="41431" x="5770563" y="3313113"/>
          <p14:tracePt t="41434" x="6040438" y="3397250"/>
          <p14:tracePt t="41446" x="6346825" y="3460750"/>
          <p14:tracePt t="41452" x="6550025" y="3517900"/>
          <p14:tracePt t="41461" x="6791325" y="3535363"/>
          <p14:tracePt t="41466" x="7015163" y="3535363"/>
          <p14:tracePt t="41476" x="7264400" y="3508375"/>
          <p14:tracePt t="41485" x="7488238" y="3470275"/>
          <p14:tracePt t="41489" x="7645400" y="3433763"/>
          <p14:tracePt t="41500" x="7867650" y="3349625"/>
          <p14:tracePt t="41511" x="7942263" y="3340100"/>
          <p14:tracePt t="41519" x="7997825" y="3313113"/>
          <p14:tracePt t="41526" x="8016875" y="3284538"/>
          <p14:tracePt t="41530" x="8043863" y="3248025"/>
          <p14:tracePt t="41541" x="8062913" y="3211513"/>
          <p14:tracePt t="41546" x="8081963" y="3192463"/>
          <p14:tracePt t="41556" x="8081963" y="3136900"/>
          <p14:tracePt t="41561" x="8072438" y="3098800"/>
          <p14:tracePt t="41570" x="8062913" y="3052763"/>
          <p14:tracePt t="41577" x="8035925" y="3016250"/>
          <p14:tracePt t="41584" x="7997825" y="2941638"/>
          <p14:tracePt t="41594" x="7867650" y="2820988"/>
          <p14:tracePt t="41601" x="7766050" y="2690813"/>
          <p14:tracePt t="41606" x="7654925" y="2570163"/>
          <p14:tracePt t="41611" x="7432675" y="2384425"/>
          <p14:tracePt t="41620" x="7116763" y="2190750"/>
          <p14:tracePt t="41627" x="6838950" y="2005013"/>
          <p14:tracePt t="41635" x="6588125" y="1874838"/>
          <p14:tracePt t="41639" x="6197600" y="1698625"/>
          <p14:tracePt t="41650" x="5770563" y="1512888"/>
          <p14:tracePt t="41656" x="5548313" y="1457325"/>
          <p14:tracePt t="41663" x="5316538" y="1373188"/>
          <p14:tracePt t="41671" x="5084763" y="1336675"/>
          <p14:tracePt t="41679" x="4889500" y="1336675"/>
          <p14:tracePt t="41686" x="4778375" y="1336675"/>
          <p14:tracePt t="41693" x="4703763" y="1346200"/>
          <p14:tracePt t="41702" x="4602163" y="1382713"/>
          <p14:tracePt t="41714" x="4573588" y="1401763"/>
          <p14:tracePt t="41718" x="4556125" y="1411288"/>
          <p14:tracePt t="41728" x="4527550" y="1428750"/>
          <p14:tracePt t="41736" x="4510088" y="1457325"/>
          <p14:tracePt t="41743" x="4481513" y="1474788"/>
          <p14:tracePt t="41752" x="4445000" y="1503363"/>
          <p14:tracePt t="41760" x="4397375" y="1577975"/>
          <p14:tracePt t="41766" x="4341813" y="1633538"/>
          <p14:tracePt t="41774" x="4286250" y="1735138"/>
          <p14:tracePt t="41781" x="4240213" y="1836738"/>
          <p14:tracePt t="41787" x="4194175" y="1911350"/>
          <p14:tracePt t="41797" x="4100513" y="2106613"/>
          <p14:tracePt t="41812" x="4035425" y="2282825"/>
          <p14:tracePt t="41824" x="3998913" y="2393950"/>
          <p14:tracePt t="41827" x="3979863" y="2533650"/>
          <p14:tracePt t="41838" x="3979863" y="2673350"/>
          <p14:tracePt t="41844" x="3971925" y="2765425"/>
          <p14:tracePt t="41853" x="3971925" y="2811463"/>
          <p14:tracePt t="41860" x="3979863" y="2867025"/>
          <p14:tracePt t="41868" x="3979863" y="2876550"/>
          <p14:tracePt t="41876" x="4008438" y="2905125"/>
          <p14:tracePt t="41880" x="4027488" y="2932113"/>
          <p14:tracePt t="41891" x="4092575" y="3006725"/>
          <p14:tracePt t="41907" x="4129088" y="3052763"/>
          <p14:tracePt t="41918" x="4165600" y="3071813"/>
          <p14:tracePt t="41922" x="4203700" y="3098800"/>
          <p14:tracePt t="41932" x="4240213" y="3127375"/>
          <p14:tracePt t="41938" x="4259263" y="3136900"/>
          <p14:tracePt t="41946" x="4314825" y="3146425"/>
          <p14:tracePt t="41952" x="4351338" y="3173413"/>
          <p14:tracePt t="41962" x="4389438" y="3182938"/>
          <p14:tracePt t="41968" x="4425950" y="3201988"/>
          <p14:tracePt t="41976" x="4471988" y="3228975"/>
          <p14:tracePt t="41986" x="4527550" y="3257550"/>
          <p14:tracePt t="41992" x="4565650" y="3276600"/>
          <p14:tracePt t="41999" x="4648200" y="3313113"/>
          <p14:tracePt t="42012" x="4676775" y="3313113"/>
          <p14:tracePt t="42016" x="4686300" y="3313113"/>
          <p14:tracePt t="42026" x="4713288" y="3313113"/>
          <p14:tracePt t="42041" x="4732338" y="3313113"/>
          <p14:tracePt t="42055" x="4741863" y="3294063"/>
          <p14:tracePt t="42062" x="4751388" y="3284538"/>
          <p14:tracePt t="42069" x="4759325" y="3276600"/>
          <p14:tracePt t="42093" x="4759325" y="3267075"/>
          <p14:tracePt t="42111" x="4741863" y="3257550"/>
          <p14:tracePt t="42121" x="4648200" y="3219450"/>
          <p14:tracePt t="42126" x="4602163" y="3211513"/>
          <p14:tracePt t="42142" x="4324350" y="3192463"/>
          <p14:tracePt t="42150" x="4138613" y="3173413"/>
          <p14:tracePt t="42156" x="3979863" y="3155950"/>
          <p14:tracePt t="42164" x="3832225" y="3155950"/>
          <p14:tracePt t="42173" x="3692525" y="3117850"/>
          <p14:tracePt t="42179" x="3600450" y="3117850"/>
          <p14:tracePt t="42189" x="3414713" y="3127375"/>
          <p14:tracePt t="42203" x="3294063" y="3136900"/>
          <p14:tracePt t="42215" x="3238500" y="3155950"/>
          <p14:tracePt t="42220" x="3219450" y="3163888"/>
          <p14:tracePt t="42230" x="3200400" y="3163888"/>
          <p14:tracePt t="42234" x="3173413" y="3192463"/>
          <p14:tracePt t="42251" x="3163888" y="3201988"/>
          <p14:tracePt t="42259" x="3144838" y="3219450"/>
          <p14:tracePt t="42267" x="3136900" y="3228975"/>
          <p14:tracePt t="42272" x="3136900" y="3248025"/>
          <p14:tracePt t="42279" x="3098800" y="3294063"/>
          <p14:tracePt t="42299" x="3098800" y="3313113"/>
          <p14:tracePt t="42323" x="3098800" y="3322638"/>
          <p14:tracePt t="42360" x="3108325" y="3322638"/>
          <p14:tracePt t="42368" x="3127375" y="3322638"/>
          <p14:tracePt t="42377" x="3163888" y="3322638"/>
          <p14:tracePt t="42385" x="3192463" y="3322638"/>
          <p14:tracePt t="42392" x="3275013" y="3294063"/>
          <p14:tracePt t="42403" x="3330575" y="3294063"/>
          <p14:tracePt t="42410" x="3376613" y="3284538"/>
          <p14:tracePt t="42418" x="3433763" y="3284538"/>
          <p14:tracePt t="42423" x="3497263" y="3284538"/>
          <p14:tracePt t="42435" x="3590925" y="3284538"/>
          <p14:tracePt t="42438" x="3683000" y="3284538"/>
          <p14:tracePt t="42447" x="3795713" y="3303588"/>
          <p14:tracePt t="42455" x="3851275" y="3313113"/>
          <p14:tracePt t="42462" x="3933825" y="3313113"/>
          <p14:tracePt t="42468" x="4027488" y="3332163"/>
          <p14:tracePt t="42476" x="4138613" y="3332163"/>
          <p14:tracePt t="42485" x="4324350" y="3322638"/>
          <p14:tracePt t="42501" x="4527550" y="3322638"/>
          <p14:tracePt t="42511" x="4648200" y="3332163"/>
          <p14:tracePt t="42517" x="4741863" y="3349625"/>
          <p14:tracePt t="42526" x="4852988" y="3349625"/>
          <p14:tracePt t="42533" x="4964113" y="3349625"/>
          <p14:tracePt t="42542" x="5075238" y="3349625"/>
          <p14:tracePt t="42549" x="5205413" y="3349625"/>
          <p14:tracePt t="42556" x="5362575" y="3349625"/>
          <p14:tracePt t="42563" x="5473700" y="3349625"/>
          <p14:tracePt t="42571" x="5613400" y="3349625"/>
          <p14:tracePt t="42581" x="5864225" y="3340100"/>
          <p14:tracePt t="42596" x="6132513" y="3303588"/>
          <p14:tracePt t="42607" x="6291263" y="3294063"/>
          <p14:tracePt t="42611" x="6448425" y="3257550"/>
          <p14:tracePt t="42621" x="6605588" y="3219450"/>
          <p14:tracePt t="42627" x="6791325" y="3163888"/>
          <p14:tracePt t="42636" x="6977063" y="3108325"/>
          <p14:tracePt t="42643" x="7181850" y="3071813"/>
          <p14:tracePt t="42651" x="7358063" y="3035300"/>
          <p14:tracePt t="42660" x="7515225" y="2997200"/>
          <p14:tracePt t="42666" x="7654925" y="2987675"/>
          <p14:tracePt t="42676" x="7932738" y="2932113"/>
          <p14:tracePt t="42686" x="8062913" y="2932113"/>
          <p14:tracePt t="42690" x="8183563" y="2895600"/>
          <p14:tracePt t="42701" x="8294688" y="2886075"/>
          <p14:tracePt t="42704" x="8369300" y="2867025"/>
          <p14:tracePt t="42716" x="8461375" y="2849563"/>
          <p14:tracePt t="42720" x="8499475" y="2849563"/>
          <p14:tracePt t="42730" x="8535988" y="2840038"/>
          <p14:tracePt t="42737" x="8545513" y="2840038"/>
          <p14:tracePt t="42744" x="8555038" y="2840038"/>
          <p14:tracePt t="43092" x="8647113" y="2840038"/>
          <p14:tracePt t="43096" x="8758238" y="2820988"/>
          <p14:tracePt t="43108" x="8888413" y="2820988"/>
          <p14:tracePt t="43113" x="9009063" y="2811463"/>
          <p14:tracePt t="43122" x="9139238" y="2811463"/>
          <p14:tracePt t="43128" x="9250363" y="2811463"/>
          <p14:tracePt t="43136" x="9426575" y="2811463"/>
          <p14:tracePt t="43144" x="9585325" y="2811463"/>
          <p14:tracePt t="43151" x="9788525" y="2811463"/>
          <p14:tracePt t="43158" x="10123488" y="2811463"/>
          <p14:tracePt t="43175" x="10437813" y="2867025"/>
          <p14:tracePt t="43187" x="10548938" y="2886075"/>
          <p14:tracePt t="43190" x="10669588" y="2886075"/>
          <p14:tracePt t="43201" x="10763250" y="2905125"/>
          <p14:tracePt t="43207" x="10847388" y="2905125"/>
          <p14:tracePt t="43217" x="10920413" y="2905125"/>
          <p14:tracePt t="43223" x="10966450" y="2905125"/>
          <p14:tracePt t="43233" x="11023600" y="2905125"/>
          <p14:tracePt t="43238" x="11069638" y="2905125"/>
          <p14:tracePt t="43244" x="11134725" y="2905125"/>
          <p14:tracePt t="43255" x="11226800" y="2914650"/>
          <p14:tracePt t="43266" x="11255375" y="2914650"/>
          <p14:tracePt t="43270" x="11282363" y="2914650"/>
          <p14:tracePt t="43281" x="11291888" y="2914650"/>
          <p14:tracePt t="43284" x="11310938" y="2914650"/>
          <p14:tracePt t="43317" x="11320463" y="2914650"/>
          <p14:tracePt t="43333" x="11328400" y="2914650"/>
          <p14:tracePt t="43362" x="11337925" y="2914650"/>
          <p14:tracePt t="43970" x="11301413" y="2876550"/>
          <p14:tracePt t="43978" x="11255375" y="2830513"/>
          <p14:tracePt t="43985" x="11152188" y="2746375"/>
          <p14:tracePt t="43994" x="11079163" y="2681288"/>
          <p14:tracePt t="44000" x="10958513" y="2598738"/>
          <p14:tracePt t="44008" x="10688638" y="2422525"/>
          <p14:tracePt t="44021" x="10567988" y="2347913"/>
          <p14:tracePt t="44026" x="10437813" y="2246313"/>
          <p14:tracePt t="44036" x="10299700" y="2135188"/>
          <p14:tracePt t="44043" x="10131425" y="2022475"/>
          <p14:tracePt t="44051" x="9964738" y="1911350"/>
          <p14:tracePt t="44057" x="9798050" y="1819275"/>
          <p14:tracePt t="44067" x="9658350" y="1773238"/>
          <p14:tracePt t="44073" x="9566275" y="1716088"/>
          <p14:tracePt t="44078" x="9464675" y="1670050"/>
          <p14:tracePt t="44089" x="9371013" y="1643063"/>
          <p14:tracePt t="44095" x="9250363" y="1587500"/>
          <p14:tracePt t="44105" x="9018588" y="1522413"/>
          <p14:tracePt t="44119" x="8786813" y="1503363"/>
          <p14:tracePt t="44130" x="8694738" y="1484313"/>
          <p14:tracePt t="44134" x="8582025" y="1484313"/>
          <p14:tracePt t="44144" x="8424863" y="1484313"/>
          <p14:tracePt t="44150" x="8248650" y="1493838"/>
          <p14:tracePt t="44158" x="8108950" y="1512888"/>
          <p14:tracePt t="44166" x="7970838" y="1531938"/>
          <p14:tracePt t="44174" x="7859713" y="1549400"/>
          <p14:tracePt t="44182" x="7700963" y="1587500"/>
          <p14:tracePt t="44189" x="7534275" y="1633538"/>
          <p14:tracePt t="44199" x="7377113" y="1670050"/>
          <p14:tracePt t="44202" x="7256463" y="1725613"/>
          <p14:tracePt t="44211" x="6977063" y="1846263"/>
          <p14:tracePt t="44228" x="6735763" y="1985963"/>
          <p14:tracePt t="44239" x="6634163" y="2051050"/>
          <p14:tracePt t="44245" x="6532563" y="2116138"/>
          <p14:tracePt t="44253" x="6477000" y="2181225"/>
          <p14:tracePt t="44258" x="6392863" y="2227263"/>
          <p14:tracePt t="44268" x="6337300" y="2273300"/>
          <p14:tracePt t="44275" x="6281738" y="2301875"/>
          <p14:tracePt t="44283" x="6226175" y="2338388"/>
          <p14:tracePt t="44294" x="6170613" y="2384425"/>
          <p14:tracePt t="44296" x="6124575" y="2413000"/>
          <p14:tracePt t="44304" x="6076950" y="2439988"/>
          <p14:tracePt t="44307" x="6040438" y="2478088"/>
          <p14:tracePt t="44318" x="5994400" y="2533650"/>
          <p14:tracePt t="44326" x="5929313" y="2598738"/>
          <p14:tracePt t="44334" x="5910263" y="2616200"/>
          <p14:tracePt t="44339" x="5864225" y="2673350"/>
          <p14:tracePt t="44354" x="5845175" y="2728913"/>
          <p14:tracePt t="44362" x="5818188" y="2774950"/>
          <p14:tracePt t="44370" x="5818188" y="2794000"/>
          <p14:tracePt t="44377" x="5808663" y="2830513"/>
          <p14:tracePt t="44386" x="5808663" y="2849563"/>
          <p14:tracePt t="44391" x="5789613" y="2886075"/>
          <p14:tracePt t="44401" x="5799138" y="2960688"/>
          <p14:tracePt t="44417" x="5808663" y="3081338"/>
          <p14:tracePt t="44433" x="5835650" y="3163888"/>
          <p14:tracePt t="44441" x="5864225" y="3238500"/>
          <p14:tracePt t="44447" x="5873750" y="3276600"/>
          <p14:tracePt t="44456" x="5891213" y="3359150"/>
          <p14:tracePt t="44465" x="5900738" y="3387725"/>
          <p14:tracePt t="44471" x="5929313" y="3433763"/>
          <p14:tracePt t="44479" x="5929313" y="3443288"/>
          <p14:tracePt t="44486" x="5946775" y="3479800"/>
          <p14:tracePt t="44496" x="6049963" y="3563938"/>
          <p14:tracePt t="44509" x="6308725" y="3665538"/>
          <p14:tracePt t="44523" x="6421438" y="3702050"/>
          <p14:tracePt t="44528" x="6605588" y="3749675"/>
          <p14:tracePt t="44536" x="6745288" y="3767138"/>
          <p14:tracePt t="44540" x="6875463" y="3786188"/>
          <p14:tracePt t="44550" x="7015163" y="3786188"/>
          <p14:tracePt t="44559" x="7191375" y="3786188"/>
          <p14:tracePt t="44565" x="7348538" y="3786188"/>
          <p14:tracePt t="44577" x="7488238" y="3759200"/>
          <p14:tracePt t="44580" x="7599363" y="3730625"/>
          <p14:tracePt t="44590" x="7923213" y="3638550"/>
          <p14:tracePt t="44604" x="8248650" y="3535363"/>
          <p14:tracePt t="44617" x="8405813" y="3460750"/>
          <p14:tracePt t="44623" x="8545513" y="3387725"/>
          <p14:tracePt t="44630" x="8666163" y="3340100"/>
          <p14:tracePt t="44636" x="8767763" y="3267075"/>
          <p14:tracePt t="44645" x="8851900" y="3219450"/>
          <p14:tracePt t="44653" x="8907463" y="3182938"/>
          <p14:tracePt t="44661" x="8943975" y="3136900"/>
          <p14:tracePt t="44667" x="8963025" y="3127375"/>
          <p14:tracePt t="44675" x="9009063" y="3071813"/>
          <p14:tracePt t="44686" x="9028113" y="3016250"/>
          <p14:tracePt t="44695" x="9037638" y="3006725"/>
          <p14:tracePt t="44702" x="9037638" y="2970213"/>
          <p14:tracePt t="44710" x="9037638" y="2941638"/>
          <p14:tracePt t="44717" x="9028113" y="2905125"/>
          <p14:tracePt t="44725" x="8963025" y="2830513"/>
          <p14:tracePt t="44731" x="8897938" y="2728913"/>
          <p14:tracePt t="44743" x="8796338" y="2625725"/>
          <p14:tracePt t="44751" x="8675688" y="2497138"/>
          <p14:tracePt t="44754" x="8480425" y="2384425"/>
          <p14:tracePt t="44761" x="8239125" y="2236788"/>
          <p14:tracePt t="44769" x="7942263" y="2106613"/>
          <p14:tracePt t="44778" x="7524750" y="1930400"/>
          <p14:tracePt t="44790" x="7237413" y="1874838"/>
          <p14:tracePt t="44794" x="7005638" y="1790700"/>
          <p14:tracePt t="44805" x="6846888" y="1763713"/>
          <p14:tracePt t="44808" x="6726238" y="1725613"/>
          <p14:tracePt t="44818" x="6634163" y="1708150"/>
          <p14:tracePt t="44825" x="6542088" y="1698625"/>
          <p14:tracePt t="44833" x="6429375" y="1698625"/>
          <p14:tracePt t="44840" x="6373813" y="1698625"/>
          <p14:tracePt t="44850" x="6337300" y="1708150"/>
          <p14:tracePt t="44857" x="6300788" y="1735138"/>
          <p14:tracePt t="44864" x="6262688" y="1773238"/>
          <p14:tracePt t="44871" x="6197600" y="1836738"/>
          <p14:tracePt t="44886" x="6132513" y="1930400"/>
          <p14:tracePt t="44899" x="6105525" y="1985963"/>
          <p14:tracePt t="44905" x="6076950" y="2060575"/>
          <p14:tracePt t="44913" x="6040438" y="2217738"/>
          <p14:tracePt t="44918" x="5984875" y="2384425"/>
          <p14:tracePt t="44928" x="5946775" y="2560638"/>
          <p14:tracePt t="44934" x="5946775" y="2719388"/>
          <p14:tracePt t="44942" x="5929313" y="2941638"/>
          <p14:tracePt t="44951" x="5929313" y="3182938"/>
          <p14:tracePt t="44959" x="5929313" y="3424238"/>
          <p14:tracePt t="44968" x="5938838" y="3517900"/>
          <p14:tracePt t="44970" x="5975350" y="3656013"/>
          <p14:tracePt t="44982" x="6049963" y="3832225"/>
          <p14:tracePt t="44993" x="6059488" y="3860800"/>
          <p14:tracePt t="44997" x="6151563" y="3887788"/>
          <p14:tracePt t="45008" x="6226175" y="3897313"/>
          <p14:tracePt t="45011" x="6318250" y="3897313"/>
          <p14:tracePt t="45022" x="6392863" y="3860800"/>
          <p14:tracePt t="45027" x="6484938" y="3814763"/>
          <p14:tracePt t="45037" x="6605588" y="3767138"/>
          <p14:tracePt t="45043" x="6708775" y="3730625"/>
          <p14:tracePt t="45052" x="6829425" y="3684588"/>
          <p14:tracePt t="45058" x="6986588" y="3646488"/>
          <p14:tracePt t="45066" x="7126288" y="3573463"/>
          <p14:tracePt t="45076" x="7367588" y="3470275"/>
          <p14:tracePt t="45091" x="7543800" y="3340100"/>
          <p14:tracePt t="45102" x="7626350" y="3276600"/>
          <p14:tracePt t="45106" x="7729538" y="3192463"/>
          <p14:tracePt t="45117" x="7785100" y="3127375"/>
          <p14:tracePt t="45124" x="7850188" y="3090863"/>
          <p14:tracePt t="45133" x="7905750" y="3025775"/>
          <p14:tracePt t="45139" x="7942263" y="3006725"/>
          <p14:tracePt t="45145" x="7970838" y="2978150"/>
          <p14:tracePt t="45153" x="8026400" y="2922588"/>
          <p14:tracePt t="45161" x="8026400" y="2905125"/>
          <p14:tracePt t="45170" x="8043863" y="2857500"/>
          <p14:tracePt t="45184" x="8035925" y="2811463"/>
          <p14:tracePt t="45196" x="7978775" y="2784475"/>
          <p14:tracePt t="45201" x="7905750" y="2719388"/>
          <p14:tracePt t="45212" x="7775575" y="2635250"/>
          <p14:tracePt t="45216" x="7654925" y="2579688"/>
          <p14:tracePt t="45225" x="7543800" y="2543175"/>
          <p14:tracePt t="45234" x="7394575" y="2478088"/>
          <p14:tracePt t="45242" x="7237413" y="2439988"/>
          <p14:tracePt t="45247" x="7097713" y="2403475"/>
          <p14:tracePt t="45255" x="6940550" y="2384425"/>
          <p14:tracePt t="45265" x="6783388" y="2384425"/>
          <p14:tracePt t="45276" x="6735763" y="2393950"/>
          <p14:tracePt t="45281" x="6680200" y="2403475"/>
          <p14:tracePt t="45291" x="6624638" y="2413000"/>
          <p14:tracePt t="45295" x="6588125" y="2439988"/>
          <p14:tracePt t="45305" x="6550025" y="2449513"/>
          <p14:tracePt t="45311" x="6532563" y="2468563"/>
          <p14:tracePt t="45318" x="6503988" y="2487613"/>
          <p14:tracePt t="45326" x="6467475" y="2543175"/>
          <p14:tracePt t="45334" x="6438900" y="2579688"/>
          <p14:tracePt t="45341" x="6421438" y="2616200"/>
          <p14:tracePt t="45350" x="6392863" y="2654300"/>
          <p14:tracePt t="45360" x="6327775" y="2746375"/>
          <p14:tracePt t="45372" x="6327775" y="2755900"/>
          <p14:tracePt t="45385" x="6216650" y="2951163"/>
          <p14:tracePt t="45405" x="5854700" y="4249738"/>
          <p14:tracePt t="45856" x="5854700" y="4176713"/>
          <p14:tracePt t="45859" x="5864225" y="3990975"/>
          <p14:tracePt t="45871" x="5864225" y="3906838"/>
          <p14:tracePt t="45877" x="5854700" y="3767138"/>
          <p14:tracePt t="45891" x="5835650" y="3581400"/>
          <p14:tracePt t="45900" x="5808663" y="3489325"/>
          <p14:tracePt t="45907" x="5770563" y="3387725"/>
          <p14:tracePt t="45915" x="5724525" y="3267075"/>
          <p14:tracePt t="45922" x="5688013" y="3173413"/>
          <p14:tracePt t="45930" x="5641975" y="3098800"/>
          <p14:tracePt t="45938" x="5548313" y="2895600"/>
          <p14:tracePt t="45953" x="5437188" y="2736850"/>
          <p14:tracePt t="45965" x="5372100" y="2663825"/>
          <p14:tracePt t="45969" x="5326063" y="2579688"/>
          <p14:tracePt t="45979" x="5289550" y="2560638"/>
          <p14:tracePt t="45986" x="5260975" y="2505075"/>
          <p14:tracePt t="45994" x="5214938" y="2449513"/>
          <p14:tracePt t="46001" x="5168900" y="2384425"/>
          <p14:tracePt t="46007" x="5130800" y="2347913"/>
          <p14:tracePt t="46018" x="5094288" y="2292350"/>
          <p14:tracePt t="46023" x="5065713" y="2255838"/>
          <p14:tracePt t="46032" x="5010150" y="2181225"/>
          <p14:tracePt t="46048" x="4973638" y="2097088"/>
          <p14:tracePt t="46059" x="4964113" y="2097088"/>
          <p14:tracePt t="46063" x="4954588" y="2087563"/>
          <p14:tracePt t="46079" x="4954588" y="2070100"/>
          <p14:tracePt t="46168" x="4983163" y="2106613"/>
          <p14:tracePt t="46173" x="5103813" y="2198688"/>
          <p14:tracePt t="46184" x="5224463" y="2301875"/>
          <p14:tracePt t="46190" x="5326063" y="2393950"/>
          <p14:tracePt t="46198" x="5446713" y="2478088"/>
          <p14:tracePt t="46203" x="5594350" y="2570163"/>
          <p14:tracePt t="46211" x="5697538" y="2654300"/>
          <p14:tracePt t="46221" x="5919788" y="2867025"/>
          <p14:tracePt t="46236" x="6115050" y="3071813"/>
          <p14:tracePt t="46248" x="6197600" y="3155950"/>
          <p14:tracePt t="46252" x="6253163" y="3192463"/>
          <p14:tracePt t="46262" x="6291263" y="3238500"/>
          <p14:tracePt t="46268" x="6356350" y="3276600"/>
          <p14:tracePt t="46277" x="6373813" y="3284538"/>
          <p14:tracePt t="46282" x="6402388" y="3332163"/>
          <p14:tracePt t="46293" x="6421438" y="3340100"/>
          <p14:tracePt t="46299" x="6448425" y="3359150"/>
          <p14:tracePt t="46305" x="6457950" y="3368675"/>
          <p14:tracePt t="46317" x="6503988" y="3397250"/>
          <p14:tracePt t="46331" x="6559550" y="3433763"/>
          <p14:tracePt t="46342" x="6615113" y="3452813"/>
          <p14:tracePt t="46347" x="6653213" y="3479800"/>
          <p14:tracePt t="46357" x="6718300" y="3498850"/>
          <p14:tracePt t="46362" x="6773863" y="3508375"/>
          <p14:tracePt t="46372" x="6810375" y="3508375"/>
          <p14:tracePt t="46378" x="6846888" y="3517900"/>
          <p14:tracePt t="46385" x="6865938" y="3517900"/>
          <p14:tracePt t="46396" x="6884988" y="3535363"/>
          <p14:tracePt t="46403" x="6911975" y="3535363"/>
          <p14:tracePt t="46412" x="6931025" y="3535363"/>
          <p14:tracePt t="46425" x="6940550" y="3525838"/>
          <p14:tracePt t="46436" x="6959600" y="3525838"/>
          <p14:tracePt t="46451" x="6967538" y="3525838"/>
          <p14:tracePt t="46457" x="6977063" y="3508375"/>
          <p14:tracePt t="46467" x="6986588" y="3498850"/>
          <p14:tracePt t="46472" x="6996113" y="3498850"/>
          <p14:tracePt t="46486" x="7015163" y="3479800"/>
          <p14:tracePt t="46509" x="7023100" y="3479800"/>
          <p14:tracePt t="46518" x="7032625" y="3460750"/>
          <p14:tracePt t="46534" x="7042150" y="3452813"/>
          <p14:tracePt t="46545" x="7051675" y="3452813"/>
          <p14:tracePt t="46549" x="7051675" y="3443288"/>
          <p14:tracePt t="46654" x="7051675" y="3470275"/>
          <p14:tracePt t="46659" x="7051675" y="3479800"/>
          <p14:tracePt t="46669" x="7042150" y="3498850"/>
          <p14:tracePt t="46675" x="7042150" y="3517900"/>
          <p14:tracePt t="46683" x="7032625" y="3544888"/>
          <p14:tracePt t="46690" x="7032625" y="3573463"/>
          <p14:tracePt t="46699" x="7032625" y="3600450"/>
          <p14:tracePt t="46705" x="7023100" y="3609975"/>
          <p14:tracePt t="46713" x="7023100" y="3629025"/>
          <p14:tracePt t="46723" x="7023100" y="3675063"/>
          <p14:tracePt t="46734" x="7023100" y="3694113"/>
          <p14:tracePt t="46741" x="7023100" y="3711575"/>
          <p14:tracePt t="46749" x="7015163" y="3749675"/>
          <p14:tracePt t="46756" x="7015163" y="3767138"/>
          <p14:tracePt t="46765" x="6996113" y="3776663"/>
          <p14:tracePt t="46769" x="6996113" y="3814763"/>
          <p14:tracePt t="46781" x="6986588" y="3832225"/>
          <p14:tracePt t="46789" x="6986588" y="3841750"/>
          <p14:tracePt t="46791" x="6977063" y="3851275"/>
          <p14:tracePt t="46800" x="6977063" y="3860800"/>
          <p14:tracePt t="46806" x="6977063" y="3870325"/>
          <p14:tracePt t="46817" x="6959600" y="3897313"/>
          <p14:tracePt t="46833" x="6950075" y="3916363"/>
          <p14:tracePt t="46847" x="6940550" y="3925888"/>
          <p14:tracePt t="46857" x="6931025" y="3935413"/>
          <p14:tracePt t="46864" x="6921500" y="3971925"/>
          <p14:tracePt t="47880" x="6931025" y="3971925"/>
          <p14:tracePt t="47883" x="6986588" y="3990975"/>
          <p14:tracePt t="47896" x="7005638" y="3990975"/>
          <p14:tracePt t="47901" x="7061200" y="4008438"/>
          <p14:tracePt t="47909" x="7080250" y="4017963"/>
          <p14:tracePt t="47915" x="7116763" y="4017963"/>
          <p14:tracePt t="47924" x="7135813" y="4027488"/>
          <p14:tracePt t="47933" x="7162800" y="4027488"/>
          <p14:tracePt t="47941" x="7172325" y="4037013"/>
          <p14:tracePt t="47950" x="7181850" y="4037013"/>
          <p14:tracePt t="47963" x="7200900" y="4037013"/>
          <p14:tracePt t="47979" x="7208838" y="4037013"/>
          <p14:tracePt t="47989" x="7218363" y="4037013"/>
          <p14:tracePt t="48088" x="7227888" y="4027488"/>
          <p14:tracePt t="48112" x="7237413" y="4027488"/>
          <p14:tracePt t="48119" x="7237413" y="4017963"/>
          <p14:tracePt t="48126" x="7246938" y="4008438"/>
          <p14:tracePt t="48136" x="7246938" y="3990975"/>
          <p14:tracePt t="48151" x="7256463" y="3981450"/>
          <p14:tracePt t="48163" x="7256463" y="3971925"/>
          <p14:tracePt t="48177" x="7256463" y="3962400"/>
          <p14:tracePt t="48192" x="7264400" y="3952875"/>
          <p14:tracePt t="48198" x="7264400" y="3943350"/>
          <p14:tracePt t="48207" x="7264400" y="3935413"/>
          <p14:tracePt t="48229" x="7264400" y="3916363"/>
          <p14:tracePt t="48246" x="7264400" y="3897313"/>
          <p14:tracePt t="48261" x="7273925" y="3897313"/>
          <p14:tracePt t="48277" x="7273925" y="3870325"/>
          <p14:tracePt t="48292" x="7283450" y="3870325"/>
          <p14:tracePt t="48308" x="7283450" y="3860800"/>
          <p14:tracePt t="48325" x="7312025" y="3841750"/>
          <p14:tracePt t="48341" x="7348538" y="3814763"/>
          <p14:tracePt t="48352" x="7385050" y="3786188"/>
          <p14:tracePt t="48357" x="7423150" y="3767138"/>
          <p14:tracePt t="48366" x="7478713" y="3740150"/>
          <p14:tracePt t="48370" x="7515225" y="3711575"/>
          <p14:tracePt t="48380" x="7561263" y="3675063"/>
          <p14:tracePt t="48387" x="7645400" y="3638550"/>
          <p14:tracePt t="48395" x="7720013" y="3609975"/>
          <p14:tracePt t="48403" x="7794625" y="3581400"/>
          <p14:tracePt t="48410" x="7896225" y="3525838"/>
          <p14:tracePt t="48418" x="7988300" y="3479800"/>
          <p14:tracePt t="48435" x="8072438" y="3452813"/>
          <p14:tracePt t="48446" x="8128000" y="3424238"/>
          <p14:tracePt t="48449" x="8183563" y="3397250"/>
          <p14:tracePt t="48460" x="8229600" y="3387725"/>
          <p14:tracePt t="48464" x="8285163" y="3359150"/>
          <p14:tracePt t="48476" x="8340725" y="3332163"/>
          <p14:tracePt t="48485" x="8396288" y="3322638"/>
          <p14:tracePt t="48489" x="8453438" y="3276600"/>
          <p14:tracePt t="48498" x="8489950" y="3248025"/>
          <p14:tracePt t="48507" x="8526463" y="3238500"/>
          <p14:tracePt t="48516" x="8574088" y="3211513"/>
          <p14:tracePt t="48529" x="8591550" y="3192463"/>
          <p14:tracePt t="48540" x="8601075" y="3182938"/>
          <p14:tracePt t="48558" x="8610600" y="3173413"/>
          <p14:tracePt t="48569" x="8620125" y="3163888"/>
          <p14:tracePt t="48583" x="8629650" y="3155950"/>
          <p14:tracePt t="48598" x="8637588" y="3146425"/>
          <p14:tracePt t="48607" x="8637588" y="3136900"/>
          <p14:tracePt t="48613" x="8647113" y="3127375"/>
          <p14:tracePt t="48635" x="8647113" y="3117850"/>
          <p14:tracePt t="48649" x="8647113" y="3108325"/>
          <p14:tracePt t="48701" x="8647113" y="3098800"/>
          <p14:tracePt t="48707" x="8637588" y="3090863"/>
          <p14:tracePt t="48717" x="8591550" y="3062288"/>
          <p14:tracePt t="48729" x="8555038" y="3035300"/>
          <p14:tracePt t="48733" x="8535988" y="3025775"/>
          <p14:tracePt t="48743" x="8526463" y="3016250"/>
          <p14:tracePt t="48747" x="8499475" y="2997200"/>
          <p14:tracePt t="48758" x="8480425" y="2987675"/>
          <p14:tracePt t="48763" x="8453438" y="2970213"/>
          <p14:tracePt t="48772" x="8443913" y="2970213"/>
          <p14:tracePt t="48778" x="8434388" y="2941638"/>
          <p14:tracePt t="48788" x="8415338" y="2941638"/>
          <p14:tracePt t="48795" x="8415338" y="2922588"/>
          <p14:tracePt t="48801" x="8388350" y="2914650"/>
          <p14:tracePt t="48812" x="8359775" y="2876550"/>
          <p14:tracePt t="48822" x="8332788" y="2857500"/>
          <p14:tracePt t="48826" x="8313738" y="2840038"/>
          <p14:tracePt t="48838" x="8285163" y="2830513"/>
          <p14:tracePt t="48842" x="8248650" y="2811463"/>
          <p14:tracePt t="48852" x="8229600" y="2794000"/>
          <p14:tracePt t="48857" x="8193088" y="2784475"/>
          <p14:tracePt t="48867" x="8164513" y="2755900"/>
          <p14:tracePt t="48874" x="8128000" y="2755900"/>
          <p14:tracePt t="48882" x="8091488" y="2736850"/>
          <p14:tracePt t="48891" x="8053388" y="2719388"/>
          <p14:tracePt t="48898" x="8026400" y="2709863"/>
          <p14:tracePt t="48909" x="7961313" y="2690813"/>
          <p14:tracePt t="48921" x="7905750" y="2663825"/>
          <p14:tracePt t="48932" x="7877175" y="2654300"/>
          <p14:tracePt t="48935" x="7867650" y="2654300"/>
          <p14:tracePt t="48947" x="7850188" y="2644775"/>
          <p14:tracePt t="48951" x="7821613" y="2625725"/>
          <p14:tracePt t="48962" x="7802563" y="2625725"/>
          <p14:tracePt t="48968" x="7794625" y="2616200"/>
          <p14:tracePt t="48976" x="7785100" y="2616200"/>
          <p14:tracePt t="48982" x="7766050" y="2616200"/>
          <p14:tracePt t="48990" x="7756525" y="2616200"/>
          <p14:tracePt t="48999" x="7739063" y="2608263"/>
          <p14:tracePt t="49015" x="7720013" y="2608263"/>
          <p14:tracePt t="49026" x="7710488" y="2608263"/>
          <p14:tracePt t="49030" x="7700963" y="2608263"/>
          <p14:tracePt t="49041" x="7673975" y="2608263"/>
          <p14:tracePt t="49047" x="7654925" y="2608263"/>
          <p14:tracePt t="49058" x="7635875" y="2625725"/>
          <p14:tracePt t="49062" x="7626350" y="2635250"/>
          <p14:tracePt t="49069" x="7599363" y="2644775"/>
          <p14:tracePt t="49076" x="7580313" y="2654300"/>
          <p14:tracePt t="49085" x="7570788" y="2663825"/>
          <p14:tracePt t="49093" x="7553325" y="2673350"/>
          <p14:tracePt t="49099" x="7543800" y="2681288"/>
          <p14:tracePt t="49108" x="7505700" y="2700338"/>
          <p14:tracePt t="49120" x="7497763" y="2709863"/>
          <p14:tracePt t="49126" x="7478713" y="2709863"/>
          <p14:tracePt t="49135" x="7478713" y="2719388"/>
          <p14:tracePt t="49141" x="7459663" y="2736850"/>
          <p14:tracePt t="49150" x="7450138" y="2755900"/>
          <p14:tracePt t="49158" x="7423150" y="2755900"/>
          <p14:tracePt t="49165" x="7413625" y="2774950"/>
          <p14:tracePt t="49174" x="7404100" y="2794000"/>
          <p14:tracePt t="49179" x="7385050" y="2801938"/>
          <p14:tracePt t="49189" x="7339013" y="2849563"/>
          <p14:tracePt t="49203" x="7264400" y="2867025"/>
          <p14:tracePt t="49215" x="7227888" y="2895600"/>
          <p14:tracePt t="49219" x="7200900" y="2905125"/>
          <p14:tracePt t="49230" x="7181850" y="2922588"/>
          <p14:tracePt t="49234" x="7143750" y="2941638"/>
          <p14:tracePt t="49244" x="7107238" y="2960688"/>
          <p14:tracePt t="49250" x="7097713" y="2978150"/>
          <p14:tracePt t="49258" x="7061200" y="2987675"/>
          <p14:tracePt t="49266" x="7032625" y="3006725"/>
          <p14:tracePt t="49273" x="7015163" y="3025775"/>
          <p14:tracePt t="49283" x="6986588" y="3052763"/>
          <p14:tracePt t="49287" x="6931025" y="3081338"/>
          <p14:tracePt t="49298" x="6865938" y="3155950"/>
          <p14:tracePt t="49310" x="6829425" y="3192463"/>
          <p14:tracePt t="49314" x="6810375" y="3228975"/>
          <p14:tracePt t="49323" x="6783388" y="3257550"/>
          <p14:tracePt t="49328" x="6745288" y="3276600"/>
          <p14:tracePt t="49341" x="6735763" y="3303588"/>
          <p14:tracePt t="49343" x="6708775" y="3313113"/>
          <p14:tracePt t="49353" x="6699250" y="3322638"/>
          <p14:tracePt t="49360" x="6689725" y="3340100"/>
          <p14:tracePt t="49367" x="6670675" y="3349625"/>
          <p14:tracePt t="49374" x="6643688" y="3368675"/>
          <p14:tracePt t="49382" x="6634163" y="3387725"/>
          <p14:tracePt t="49390" x="6605588" y="3414713"/>
          <p14:tracePt t="49403" x="6578600" y="3433763"/>
          <p14:tracePt t="49408" x="6559550" y="3443288"/>
          <p14:tracePt t="49418" x="6532563" y="3460750"/>
          <p14:tracePt t="49422" x="6513513" y="3479800"/>
          <p14:tracePt t="49431" x="6477000" y="3489325"/>
          <p14:tracePt t="49436" x="6448425" y="3517900"/>
          <p14:tracePt t="49447" x="6429375" y="3535363"/>
          <p14:tracePt t="49454" x="6392863" y="3563938"/>
          <p14:tracePt t="49462" x="6356350" y="3590925"/>
          <p14:tracePt t="49471" x="6318250" y="3609975"/>
          <p14:tracePt t="49477" x="6281738" y="3629025"/>
          <p14:tracePt t="49486" x="6207125" y="3638550"/>
          <p14:tracePt t="49501" x="6151563" y="3638550"/>
          <p14:tracePt t="49512" x="6096000" y="3638550"/>
          <p14:tracePt t="49517" x="6076950" y="3638550"/>
          <p14:tracePt t="49527" x="6040438" y="3638550"/>
          <p14:tracePt t="49531" x="6021388" y="3646488"/>
          <p14:tracePt t="49542" x="5984875" y="3646488"/>
          <p14:tracePt t="49549" x="5946775" y="3656013"/>
          <p14:tracePt t="49557" x="5910263" y="3656013"/>
          <p14:tracePt t="49566" x="5891213" y="3675063"/>
          <p14:tracePt t="49571" x="5854700" y="3684588"/>
          <p14:tracePt t="49579" x="5818188" y="3684588"/>
          <p14:tracePt t="49582" x="5789613" y="3694113"/>
          <p14:tracePt t="49596" x="5715000" y="3721100"/>
          <p14:tracePt t="49606" x="5697538" y="3721100"/>
          <p14:tracePt t="49610" x="5678488" y="3730625"/>
          <p14:tracePt t="49622" x="5668963" y="3730625"/>
          <p14:tracePt t="49626" x="5641975" y="3740150"/>
          <p14:tracePt t="49635" x="5622925" y="3749675"/>
          <p14:tracePt t="49642" x="5603875" y="3749675"/>
          <p14:tracePt t="49650" x="5603875" y="3759200"/>
          <p14:tracePt t="49659" x="5576888" y="3776663"/>
          <p14:tracePt t="49665" x="5557838" y="3786188"/>
          <p14:tracePt t="49674" x="5521325" y="3795713"/>
          <p14:tracePt t="49686" x="5502275" y="3805238"/>
          <p14:tracePt t="49691" x="5483225" y="3805238"/>
          <p14:tracePt t="49700" x="5473700" y="3814763"/>
          <p14:tracePt t="49704" x="5456238" y="3814763"/>
          <p14:tracePt t="49715" x="5446713" y="3822700"/>
          <p14:tracePt t="49719" x="5446713" y="3832225"/>
          <p14:tracePt t="49733" x="5437188" y="3832225"/>
          <p14:tracePt t="49753" x="5427663" y="3832225"/>
          <p14:tracePt t="49768" x="5408613" y="3851275"/>
          <p14:tracePt t="49839" x="5427663" y="3851275"/>
          <p14:tracePt t="49846" x="5446713" y="3851275"/>
          <p14:tracePt t="49853" x="5483225" y="3841750"/>
          <p14:tracePt t="49864" x="5548313" y="3805238"/>
          <p14:tracePt t="49877" x="5622925" y="3749675"/>
          <p14:tracePt t="49892" x="5678488" y="3711575"/>
          <p14:tracePt t="49905" x="5715000" y="3694113"/>
          <p14:tracePt t="49908" x="5743575" y="3684588"/>
          <p14:tracePt t="49918" x="5753100" y="3684588"/>
          <p14:tracePt t="49924" x="5770563" y="3665538"/>
          <p14:tracePt t="49940" x="5780088" y="3656013"/>
          <p14:tracePt t="49956" x="5789613" y="3646488"/>
          <p14:tracePt t="49972" x="5808663" y="3646488"/>
          <p14:tracePt t="49984" x="5808663" y="3638550"/>
          <p14:tracePt t="49989" x="5818188" y="3638550"/>
          <p14:tracePt t="49999" x="5835650" y="3638550"/>
          <p14:tracePt t="50004" x="5854700" y="3629025"/>
          <p14:tracePt t="50016" x="5873750" y="3629025"/>
          <p14:tracePt t="50017" x="5891213" y="3629025"/>
          <p14:tracePt t="50028" x="5929313" y="3638550"/>
          <p14:tracePt t="50035" x="5965825" y="3646488"/>
          <p14:tracePt t="50042" x="6003925" y="3646488"/>
          <p14:tracePt t="50050" x="6040438" y="3675063"/>
          <p14:tracePt t="50057" x="6076950" y="3684588"/>
          <p14:tracePt t="50067" x="6161088" y="3721100"/>
          <p14:tracePt t="50080" x="6188075" y="3721100"/>
          <p14:tracePt t="50083" x="6207125" y="3730625"/>
          <p14:tracePt t="50092" x="6235700" y="3749675"/>
          <p14:tracePt t="50097" x="6235700" y="3759200"/>
          <p14:tracePt t="50106" x="6245225" y="3759200"/>
          <p14:tracePt t="50114" x="6253163" y="3767138"/>
          <p14:tracePt t="50130" x="6262688" y="3767138"/>
          <p14:tracePt t="50135" x="6272213" y="3776663"/>
          <p14:tracePt t="50145" x="6272213" y="3786188"/>
          <p14:tracePt t="50150" x="6281738" y="3786188"/>
          <p14:tracePt t="50162" x="6300788" y="3805238"/>
          <p14:tracePt t="50176" x="6327775" y="3814763"/>
          <p14:tracePt t="50187" x="6346825" y="3822700"/>
          <p14:tracePt t="50190" x="6356350" y="3832225"/>
          <p14:tracePt t="50200" x="6364288" y="3832225"/>
          <p14:tracePt t="50207" x="6373813" y="3841750"/>
          <p14:tracePt t="50223" x="6383338" y="3841750"/>
          <p14:tracePt t="50238" x="6392863" y="3841750"/>
          <p14:tracePt t="50255" x="6411913" y="3841750"/>
          <p14:tracePt t="50268" x="6421438" y="3841750"/>
          <p14:tracePt t="50281" x="6429375" y="3851275"/>
          <p14:tracePt t="50285" x="6438900" y="3851275"/>
          <p14:tracePt t="50301" x="6467475" y="3851275"/>
          <p14:tracePt t="50333" x="6477000" y="3851275"/>
          <p14:tracePt t="50349" x="6484938" y="3851275"/>
          <p14:tracePt t="50365" x="6494463" y="3851275"/>
          <p14:tracePt t="50375" x="6503988" y="3851275"/>
          <p14:tracePt t="50379" x="6513513" y="3851275"/>
          <p14:tracePt t="50390" x="6523038" y="3851275"/>
          <p14:tracePt t="50394" x="6532563" y="3851275"/>
          <p14:tracePt t="50405" x="6542088" y="3851275"/>
          <p14:tracePt t="50413" x="6559550" y="3851275"/>
          <p14:tracePt t="50418" x="6578600" y="3851275"/>
          <p14:tracePt t="50429" x="6634163" y="3851275"/>
          <p14:tracePt t="50443" x="6726238" y="3851275"/>
          <p14:tracePt t="50454" x="6773863" y="3851275"/>
          <p14:tracePt t="50459" x="6838950" y="3851275"/>
          <p14:tracePt t="50470" x="6911975" y="3851275"/>
          <p14:tracePt t="50475" x="6996113" y="3851275"/>
          <p14:tracePt t="50484" x="7088188" y="3851275"/>
          <p14:tracePt t="50490" x="7143750" y="3832225"/>
          <p14:tracePt t="50498" x="7227888" y="3832225"/>
          <p14:tracePt t="50508" x="7329488" y="3822700"/>
          <p14:tracePt t="50516" x="7413625" y="3822700"/>
          <p14:tracePt t="50525" x="7553325" y="3822700"/>
          <p14:tracePt t="50538" x="7691438" y="3841750"/>
          <p14:tracePt t="50549" x="7785100" y="3851275"/>
          <p14:tracePt t="50553" x="7831138" y="3870325"/>
          <p14:tracePt t="50565" x="7905750" y="3879850"/>
          <p14:tracePt t="50569" x="7997825" y="3897313"/>
          <p14:tracePt t="50579" x="8043863" y="3897313"/>
          <p14:tracePt t="50583" x="8099425" y="3916363"/>
          <p14:tracePt t="50593" x="8137525" y="3916363"/>
          <p14:tracePt t="50599" x="8183563" y="3925888"/>
          <p14:tracePt t="50608" x="8220075" y="3925888"/>
          <p14:tracePt t="50615" x="8258175" y="3925888"/>
          <p14:tracePt t="50623" x="8313738" y="3935413"/>
          <p14:tracePt t="50634" x="8396288" y="3952875"/>
          <p14:tracePt t="50643" x="8443913" y="3952875"/>
          <p14:tracePt t="50650" x="8499475" y="3962400"/>
          <p14:tracePt t="50658" x="8535988" y="3971925"/>
          <p14:tracePt t="50662" x="8601075" y="3971925"/>
          <p14:tracePt t="50673" x="8647113" y="3971925"/>
          <p14:tracePt t="50680" x="8721725" y="3990975"/>
          <p14:tracePt t="50691" x="8767763" y="4000500"/>
          <p14:tracePt t="50696" x="8823325" y="4000500"/>
          <p14:tracePt t="50702" x="8888413" y="4017963"/>
          <p14:tracePt t="50711" x="8943975" y="4017963"/>
          <p14:tracePt t="50717" x="8991600" y="4017963"/>
          <p14:tracePt t="50725" x="9129713" y="4027488"/>
          <p14:tracePt t="50742" x="9259888" y="4046538"/>
          <p14:tracePt t="50752" x="9353550" y="4046538"/>
          <p14:tracePt t="50757" x="9426575" y="4056063"/>
          <p14:tracePt t="50767" x="9537700" y="4056063"/>
          <p14:tracePt t="50774" x="9612313" y="4056063"/>
          <p14:tracePt t="50782" x="9658350" y="4056063"/>
          <p14:tracePt t="50791" x="9723438" y="4056063"/>
          <p14:tracePt t="50799" x="9817100" y="4073525"/>
          <p14:tracePt t="50805" x="9853613" y="4083050"/>
          <p14:tracePt t="50810" x="9909175" y="4083050"/>
          <p14:tracePt t="50820" x="9993313" y="4102100"/>
          <p14:tracePt t="50832" x="10029825" y="4111625"/>
          <p14:tracePt t="50838" x="10067925" y="4111625"/>
          <p14:tracePt t="50847" x="10085388" y="4111625"/>
          <p14:tracePt t="50851" x="10123488" y="4121150"/>
          <p14:tracePt t="50861" x="10140950" y="4121150"/>
          <p14:tracePt t="50866" x="10169525" y="4138613"/>
          <p14:tracePt t="50875" x="10179050" y="4138613"/>
          <p14:tracePt t="50882" x="10196513" y="4148138"/>
          <p14:tracePt t="50905" x="10215563" y="4148138"/>
          <p14:tracePt t="50956" x="10215563" y="4157663"/>
          <p14:tracePt t="50970" x="10215563" y="4167188"/>
          <p14:tracePt t="50985" x="10215563" y="4176713"/>
          <p14:tracePt t="51000" x="10215563" y="4184650"/>
          <p14:tracePt t="51008" x="10215563" y="4194175"/>
          <p14:tracePt t="51024" x="10215563" y="4213225"/>
          <p14:tracePt t="51035" x="10215563" y="4232275"/>
          <p14:tracePt t="51040" x="10206038" y="4241800"/>
          <p14:tracePt t="51050" x="10206038" y="4249738"/>
          <p14:tracePt t="51055" x="10196513" y="4268788"/>
          <p14:tracePt t="51065" x="10188575" y="4278313"/>
          <p14:tracePt t="51071" x="10179050" y="4314825"/>
          <p14:tracePt t="51080" x="10169525" y="4324350"/>
          <p14:tracePt t="51085" x="10140950" y="4370388"/>
          <p14:tracePt t="51093" x="10131425" y="4379913"/>
          <p14:tracePt t="51104" x="10113963" y="4425950"/>
          <p14:tracePt t="51115" x="10104438" y="4435475"/>
          <p14:tracePt t="51119" x="10085388" y="4454525"/>
          <p14:tracePt t="51129" x="10067925" y="4481513"/>
          <p14:tracePt t="51134" x="10029825" y="4500563"/>
          <p14:tracePt t="51144" x="9993313" y="4529138"/>
          <p14:tracePt t="51149" x="9955213" y="4556125"/>
          <p14:tracePt t="51160" x="9918700" y="4565650"/>
          <p14:tracePt t="51166" x="9882188" y="4575175"/>
          <p14:tracePt t="51173" x="9863138" y="4602163"/>
          <p14:tracePt t="51183" x="9826625" y="4621213"/>
          <p14:tracePt t="51191" x="9798050" y="4640263"/>
          <p14:tracePt t="51196" x="9742488" y="4676775"/>
          <p14:tracePt t="51209" x="9713913" y="4695825"/>
          <p14:tracePt t="51216" x="9677400" y="4705350"/>
          <p14:tracePt t="51224" x="9658350" y="4722813"/>
          <p14:tracePt t="51228" x="9631363" y="4741863"/>
          <p14:tracePt t="51240" x="9612313" y="4751388"/>
          <p14:tracePt t="51245" x="9602788" y="4770438"/>
          <p14:tracePt t="51253" x="9575800" y="4779963"/>
          <p14:tracePt t="51259" x="9556750" y="4787900"/>
          <p14:tracePt t="51268" x="9547225" y="4797425"/>
          <p14:tracePt t="51275" x="9529763" y="4806950"/>
          <p14:tracePt t="51282" x="9491663" y="4816475"/>
          <p14:tracePt t="51291" x="9445625" y="4852988"/>
          <p14:tracePt t="51308" x="9371013" y="4891088"/>
          <p14:tracePt t="51321" x="9278938" y="4927600"/>
          <p14:tracePt t="51333" x="9232900" y="4946650"/>
          <p14:tracePt t="51338" x="9194800" y="4956175"/>
          <p14:tracePt t="51347" x="9120188" y="4964113"/>
          <p14:tracePt t="51354" x="9074150" y="4964113"/>
          <p14:tracePt t="51362" x="9009063" y="4964113"/>
          <p14:tracePt t="51369" x="8934450" y="4964113"/>
          <p14:tracePt t="51376" x="8870950" y="4964113"/>
          <p14:tracePt t="51386" x="8750300" y="4964113"/>
          <p14:tracePt t="51402" x="8601075" y="4918075"/>
          <p14:tracePt t="51412" x="8535988" y="4918075"/>
          <p14:tracePt t="51418" x="8434388" y="4891088"/>
          <p14:tracePt t="51427" x="8340725" y="4835525"/>
          <p14:tracePt t="51432" x="8220075" y="4787900"/>
          <p14:tracePt t="51442" x="8099425" y="4732338"/>
          <p14:tracePt t="51449" x="7951788" y="4667250"/>
          <p14:tracePt t="51457" x="7812088" y="4611688"/>
          <p14:tracePt t="51467" x="7691438" y="4546600"/>
          <p14:tracePt t="51474" x="7570788" y="4491038"/>
          <p14:tracePt t="51480" x="7329488" y="4333875"/>
          <p14:tracePt t="51491" x="7273925" y="4297363"/>
          <p14:tracePt t="51496" x="7172325" y="4203700"/>
          <p14:tracePt t="51507" x="7126288" y="4148138"/>
          <p14:tracePt t="51511" x="7042150" y="4064000"/>
          <p14:tracePt t="51525" x="6950075" y="3981450"/>
          <p14:tracePt t="51536" x="6894513" y="3943350"/>
          <p14:tracePt t="51542" x="6838950" y="3916363"/>
          <p14:tracePt t="51551" x="6735763" y="3879850"/>
          <p14:tracePt t="51560" x="6643688" y="3851275"/>
          <p14:tracePt t="51565" x="6578600" y="3851275"/>
          <p14:tracePt t="51574" x="6448425" y="3841750"/>
          <p14:tracePt t="51586" x="6411913" y="3841750"/>
          <p14:tracePt t="51590" x="6373813" y="3860800"/>
          <p14:tracePt t="51601" x="6356350" y="3887788"/>
          <p14:tracePt t="51605" x="6318250" y="3925888"/>
          <p14:tracePt t="51620" x="6245225" y="4037013"/>
          <p14:tracePt t="51630" x="6216650" y="4111625"/>
          <p14:tracePt t="51636" x="6207125" y="4138613"/>
          <p14:tracePt t="51645" x="6180138" y="4203700"/>
          <p14:tracePt t="51652" x="6151563" y="4241800"/>
          <p14:tracePt t="51660" x="6124575" y="4314825"/>
          <p14:tracePt t="51669" x="6021388" y="4556125"/>
          <p14:tracePt t="51684" x="5956300" y="4770438"/>
          <p14:tracePt t="51699" x="5929313" y="5002213"/>
          <p14:tracePt t="51715" x="5900738" y="5335588"/>
          <p14:tracePt t="51724" x="5900738" y="5456238"/>
          <p14:tracePt t="51730" x="5910263" y="5521325"/>
          <p14:tracePt t="51740" x="5919788" y="5549900"/>
          <p14:tracePt t="51746" x="5919788" y="5567363"/>
          <p14:tracePt t="51762" x="5946775" y="5595938"/>
          <p14:tracePt t="51778" x="6021388" y="5605463"/>
          <p14:tracePt t="51790" x="6049963" y="5605463"/>
          <p14:tracePt t="51793" x="6086475" y="5605463"/>
          <p14:tracePt t="51810" x="6197600" y="5559425"/>
          <p14:tracePt t="51819" x="6308725" y="5530850"/>
          <p14:tracePt t="51827" x="6448425" y="5494338"/>
          <p14:tracePt t="51835" x="6605588" y="5456238"/>
          <p14:tracePt t="51841" x="6791325" y="5438775"/>
          <p14:tracePt t="51848" x="6967538" y="5400675"/>
          <p14:tracePt t="51857" x="7283450" y="5373688"/>
          <p14:tracePt t="51874" x="7645400" y="5318125"/>
          <p14:tracePt t="51884" x="7831138" y="5299075"/>
          <p14:tracePt t="51888" x="7988300" y="5262563"/>
          <p14:tracePt t="51899" x="8128000" y="5205413"/>
          <p14:tracePt t="51904" x="8267700" y="5159375"/>
          <p14:tracePt t="51915" x="8434388" y="5067300"/>
          <p14:tracePt t="51920" x="8526463" y="5021263"/>
          <p14:tracePt t="51927" x="8656638" y="4908550"/>
          <p14:tracePt t="51934" x="8712200" y="4852988"/>
          <p14:tracePt t="51943" x="8796338" y="4787900"/>
          <p14:tracePt t="51952" x="8878888" y="4667250"/>
          <p14:tracePt t="51967" x="8972550" y="4556125"/>
          <p14:tracePt t="51978" x="8991600" y="4519613"/>
          <p14:tracePt t="51982" x="9037638" y="4445000"/>
          <p14:tracePt t="51993" x="9047163" y="4389438"/>
          <p14:tracePt t="51997" x="9083675" y="4314825"/>
          <p14:tracePt t="52007" x="9093200" y="4203700"/>
          <p14:tracePt t="52013" x="9093200" y="4129088"/>
          <p14:tracePt t="52022" x="9093200" y="4017963"/>
          <p14:tracePt t="52029" x="9055100" y="3879850"/>
          <p14:tracePt t="52037" x="9018588" y="3656013"/>
          <p14:tracePt t="52046" x="8815388" y="2987675"/>
          <p14:tracePt t="52061" x="8526463" y="2468563"/>
          <p14:tracePt t="52071" x="8378825" y="2198688"/>
          <p14:tracePt t="52076" x="8248650" y="2060575"/>
          <p14:tracePt t="52087" x="8099425" y="1911350"/>
          <p14:tracePt t="52092" x="7988300" y="1781175"/>
          <p14:tracePt t="52101" x="7867650" y="1679575"/>
          <p14:tracePt t="52108" x="7766050" y="1549400"/>
          <p14:tracePt t="52117" x="7635875" y="1466850"/>
          <p14:tracePt t="52124" x="7515225" y="1363663"/>
          <p14:tracePt t="52131" x="7394575" y="1271588"/>
          <p14:tracePt t="52142" x="7292975" y="1206500"/>
          <p14:tracePt t="52147" x="7191375" y="1160463"/>
          <p14:tracePt t="52156" x="7042150" y="1076325"/>
          <p14:tracePt t="52167" x="6986588" y="1049338"/>
          <p14:tracePt t="52171" x="6894513" y="1039813"/>
          <p14:tracePt t="52181" x="6856413" y="1020763"/>
          <p14:tracePt t="52185" x="6791325" y="1020763"/>
          <p14:tracePt t="52197" x="6735763" y="1020763"/>
          <p14:tracePt t="52201" x="6689725" y="1030288"/>
          <p14:tracePt t="52210" x="6653213" y="1039813"/>
          <p14:tracePt t="52216" x="6597650" y="1049338"/>
          <p14:tracePt t="52226" x="6559550" y="1076325"/>
          <p14:tracePt t="52233" x="6523038" y="1104900"/>
          <p14:tracePt t="52240" x="6494463" y="1141413"/>
          <p14:tracePt t="52249" x="6402388" y="1252538"/>
          <p14:tracePt t="52261" x="6337300" y="1327150"/>
          <p14:tracePt t="52267" x="6318250" y="1346200"/>
          <p14:tracePt t="52276" x="6272213" y="1401763"/>
          <p14:tracePt t="52283" x="6197600" y="1466850"/>
          <p14:tracePt t="52290" x="6105525" y="1587500"/>
          <p14:tracePt t="52297" x="6059488" y="1689100"/>
          <p14:tracePt t="52307" x="5984875" y="1855788"/>
          <p14:tracePt t="52313" x="5919788" y="1930400"/>
          <p14:tracePt t="52319" x="5883275" y="2070100"/>
          <p14:tracePt t="52328" x="5845175" y="2125663"/>
          <p14:tracePt t="52335" x="5789613" y="2246313"/>
          <p14:tracePt t="52344" x="5734050" y="2422525"/>
          <p14:tracePt t="52358" x="5697538" y="2560638"/>
          <p14:tracePt t="52370" x="5668963" y="2644775"/>
          <p14:tracePt t="52375" x="5668963" y="2690813"/>
          <p14:tracePt t="52384" x="5668963" y="2774950"/>
          <p14:tracePt t="52390" x="5668963" y="2794000"/>
          <p14:tracePt t="52399" x="5668963" y="2830513"/>
          <p14:tracePt t="52408" x="5668963" y="2867025"/>
          <p14:tracePt t="52415" x="5688013" y="2922588"/>
          <p14:tracePt t="52425" x="5697538" y="2960688"/>
          <p14:tracePt t="52430" x="5715000" y="3025775"/>
          <p14:tracePt t="52439" x="5743575" y="3127375"/>
          <p14:tracePt t="54271" x="5770563" y="3136900"/>
          <p14:tracePt t="54275" x="5770563" y="3146425"/>
          <p14:tracePt t="54285" x="5789613" y="3163888"/>
          <p14:tracePt t="54290" x="5818188" y="3173413"/>
          <p14:tracePt t="54300" x="5818188" y="3182938"/>
          <p14:tracePt t="54308" x="5827713" y="3192463"/>
          <p14:tracePt t="54315" x="5835650" y="3201988"/>
          <p14:tracePt t="54336" x="5845175" y="3211513"/>
          <p14:tracePt t="54343" x="5854700" y="3219450"/>
          <p14:tracePt t="54353" x="5864225" y="3228975"/>
          <p14:tracePt t="54364" x="5873750" y="3248025"/>
          <p14:tracePt t="54368" x="5883275" y="3248025"/>
          <p14:tracePt t="54380" x="5891213" y="3257550"/>
          <p14:tracePt t="54384" x="5891213" y="3267075"/>
          <p14:tracePt t="54394" x="5900738" y="3267075"/>
          <p14:tracePt t="54400" x="5910263" y="3276600"/>
          <p14:tracePt t="54407" x="5919788" y="3284538"/>
          <p14:tracePt t="54416" x="5929313" y="3284538"/>
          <p14:tracePt t="54424" x="5929313" y="3294063"/>
          <p14:tracePt t="54430" x="5946775" y="3313113"/>
          <p14:tracePt t="54447" x="5975350" y="3349625"/>
          <p14:tracePt t="54459" x="5984875" y="3359150"/>
          <p14:tracePt t="54463" x="5994400" y="3368675"/>
          <p14:tracePt t="54479" x="6003925" y="3378200"/>
          <p14:tracePt t="54488" x="6003925" y="3387725"/>
          <p14:tracePt t="54502" x="6003925" y="3397250"/>
          <p14:tracePt t="54517" x="6011863" y="3405188"/>
          <p14:tracePt t="54542" x="6021388" y="3424238"/>
          <p14:tracePt t="54554" x="6030913" y="3443288"/>
          <p14:tracePt t="54567" x="6040438" y="3452813"/>
          <p14:tracePt t="54573" x="6040438" y="3460750"/>
          <p14:tracePt t="54582" x="6040438" y="3470275"/>
          <p14:tracePt t="54587" x="6040438" y="3479800"/>
          <p14:tracePt t="54597" x="6049963" y="3489325"/>
          <p14:tracePt t="54612" x="6049963" y="3508375"/>
          <p14:tracePt t="54618" x="6049963" y="3517900"/>
          <p14:tracePt t="54634" x="6059488" y="3525838"/>
          <p14:tracePt t="54650" x="6059488" y="3544888"/>
          <p14:tracePt t="54662" x="6059488" y="3573463"/>
          <p14:tracePt t="54677" x="6059488" y="3590925"/>
          <p14:tracePt t="54683" x="6067425" y="3590925"/>
          <p14:tracePt t="54692" x="6067425" y="3609975"/>
          <p14:tracePt t="54698" x="6067425" y="3619500"/>
          <p14:tracePt t="54706" x="6067425" y="3629025"/>
          <p14:tracePt t="54713" x="6076950" y="3638550"/>
          <p14:tracePt t="54720" x="6076950" y="3646488"/>
          <p14:tracePt t="54731" x="6086475" y="3675063"/>
          <p14:tracePt t="54746" x="6086475" y="3711575"/>
          <p14:tracePt t="54756" x="6096000" y="3721100"/>
          <p14:tracePt t="54760" x="6096000" y="3730625"/>
          <p14:tracePt t="54771" x="6105525" y="3749675"/>
          <p14:tracePt t="54775" x="6105525" y="3786188"/>
          <p14:tracePt t="54785" x="6105525" y="3795713"/>
          <p14:tracePt t="54794" x="6105525" y="3814763"/>
          <p14:tracePt t="54800" x="6105525" y="3832225"/>
          <p14:tracePt t="54807" x="6105525" y="3841750"/>
          <p14:tracePt t="54815" x="6105525" y="3851275"/>
          <p14:tracePt t="54824" x="6105525" y="3860800"/>
          <p14:tracePt t="54832" x="6105525" y="3887788"/>
          <p14:tracePt t="54838" x="6105525" y="3916363"/>
          <p14:tracePt t="54850" x="6096000" y="3935413"/>
          <p14:tracePt t="54856" x="6096000" y="3943350"/>
          <p14:tracePt t="54865" x="6096000" y="3962400"/>
          <p14:tracePt t="54871" x="6086475" y="3990975"/>
          <p14:tracePt t="54886" x="6067425" y="4008438"/>
          <p14:tracePt t="54895" x="6059488" y="4017963"/>
          <p14:tracePt t="54908" x="6059488" y="4027488"/>
          <p14:tracePt t="54933" x="6059488" y="4037013"/>
          <p14:tracePt t="54960" x="6059488" y="4046538"/>
          <p14:tracePt t="55121" x="6059488" y="4064000"/>
          <p14:tracePt t="55134" x="6049963" y="4073525"/>
          <p14:tracePt t="55139" x="6040438" y="4073525"/>
          <p14:tracePt t="55154" x="6040438" y="4083050"/>
          <p14:tracePt t="55170" x="6040438" y="4092575"/>
          <p14:tracePt t="55178" x="6030913" y="4092575"/>
          <p14:tracePt t="55201" x="6021388" y="4102100"/>
          <p14:tracePt t="55207" x="6021388" y="4111625"/>
          <p14:tracePt t="55216" x="6011863" y="4111625"/>
          <p14:tracePt t="55232" x="6003925" y="4129088"/>
          <p14:tracePt t="55248" x="5984875" y="4148138"/>
          <p14:tracePt t="55264" x="5975350" y="4148138"/>
          <p14:tracePt t="55271" x="5965825" y="4157663"/>
          <p14:tracePt t="55280" x="5965825" y="4167188"/>
          <p14:tracePt t="55287" x="5938838" y="4167188"/>
          <p14:tracePt t="55293" x="5929313" y="4184650"/>
          <p14:tracePt t="55301" x="5929313" y="4194175"/>
          <p14:tracePt t="55312" x="5910263" y="4194175"/>
          <p14:tracePt t="55322" x="5910263" y="4203700"/>
          <p14:tracePt t="55325" x="5900738" y="4203700"/>
          <p14:tracePt t="55336" x="5891213" y="4213225"/>
          <p14:tracePt t="55341" x="5883275" y="4213225"/>
          <p14:tracePt t="55358" x="5873750" y="4213225"/>
          <p14:tracePt t="55366" x="5864225" y="4222750"/>
          <p14:tracePt t="55374" x="5854700" y="4222750"/>
          <p14:tracePt t="55382" x="5845175" y="4222750"/>
          <p14:tracePt t="55389" x="5827713" y="4232275"/>
          <p14:tracePt t="55407" x="5799138" y="4232275"/>
          <p14:tracePt t="55431" x="5780088" y="4241800"/>
          <p14:tracePt t="55446" x="5770563" y="4241800"/>
          <p14:tracePt t="55454" x="5762625" y="4241800"/>
          <p14:tracePt t="55474" x="5734050" y="4241800"/>
          <p14:tracePt t="55484" x="5715000" y="4241800"/>
          <p14:tracePt t="55496" x="5707063" y="4241800"/>
          <p14:tracePt t="55500" x="5697538" y="4241800"/>
          <p14:tracePt t="55511" x="5678488" y="4241800"/>
          <p14:tracePt t="55515" x="5668963" y="4241800"/>
          <p14:tracePt t="55524" x="5659438" y="4241800"/>
          <p14:tracePt t="55539" x="5641975" y="4241800"/>
          <p14:tracePt t="55547" x="5632450" y="4241800"/>
          <p14:tracePt t="55555" x="5622925" y="4241800"/>
          <p14:tracePt t="55561" x="5613400" y="4241800"/>
          <p14:tracePt t="55569" x="5603875" y="4241800"/>
          <p14:tracePt t="55581" x="5576888" y="4232275"/>
          <p14:tracePt t="55593" x="5567363" y="4222750"/>
          <p14:tracePt t="55610" x="5557838" y="4222750"/>
          <p14:tracePt t="55620" x="5548313" y="4222750"/>
          <p14:tracePt t="55635" x="5548313" y="4213225"/>
          <p14:tracePt t="55648" x="5538788" y="4203700"/>
          <p14:tracePt t="55663" x="5529263" y="4203700"/>
          <p14:tracePt t="55671" x="5521325" y="4176713"/>
          <p14:tracePt t="55689" x="5511800" y="4167188"/>
          <p14:tracePt t="55699" x="5502275" y="4157663"/>
          <p14:tracePt t="55702" x="5492750" y="4148138"/>
          <p14:tracePt t="55714" x="5492750" y="4138613"/>
          <p14:tracePt t="55719" x="5492750" y="4129088"/>
          <p14:tracePt t="55730" x="5483225" y="4121150"/>
          <p14:tracePt t="55743" x="5473700" y="4102100"/>
          <p14:tracePt t="55752" x="5473700" y="4083050"/>
          <p14:tracePt t="55768" x="5473700" y="4073525"/>
          <p14:tracePt t="55782" x="5465763" y="4064000"/>
          <p14:tracePt t="55794" x="5465763" y="4056063"/>
          <p14:tracePt t="55809" x="5465763" y="4037013"/>
          <p14:tracePt t="55844" x="5465763" y="4027488"/>
          <p14:tracePt t="55873" x="5465763" y="4017963"/>
          <p14:tracePt t="56004" x="5473700" y="4017963"/>
          <p14:tracePt t="56019" x="5483225" y="4017963"/>
          <p14:tracePt t="56051" x="5502275" y="4017963"/>
          <p14:tracePt t="56112" x="5511800" y="4017963"/>
          <p14:tracePt t="56128" x="5521325" y="4027488"/>
          <p14:tracePt t="56160" x="5538788" y="4056063"/>
          <p14:tracePt t="56185" x="5557838" y="4073525"/>
          <p14:tracePt t="56200" x="5567363" y="4073525"/>
          <p14:tracePt t="56221" x="5567363" y="4092575"/>
          <p14:tracePt t="56253" x="5586413" y="4092575"/>
          <p14:tracePt t="56265" x="5586413" y="4121150"/>
          <p14:tracePt t="56279" x="5594350" y="4121150"/>
          <p14:tracePt t="56284" x="5603875" y="4121150"/>
          <p14:tracePt t="56294" x="5603875" y="4129088"/>
          <p14:tracePt t="56308" x="5613400" y="4138613"/>
          <p14:tracePt t="56323" x="5622925" y="4138613"/>
          <p14:tracePt t="56345" x="5632450" y="4148138"/>
          <p14:tracePt t="56365" x="5632450" y="4157663"/>
          <p14:tracePt t="56380" x="5641975" y="4157663"/>
          <p14:tracePt t="56417" x="5649913" y="4167188"/>
          <p14:tracePt t="56454" x="5649913" y="4176713"/>
          <p14:tracePt t="56468" x="5659438" y="4176713"/>
          <p14:tracePt t="56483" x="5668963" y="4176713"/>
          <p14:tracePt t="56504" x="5668963" y="4184650"/>
          <p14:tracePt t="56537" x="5678488" y="4194175"/>
          <p14:tracePt t="56577" x="5688013" y="4194175"/>
          <p14:tracePt t="56591" x="5688013" y="4203700"/>
          <p14:tracePt t="56606" x="5697538" y="4213225"/>
          <p14:tracePt t="56642" x="5707063" y="4213225"/>
          <p14:tracePt t="56646" x="5707063" y="4222750"/>
          <p14:tracePt t="56657" x="5715000" y="4232275"/>
          <p14:tracePt t="56661" x="5724525" y="4232275"/>
          <p14:tracePt t="56678" x="5753100" y="4241800"/>
          <p14:tracePt t="56686" x="5753100" y="4249738"/>
          <p14:tracePt t="56701" x="5770563" y="4249738"/>
          <p14:tracePt t="56715" x="5770563" y="4259263"/>
          <p14:tracePt t="56725" x="5789613" y="4268788"/>
          <p14:tracePt t="56739" x="5799138" y="4268788"/>
          <p14:tracePt t="56751" x="5808663" y="4278313"/>
          <p14:tracePt t="56773" x="5818188" y="4278313"/>
          <p14:tracePt t="56780" x="5827713" y="4287838"/>
          <p14:tracePt t="56803" x="5845175" y="4287838"/>
          <p14:tracePt t="56819" x="5845175" y="4297363"/>
          <p14:tracePt t="56832" x="5854700" y="4297363"/>
          <p14:tracePt t="56845" x="5864225" y="4305300"/>
          <p14:tracePt t="56874" x="5873750" y="4305300"/>
          <p14:tracePt t="56889" x="5883275" y="4305300"/>
          <p14:tracePt t="56914" x="5891213" y="4314825"/>
          <p14:tracePt t="56925" x="5900738" y="4314825"/>
          <p14:tracePt t="56960" x="5910263" y="4314825"/>
          <p14:tracePt t="56974" x="5919788" y="4314825"/>
          <p14:tracePt t="56998" x="5919788" y="4324350"/>
          <p14:tracePt t="57035" x="5929313" y="4324350"/>
          <p14:tracePt t="57048" x="5938838" y="4324350"/>
          <p14:tracePt t="57077" x="5946775" y="4324350"/>
          <p14:tracePt t="57142" x="5956300" y="4324350"/>
          <p14:tracePt t="57162" x="5965825" y="4324350"/>
          <p14:tracePt t="57178" x="5965825" y="4314825"/>
          <p14:tracePt t="57222" x="5975350" y="4314825"/>
          <p14:tracePt t="57238" x="5984875" y="4305300"/>
          <p14:tracePt t="57273" x="5984875" y="4297363"/>
          <p14:tracePt t="57281" x="6003925" y="4297363"/>
          <p14:tracePt t="57295" x="6011863" y="4297363"/>
          <p14:tracePt t="57305" x="6021388" y="4278313"/>
          <p14:tracePt t="57319" x="6040438" y="4268788"/>
          <p14:tracePt t="57336" x="6049963" y="4259263"/>
          <p14:tracePt t="57352" x="6067425" y="4249738"/>
          <p14:tracePt t="57360" x="6076950" y="4249738"/>
          <p14:tracePt t="57368" x="6076950" y="4241800"/>
          <p14:tracePt t="57383" x="6086475" y="4241800"/>
          <p14:tracePt t="57390" x="6096000" y="4232275"/>
          <p14:tracePt t="57413" x="6115050" y="4222750"/>
          <p14:tracePt t="57441" x="6142038" y="4213225"/>
          <p14:tracePt t="57445" x="6142038" y="4203700"/>
          <p14:tracePt t="57456" x="6151563" y="4203700"/>
          <p14:tracePt t="57461" x="6161088" y="4203700"/>
          <p14:tracePt t="57478" x="6170613" y="4184650"/>
          <p14:tracePt t="57494" x="6180138" y="4176713"/>
          <p14:tracePt t="57571" x="6188075" y="4167188"/>
          <p14:tracePt t="57578" x="6188075" y="4157663"/>
          <p14:tracePt t="57589" x="6197600" y="4138613"/>
          <p14:tracePt t="57602" x="6197600" y="4129088"/>
          <p14:tracePt t="57614" x="6197600" y="4121150"/>
          <p14:tracePt t="57634" x="6161088" y="4102100"/>
          <p14:tracePt t="57644" x="6142038" y="4092575"/>
          <p14:tracePt t="57651" x="6124575" y="4073525"/>
          <p14:tracePt t="57659" x="6096000" y="4073525"/>
          <p14:tracePt t="57668" x="6086475" y="4073525"/>
          <p14:tracePt t="57676" x="6076950" y="4073525"/>
          <p14:tracePt t="57685" x="6049963" y="4073525"/>
          <p14:tracePt t="57696" x="6021388" y="4073525"/>
          <p14:tracePt t="57713" x="5975350" y="4073525"/>
          <p14:tracePt t="57724" x="5965825" y="4073525"/>
          <p14:tracePt t="57728" x="5946775" y="4092575"/>
          <p14:tracePt t="57739" x="5910263" y="4092575"/>
          <p14:tracePt t="57743" x="5900738" y="4092575"/>
          <p14:tracePt t="57752" x="5883275" y="4102100"/>
          <p14:tracePt t="57759" x="5873750" y="4111625"/>
          <p14:tracePt t="57768" x="5854700" y="4111625"/>
          <p14:tracePt t="57776" x="5827713" y="4121150"/>
          <p14:tracePt t="57792" x="5808663" y="4129088"/>
          <p14:tracePt t="57802" x="5799138" y="4129088"/>
          <p14:tracePt t="57808" x="5789613" y="4138613"/>
          <p14:tracePt t="57816" x="5770563" y="4148138"/>
          <p14:tracePt t="57822" x="5762625" y="4148138"/>
          <p14:tracePt t="57832" x="5753100" y="4157663"/>
          <p14:tracePt t="57838" x="5724525" y="4167188"/>
          <p14:tracePt t="57846" x="5715000" y="4167188"/>
          <p14:tracePt t="57854" x="5707063" y="4167188"/>
          <p14:tracePt t="57860" x="5697538" y="4176713"/>
          <p14:tracePt t="57871" x="5688013" y="4184650"/>
          <p14:tracePt t="57875" x="5678488" y="4184650"/>
          <p14:tracePt t="57885" x="5659438" y="4184650"/>
          <p14:tracePt t="57901" x="5649913" y="4194175"/>
          <p14:tracePt t="57916" x="5649913" y="4203700"/>
          <p14:tracePt t="57926" x="5641975" y="4203700"/>
          <p14:tracePt t="57941" x="5632450" y="4203700"/>
          <p14:tracePt t="57948" x="5632450" y="4213225"/>
          <p14:tracePt t="57956" x="5622925" y="4222750"/>
          <p14:tracePt t="57964" x="5613400" y="4232275"/>
          <p14:tracePt t="57970" x="5613400" y="4241800"/>
          <p14:tracePt t="57976" x="5603875" y="4241800"/>
          <p14:tracePt t="57976" x="5594350" y="4268788"/>
          <p14:tracePt t="57995" x="5586413" y="4278313"/>
          <p14:tracePt t="58006" x="5576888" y="4287838"/>
          <p14:tracePt t="58010" x="5567363" y="4305300"/>
          <p14:tracePt t="58026" x="5567363" y="4314825"/>
          <p14:tracePt t="58034" x="5557838" y="4333875"/>
          <p14:tracePt t="58041" x="5557838" y="4343400"/>
          <p14:tracePt t="58049" x="5557838" y="4352925"/>
          <p14:tracePt t="58058" x="5548313" y="4360863"/>
          <p14:tracePt t="58090" x="5548313" y="4370388"/>
          <p14:tracePt t="58114" x="5548313" y="4379913"/>
          <p14:tracePt t="58153" x="5548313" y="4389438"/>
          <p14:tracePt t="58159" x="5548313" y="4398963"/>
          <p14:tracePt t="58169" x="5557838" y="4408488"/>
          <p14:tracePt t="58184" x="5557838" y="4418013"/>
          <p14:tracePt t="58194" x="5557838" y="4425950"/>
          <p14:tracePt t="58215" x="5557838" y="4445000"/>
          <p14:tracePt t="58223" x="5557838" y="4454525"/>
          <p14:tracePt t="58230" x="5567363" y="4464050"/>
          <p14:tracePt t="58239" x="5567363" y="4473575"/>
          <p14:tracePt t="58253" x="5576888" y="4473575"/>
          <p14:tracePt t="58264" x="5586413" y="4491038"/>
          <p14:tracePt t="58289" x="5594350" y="4500563"/>
          <p14:tracePt t="58294" x="5594350" y="4510088"/>
          <p14:tracePt t="58303" x="5603875" y="4510088"/>
          <p14:tracePt t="58326" x="5603875" y="4519613"/>
          <p14:tracePt t="58340" x="5613400" y="4519613"/>
          <p14:tracePt t="58347" x="5613400" y="4529138"/>
          <p14:tracePt t="58357" x="5622925" y="4538663"/>
          <p14:tracePt t="58384" x="5641975" y="4546600"/>
          <p14:tracePt t="58404" x="5649913" y="4556125"/>
          <p14:tracePt t="58412" x="5649913" y="4565650"/>
          <p14:tracePt t="58426" x="5659438" y="4565650"/>
          <p14:tracePt t="58452" x="5659438" y="4575175"/>
          <p14:tracePt t="58492" x="5668963" y="4575175"/>
          <p14:tracePt t="58560" x="5668963" y="4584700"/>
          <p14:tracePt t="59722" x="5678488" y="4584700"/>
          <p14:tracePt t="59748" x="5688013" y="4575175"/>
          <p14:tracePt t="59755" x="5697538" y="4575175"/>
          <p14:tracePt t="59760" x="5697538" y="4565650"/>
          <p14:tracePt t="59770" x="5715000" y="4556125"/>
          <p14:tracePt t="59787" x="5743575" y="4546600"/>
          <p14:tracePt t="59797" x="5753100" y="4546600"/>
          <p14:tracePt t="59801" x="5762625" y="4546600"/>
          <p14:tracePt t="59812" x="5780088" y="4546600"/>
          <p14:tracePt t="59816" x="5789613" y="4538663"/>
          <p14:tracePt t="59826" x="5808663" y="4538663"/>
          <p14:tracePt t="59833" x="5827713" y="4538663"/>
          <p14:tracePt t="59841" x="5854700" y="4538663"/>
          <p14:tracePt t="59846" x="5891213" y="4538663"/>
          <p14:tracePt t="59859" x="5900738" y="4538663"/>
          <p14:tracePt t="59868" x="5956300" y="4538663"/>
          <p14:tracePt t="59881" x="5984875" y="4538663"/>
          <p14:tracePt t="59891" x="6011863" y="4538663"/>
          <p14:tracePt t="59895" x="6049963" y="4538663"/>
          <p14:tracePt t="59907" x="6076950" y="4538663"/>
          <p14:tracePt t="59911" x="6105525" y="4538663"/>
          <p14:tracePt t="59921" x="6132513" y="4538663"/>
          <p14:tracePt t="59927" x="6151563" y="4538663"/>
          <p14:tracePt t="59935" x="6170613" y="4538663"/>
          <p14:tracePt t="59942" x="6197600" y="4538663"/>
          <p14:tracePt t="59950" x="6216650" y="4538663"/>
          <p14:tracePt t="59959" x="6235700" y="4538663"/>
          <p14:tracePt t="59968" x="6262688" y="4538663"/>
          <p14:tracePt t="59971" x="6272213" y="4538663"/>
          <p14:tracePt t="59977" x="6291263" y="4538663"/>
          <p14:tracePt t="59989" x="6308725" y="4538663"/>
          <p14:tracePt t="60000" x="6327775" y="4538663"/>
          <p14:tracePt t="60004" x="6356350" y="4538663"/>
          <p14:tracePt t="60015" x="6364288" y="4538663"/>
          <p14:tracePt t="60020" x="6383338" y="4538663"/>
          <p14:tracePt t="60029" x="6402388" y="4538663"/>
          <p14:tracePt t="60038" x="6421438" y="4538663"/>
          <p14:tracePt t="60043" x="6448425" y="4538663"/>
          <p14:tracePt t="60052" x="6484938" y="4538663"/>
          <p14:tracePt t="60069" x="6523038" y="4538663"/>
          <p14:tracePt t="60080" x="6532563" y="4538663"/>
          <p14:tracePt t="60084" x="6550025" y="4538663"/>
          <p14:tracePt t="60094" x="6569075" y="4538663"/>
          <p14:tracePt t="60099" x="6569075" y="4529138"/>
          <p14:tracePt t="60109" x="6605588" y="4529138"/>
          <p14:tracePt t="60116" x="6615113" y="4529138"/>
          <p14:tracePt t="60125" x="6624638" y="4519613"/>
          <p14:tracePt t="60132" x="6643688" y="4519613"/>
          <p14:tracePt t="60139" x="6643688" y="4510088"/>
          <p14:tracePt t="60147" x="6670675" y="4510088"/>
          <p14:tracePt t="60162" x="6680200" y="4500563"/>
          <p14:tracePt t="60175" x="6689725" y="4500563"/>
          <p14:tracePt t="60178" x="6699250" y="4491038"/>
          <p14:tracePt t="60193" x="6708775" y="4491038"/>
          <p14:tracePt t="60204" x="6718300" y="4491038"/>
          <p14:tracePt t="60218" x="6735763" y="4481513"/>
          <p14:tracePt t="60225" x="6754813" y="4481513"/>
          <p14:tracePt t="60233" x="6764338" y="4473575"/>
          <p14:tracePt t="60240" x="6773863" y="4473575"/>
          <p14:tracePt t="60248" x="6783388" y="4473575"/>
          <p14:tracePt t="60260" x="6800850" y="4454525"/>
          <p14:tracePt t="60269" x="6810375" y="4454525"/>
          <p14:tracePt t="60273" x="6819900" y="4454525"/>
          <p14:tracePt t="60283" x="6829425" y="4445000"/>
          <p14:tracePt t="60298" x="6838950" y="4435475"/>
          <p14:tracePt t="60304" x="6846888" y="4435475"/>
          <p14:tracePt t="60317" x="6856413" y="4435475"/>
          <p14:tracePt t="60327" x="6865938" y="4425950"/>
          <p14:tracePt t="60378" x="6875463" y="4425950"/>
          <p14:tracePt t="60392" x="6884988" y="4425950"/>
          <p14:tracePt t="60399" x="6894513" y="4425950"/>
          <p14:tracePt t="60407" x="6902450" y="4425950"/>
          <p14:tracePt t="60415" x="6911975" y="4425950"/>
          <p14:tracePt t="60422" x="6921500" y="4425950"/>
          <p14:tracePt t="60428" x="6931025" y="4425950"/>
          <p14:tracePt t="60445" x="6950075" y="4425950"/>
          <p14:tracePt t="60472" x="6959600" y="4418013"/>
          <p14:tracePt t="60487" x="6967538" y="4418013"/>
          <p14:tracePt t="60516" x="6977063" y="4418013"/>
          <p14:tracePt t="60522" x="6986588" y="4418013"/>
          <p14:tracePt t="60540" x="7005638" y="4398963"/>
          <p14:tracePt t="60552" x="7015163" y="4398963"/>
          <p14:tracePt t="60566" x="7023100" y="4389438"/>
          <p14:tracePt t="60570" x="7032625" y="4389438"/>
          <p14:tracePt t="60582" x="7042150" y="4389438"/>
          <p14:tracePt t="60587" x="7042150" y="4379913"/>
          <p14:tracePt t="60595" x="7051675" y="4379913"/>
          <p14:tracePt t="60601" x="7061200" y="4370388"/>
          <p14:tracePt t="60610" x="7070725" y="4370388"/>
          <p14:tracePt t="60624" x="7097713" y="4360863"/>
          <p14:tracePt t="60634" x="7097713" y="4352925"/>
          <p14:tracePt t="60641" x="7107238" y="4352925"/>
          <p14:tracePt t="60647" x="7116763" y="4352925"/>
          <p14:tracePt t="60652" x="7135813" y="4333875"/>
          <p14:tracePt t="60665" x="7153275" y="4333875"/>
          <p14:tracePt t="60675" x="7153275" y="4324350"/>
          <p14:tracePt t="60680" x="7172325" y="4314825"/>
          <p14:tracePt t="60696" x="7191375" y="4305300"/>
          <p14:tracePt t="60704" x="7200900" y="4297363"/>
          <p14:tracePt t="60711" x="7208838" y="4297363"/>
          <p14:tracePt t="60719" x="7218363" y="4287838"/>
          <p14:tracePt t="60732" x="7237413" y="4278313"/>
          <p14:tracePt t="60741" x="7256463" y="4268788"/>
          <p14:tracePt t="60755" x="7264400" y="4259263"/>
          <p14:tracePt t="60759" x="7273925" y="4259263"/>
          <p14:tracePt t="60769" x="7283450" y="4232275"/>
          <p14:tracePt t="60774" x="7292975" y="4232275"/>
          <p14:tracePt t="60784" x="7302500" y="4213225"/>
          <p14:tracePt t="60790" x="7321550" y="4203700"/>
          <p14:tracePt t="60800" x="7321550" y="4194175"/>
          <p14:tracePt t="60807" x="7348538" y="4184650"/>
          <p14:tracePt t="60812" x="7348538" y="4176713"/>
          <p14:tracePt t="60822" x="7358063" y="4176713"/>
          <p14:tracePt t="60828" x="7367588" y="4157663"/>
          <p14:tracePt t="60836" x="7385050" y="4138613"/>
          <p14:tracePt t="60850" x="7385050" y="4129088"/>
          <p14:tracePt t="60864" x="7413625" y="4121150"/>
          <p14:tracePt t="60872" x="7423150" y="4111625"/>
          <p14:tracePt t="60878" x="7432675" y="4092575"/>
          <p14:tracePt t="60884" x="7440613" y="4092575"/>
          <p14:tracePt t="60893" x="7450138" y="4073525"/>
          <p14:tracePt t="60908" x="7459663" y="4046538"/>
          <p14:tracePt t="60916" x="7459663" y="4037013"/>
          <p14:tracePt t="60921" x="7469188" y="4037013"/>
          <p14:tracePt t="60931" x="7478713" y="4017963"/>
          <p14:tracePt t="60946" x="7478713" y="4000500"/>
          <p14:tracePt t="60972" x="7488238" y="3990975"/>
          <p14:tracePt t="60988" x="7488238" y="3962400"/>
          <p14:tracePt t="60994" x="7488238" y="3952875"/>
          <p14:tracePt t="61011" x="7488238" y="3935413"/>
          <p14:tracePt t="61016" x="7488238" y="3925888"/>
          <p14:tracePt t="61026" x="7478713" y="3897313"/>
          <p14:tracePt t="61041" x="7459663" y="3851275"/>
          <p14:tracePt t="61054" x="7450138" y="3841750"/>
          <p14:tracePt t="61058" x="7440613" y="3822700"/>
          <p14:tracePt t="61067" x="7413625" y="3786188"/>
          <p14:tracePt t="61073" x="7385050" y="3767138"/>
          <p14:tracePt t="61081" x="7367588" y="3730625"/>
          <p14:tracePt t="61089" x="7358063" y="3711575"/>
          <p14:tracePt t="61095" x="7329488" y="3684588"/>
          <p14:tracePt t="61105" x="7302500" y="3665538"/>
          <p14:tracePt t="61110" x="7264400" y="3629025"/>
          <p14:tracePt t="61118" x="7153275" y="3525838"/>
          <p14:tracePt t="61136" x="7015163" y="3452813"/>
          <p14:tracePt t="61147" x="6977063" y="3424238"/>
          <p14:tracePt t="61151" x="6921500" y="3397250"/>
          <p14:tracePt t="61161" x="6865938" y="3368675"/>
          <p14:tracePt t="61167" x="6819900" y="3359150"/>
          <p14:tracePt t="61175" x="6783388" y="3332163"/>
          <p14:tracePt t="61183" x="6726238" y="3303588"/>
          <p14:tracePt t="61190" x="6689725" y="3294063"/>
          <p14:tracePt t="61198" x="6634163" y="3267075"/>
          <p14:tracePt t="61205" x="6578600" y="3238500"/>
          <p14:tracePt t="61217" x="6448425" y="3182938"/>
          <p14:tracePt t="61230" x="6308725" y="3146425"/>
          <p14:tracePt t="61244" x="6207125" y="3127375"/>
          <p14:tracePt t="61255" x="6151563" y="3127375"/>
          <p14:tracePt t="61260" x="6115050" y="3127375"/>
          <p14:tracePt t="61270" x="6086475" y="3127375"/>
          <p14:tracePt t="61276" x="6049963" y="3108325"/>
          <p14:tracePt t="61284" x="5994400" y="3108325"/>
          <p14:tracePt t="61293" x="5956300" y="3098800"/>
          <p14:tracePt t="61300" x="5919788" y="3098800"/>
          <p14:tracePt t="61310" x="5808663" y="3098800"/>
          <p14:tracePt t="61322" x="5762625" y="3098800"/>
          <p14:tracePt t="61326" x="5707063" y="3090863"/>
          <p14:tracePt t="61335" x="5668963" y="3090863"/>
          <p14:tracePt t="61341" x="5632450" y="3090863"/>
          <p14:tracePt t="61350" x="5586413" y="3090863"/>
          <p14:tracePt t="61355" x="5567363" y="3090863"/>
          <p14:tracePt t="61365" x="5529263" y="3090863"/>
          <p14:tracePt t="61373" x="5502275" y="3090863"/>
          <p14:tracePt t="61378" x="5483225" y="3090863"/>
          <p14:tracePt t="61387" x="5473700" y="3090863"/>
          <p14:tracePt t="61394" x="5456238" y="3098800"/>
          <p14:tracePt t="61401" x="5400675" y="3108325"/>
          <p14:tracePt t="61419" x="5335588" y="3136900"/>
          <p14:tracePt t="61429" x="5316538" y="3136900"/>
          <p14:tracePt t="61434" x="5289550" y="3136900"/>
          <p14:tracePt t="61444" x="5270500" y="3136900"/>
          <p14:tracePt t="61448" x="5251450" y="3136900"/>
          <p14:tracePt t="61458" x="5224463" y="3146425"/>
          <p14:tracePt t="61468" x="5214938" y="3146425"/>
          <p14:tracePt t="61476" x="5195888" y="3155950"/>
          <p14:tracePt t="61484" x="5186363" y="3155950"/>
          <p14:tracePt t="61488" x="5168900" y="3155950"/>
          <p14:tracePt t="61498" x="5140325" y="3163888"/>
          <p14:tracePt t="61513" x="5103813" y="3173413"/>
          <p14:tracePt t="61525" x="5084763" y="3173413"/>
          <p14:tracePt t="61531" x="5075238" y="3173413"/>
          <p14:tracePt t="61540" x="5056188" y="3182938"/>
          <p14:tracePt t="61544" x="5048250" y="3192463"/>
          <p14:tracePt t="61553" x="5038725" y="3192463"/>
          <p14:tracePt t="61560" x="5029200" y="3201988"/>
          <p14:tracePt t="61567" x="5019675" y="3211513"/>
          <p14:tracePt t="61575" x="5010150" y="3211513"/>
          <p14:tracePt t="61581" x="5000625" y="3228975"/>
          <p14:tracePt t="61591" x="4983163" y="3238500"/>
          <p14:tracePt t="61607" x="4964113" y="3257550"/>
          <p14:tracePt t="61618" x="4945063" y="3276600"/>
          <p14:tracePt t="61623" x="4935538" y="3276600"/>
          <p14:tracePt t="61633" x="4918075" y="3313113"/>
          <p14:tracePt t="61637" x="4908550" y="3322638"/>
          <p14:tracePt t="61649" x="4889500" y="3349625"/>
          <p14:tracePt t="61655" x="4862513" y="3387725"/>
          <p14:tracePt t="61663" x="4852988" y="3414713"/>
          <p14:tracePt t="61668" x="4833938" y="3452813"/>
          <p14:tracePt t="61676" x="4824413" y="3470275"/>
          <p14:tracePt t="61684" x="4814888" y="3498850"/>
          <p14:tracePt t="61692" x="4806950" y="3525838"/>
          <p14:tracePt t="61701" x="4778375" y="3590925"/>
          <p14:tracePt t="61712" x="4768850" y="3609975"/>
          <p14:tracePt t="61719" x="4768850" y="3638550"/>
          <p14:tracePt t="61727" x="4759325" y="3646488"/>
          <p14:tracePt t="61732" x="4751388" y="3665538"/>
          <p14:tracePt t="61742" x="4751388" y="3675063"/>
          <p14:tracePt t="61748" x="4751388" y="3694113"/>
          <p14:tracePt t="61759" x="4722813" y="3702050"/>
          <p14:tracePt t="61764" x="4722813" y="3740150"/>
          <p14:tracePt t="61771" x="4713288" y="3749675"/>
          <p14:tracePt t="61782" x="4694238" y="3805238"/>
          <p14:tracePt t="61794" x="4694238" y="3879850"/>
          <p14:tracePt t="61807" x="4676775" y="3916363"/>
          <p14:tracePt t="61811" x="4667250" y="3935413"/>
          <p14:tracePt t="61821" x="4667250" y="3990975"/>
          <p14:tracePt t="61836" x="4667250" y="4027488"/>
          <p14:tracePt t="61843" x="4667250" y="4037013"/>
          <p14:tracePt t="61864" x="4667250" y="4046538"/>
          <p14:tracePt t="61874" x="4667250" y="4056063"/>
          <p14:tracePt t="61889" x="4667250" y="4064000"/>
          <p14:tracePt t="61901" x="4667250" y="4073525"/>
          <p14:tracePt t="61905" x="4667250" y="4092575"/>
          <p14:tracePt t="61936" x="4667250" y="4102100"/>
          <p14:tracePt t="61944" x="4667250" y="4111625"/>
          <p14:tracePt t="61959" x="4667250" y="4121150"/>
          <p14:tracePt t="61983" x="4676775" y="4129088"/>
          <p14:tracePt t="62061" x="4686300" y="4129088"/>
          <p14:tracePt t="62068" x="4694238" y="4138613"/>
          <p14:tracePt t="62078" x="4703763" y="4138613"/>
          <p14:tracePt t="62089" x="4703763" y="4148138"/>
          <p14:tracePt t="62096" x="4713288" y="4148138"/>
          <p14:tracePt t="62104" x="4722813" y="4148138"/>
          <p14:tracePt t="62119" x="4732338" y="4148138"/>
          <p14:tracePt t="62133" x="4741863" y="4148138"/>
          <p14:tracePt t="62148" x="4751388" y="4157663"/>
          <p14:tracePt t="62156" x="4768850" y="4157663"/>
          <p14:tracePt t="62171" x="4778375" y="4167188"/>
          <p14:tracePt t="62187" x="4797425" y="4167188"/>
          <p14:tracePt t="62198" x="4806950" y="4167188"/>
          <p14:tracePt t="62203" x="4814888" y="4176713"/>
          <p14:tracePt t="62212" x="4833938" y="4176713"/>
          <p14:tracePt t="62217" x="4843463" y="4184650"/>
          <p14:tracePt t="62227" x="4862513" y="4184650"/>
          <p14:tracePt t="62236" x="4870450" y="4194175"/>
          <p14:tracePt t="62242" x="4889500" y="4203700"/>
          <p14:tracePt t="62252" x="4918075" y="4203700"/>
          <p14:tracePt t="62258" x="4935538" y="4232275"/>
          <p14:tracePt t="62265" x="4983163" y="4241800"/>
          <p14:tracePt t="62278" x="5000625" y="4249738"/>
          <p14:tracePt t="62282" x="5029200" y="4259263"/>
          <p14:tracePt t="62292" x="5048250" y="4278313"/>
          <p14:tracePt t="62303" x="5075238" y="4287838"/>
          <p14:tracePt t="62307" x="5094288" y="4297363"/>
          <p14:tracePt t="62313" x="5121275" y="4297363"/>
          <p14:tracePt t="62320" x="5140325" y="4324350"/>
          <p14:tracePt t="62328" x="5159375" y="4324350"/>
          <p14:tracePt t="62336" x="5168900" y="4333875"/>
          <p14:tracePt t="62345" x="5195888" y="4343400"/>
          <p14:tracePt t="62353" x="5214938" y="4343400"/>
          <p14:tracePt t="62362" x="5241925" y="4360863"/>
          <p14:tracePt t="62372" x="5270500" y="4379913"/>
          <p14:tracePt t="62379" x="5280025" y="4389438"/>
          <p14:tracePt t="62387" x="5297488" y="4389438"/>
          <p14:tracePt t="62391" x="5316538" y="4389438"/>
          <p14:tracePt t="62403" x="5326063" y="4398963"/>
          <p14:tracePt t="62408" x="5353050" y="4408488"/>
          <p14:tracePt t="62416" x="5362575" y="4408488"/>
          <p14:tracePt t="62423" x="5381625" y="4418013"/>
          <p14:tracePt t="62431" x="5418138" y="4425950"/>
          <p14:tracePt t="62438" x="5437188" y="4425950"/>
          <p14:tracePt t="62445" x="5473700" y="4445000"/>
          <p14:tracePt t="62454" x="5529263" y="4454525"/>
          <p14:tracePt t="62470" x="5622925" y="4464050"/>
          <p14:tracePt t="62481" x="5659438" y="4481513"/>
          <p14:tracePt t="62485" x="5734050" y="4491038"/>
          <p14:tracePt t="62496" x="5753100" y="4500563"/>
          <p14:tracePt t="62500" x="5799138" y="4500563"/>
          <p14:tracePt t="62510" x="5873750" y="4500563"/>
          <p14:tracePt t="62518" x="5919788" y="4519613"/>
          <p14:tracePt t="62528" x="5956300" y="4529138"/>
          <p14:tracePt t="62532" x="5994400" y="4529138"/>
          <p14:tracePt t="62539" x="6059488" y="4529138"/>
          <p14:tracePt t="62549" x="6142038" y="4538663"/>
          <p14:tracePt t="62564" x="6207125" y="4538663"/>
          <p14:tracePt t="62575" x="6235700" y="4538663"/>
          <p14:tracePt t="62580" x="6272213" y="4538663"/>
          <p14:tracePt t="62589" x="6308725" y="4538663"/>
          <p14:tracePt t="62595" x="6337300" y="4538663"/>
          <p14:tracePt t="62604" x="6356350" y="4538663"/>
          <p14:tracePt t="62611" x="6392863" y="4529138"/>
          <p14:tracePt t="62619" x="6429375" y="4519613"/>
          <p14:tracePt t="62629" x="6467475" y="4519613"/>
          <p14:tracePt t="62637" x="6494463" y="4519613"/>
          <p14:tracePt t="62645" x="6550025" y="4519613"/>
          <p14:tracePt t="62647" x="6588125" y="4500563"/>
          <p14:tracePt t="62658" x="6670675" y="4510088"/>
          <p14:tracePt t="62672" x="6773863" y="4510088"/>
          <p14:tracePt t="62685" x="6791325" y="4510088"/>
          <p14:tracePt t="62691" x="6829425" y="4510088"/>
          <p14:tracePt t="62700" x="6846888" y="4510088"/>
          <p14:tracePt t="62705" x="6902450" y="4500563"/>
          <p14:tracePt t="62713" x="6940550" y="4500563"/>
          <p14:tracePt t="62719" x="6977063" y="4500563"/>
          <p14:tracePt t="62729" x="7023100" y="4491038"/>
          <p14:tracePt t="62737" x="7070725" y="4491038"/>
          <p14:tracePt t="62744" x="7107238" y="4473575"/>
          <p14:tracePt t="62753" x="7246938" y="4473575"/>
          <p14:tracePt t="62764" x="7312025" y="4473575"/>
          <p14:tracePt t="62770" x="7367588" y="4464050"/>
          <p14:tracePt t="62778" x="7413625" y="4464050"/>
          <p14:tracePt t="62788" x="7488238" y="4464050"/>
          <p14:tracePt t="62794" x="7534275" y="4464050"/>
          <p14:tracePt t="62803" x="7580313" y="4454525"/>
          <p14:tracePt t="62808" x="7654925" y="4435475"/>
          <p14:tracePt t="62816" x="7729538" y="4435475"/>
          <p14:tracePt t="62823" x="7794625" y="4435475"/>
          <p14:tracePt t="62832" x="7915275" y="4425950"/>
          <p14:tracePt t="62846" x="8099425" y="4425950"/>
          <p14:tracePt t="62862" x="8239125" y="4425950"/>
          <p14:tracePt t="62873" x="8277225" y="4425950"/>
          <p14:tracePt t="62879" x="8323263" y="4425950"/>
          <p14:tracePt t="62887" x="8340725" y="4425950"/>
          <p14:tracePt t="62895" x="8378825" y="4425950"/>
          <p14:tracePt t="62903" x="8405813" y="4425950"/>
          <p14:tracePt t="62911" x="8415338" y="4425950"/>
          <p14:tracePt t="62919" x="8434388" y="4425950"/>
          <p14:tracePt t="68860" x="8535988" y="4445000"/>
          <p14:tracePt t="68871" x="8582025" y="4445000"/>
          <p14:tracePt t="68875" x="8637588" y="4454525"/>
          <p14:tracePt t="68886" x="8685213" y="4454525"/>
          <p14:tracePt t="68890" x="8721725" y="4454525"/>
          <p14:tracePt t="68900" x="8767763" y="4481513"/>
          <p14:tracePt t="68908" x="8842375" y="4481513"/>
          <p14:tracePt t="68915" x="8878888" y="4491038"/>
          <p14:tracePt t="68923" x="8916988" y="4510088"/>
          <p14:tracePt t="68929" x="8953500" y="4510088"/>
          <p14:tracePt t="68939" x="9009063" y="4529138"/>
          <p14:tracePt t="68950" x="9028113" y="4529138"/>
          <p14:tracePt t="68956" x="9064625" y="4529138"/>
          <p14:tracePt t="68966" x="9093200" y="4538663"/>
          <p14:tracePt t="68971" x="9112250" y="4556125"/>
          <p14:tracePt t="68981" x="9129713" y="4556125"/>
          <p14:tracePt t="68985" x="9139238" y="4556125"/>
          <p14:tracePt t="68995" x="9158288" y="4556125"/>
          <p14:tracePt t="69002" x="9167813" y="4565650"/>
          <p14:tracePt t="69009" x="9175750" y="4565650"/>
          <p14:tracePt t="69017" x="9194800" y="4565650"/>
          <p14:tracePt t="69024" x="9194800" y="4575175"/>
          <p14:tracePt t="69032" x="9204325" y="4575175"/>
          <p14:tracePt t="69039" x="9223375" y="4575175"/>
          <p14:tracePt t="69047" x="9232900" y="4575175"/>
          <p14:tracePt t="69061" x="9240838" y="4584700"/>
          <p14:tracePt t="69074" x="9250363" y="4584700"/>
          <p14:tracePt t="69079" x="9259888" y="4584700"/>
          <p14:tracePt t="69096" x="9269413" y="4594225"/>
          <p14:tracePt t="69118" x="9278938" y="4594225"/>
          <p14:tracePt t="69133" x="9288463" y="4594225"/>
          <p14:tracePt t="69155" x="9296400" y="4594225"/>
          <p14:tracePt t="69169" x="9305925" y="4594225"/>
          <p14:tracePt t="69183" x="9315450" y="4602163"/>
          <p14:tracePt t="69198" x="9324975" y="4602163"/>
          <p14:tracePt t="69221" x="9334500" y="4602163"/>
          <p14:tracePt t="69249" x="9353550" y="4602163"/>
          <p14:tracePt t="69263" x="9361488" y="4602163"/>
          <p14:tracePt t="69267" x="9371013" y="4602163"/>
          <p14:tracePt t="69284" x="9380538" y="4602163"/>
          <p14:tracePt t="69292" x="9390063" y="4602163"/>
          <p14:tracePt t="69309" x="9409113" y="4594225"/>
          <p14:tracePt t="69314" x="9417050" y="4594225"/>
          <p14:tracePt t="69323" x="9426575" y="4594225"/>
          <p14:tracePt t="69331" x="9436100" y="4594225"/>
          <p14:tracePt t="69347" x="9445625" y="4584700"/>
          <p14:tracePt t="69379" x="9455150" y="4584700"/>
          <p14:tracePt t="69387" x="9464675" y="4584700"/>
          <p14:tracePt t="70994" x="9445625" y="4575175"/>
          <p14:tracePt t="71004" x="9399588" y="4556125"/>
          <p14:tracePt t="71009" x="9371013" y="4546600"/>
          <p14:tracePt t="71018" x="9334500" y="4538663"/>
          <p14:tracePt t="71025" x="9315450" y="4519613"/>
          <p14:tracePt t="71035" x="9278938" y="4500563"/>
          <p14:tracePt t="71042" x="9269413" y="4491038"/>
          <p14:tracePt t="71048" x="9250363" y="4481513"/>
          <p14:tracePt t="71058" x="9213850" y="4464050"/>
          <p14:tracePt t="71069" x="9204325" y="4454525"/>
          <p14:tracePt t="71074" x="9204325" y="4445000"/>
          <p14:tracePt t="71084" x="9185275" y="4445000"/>
          <p14:tracePt t="71088" x="9185275" y="4435475"/>
          <p14:tracePt t="71103" x="9167813" y="4408488"/>
          <p14:tracePt t="71113" x="9158288" y="4408488"/>
          <p14:tracePt t="71119" x="9148763" y="4398963"/>
          <p14:tracePt t="71128" x="9148763" y="4389438"/>
          <p14:tracePt t="71136" x="9139238" y="4379913"/>
          <p14:tracePt t="71143" x="9112250" y="4370388"/>
          <p14:tracePt t="71152" x="9112250" y="4360863"/>
          <p14:tracePt t="71166" x="9102725" y="4343400"/>
          <p14:tracePt t="71178" x="9093200" y="4343400"/>
          <p14:tracePt t="71186" x="9083675" y="4333875"/>
          <p14:tracePt t="71198" x="9074150" y="4305300"/>
          <p14:tracePt t="71208" x="9064625" y="4305300"/>
          <p14:tracePt t="71213" x="9064625" y="4297363"/>
          <p14:tracePt t="71222" x="9055100" y="4287838"/>
          <p14:tracePt t="71237" x="9047163" y="4287838"/>
          <p14:tracePt t="71244" x="9037638" y="4268788"/>
          <p14:tracePt t="71261" x="9028113" y="4259263"/>
          <p14:tracePt t="71273" x="9009063" y="4232275"/>
          <p14:tracePt t="71292" x="8991600" y="4203700"/>
          <p14:tracePt t="71302" x="8982075" y="4203700"/>
          <p14:tracePt t="71308" x="8972550" y="4194175"/>
          <p14:tracePt t="71317" x="8963025" y="4184650"/>
          <p14:tracePt t="71324" x="8943975" y="4167188"/>
          <p14:tracePt t="71331" x="8926513" y="4148138"/>
          <p14:tracePt t="71338" x="8888413" y="4121150"/>
          <p14:tracePt t="71355" x="8861425" y="4102100"/>
          <p14:tracePt t="71367" x="8851900" y="4102100"/>
          <p14:tracePt t="71373" x="8842375" y="4092575"/>
          <p14:tracePt t="71382" x="8823325" y="4083050"/>
          <p14:tracePt t="71387" x="8796338" y="4064000"/>
          <p14:tracePt t="71395" x="8786813" y="4056063"/>
          <p14:tracePt t="71402" x="8777288" y="4056063"/>
          <p14:tracePt t="71410" x="8767763" y="4046538"/>
          <p14:tracePt t="71419" x="8750300" y="4037013"/>
          <p14:tracePt t="71427" x="8740775" y="4027488"/>
          <p14:tracePt t="71435" x="8702675" y="4017963"/>
          <p14:tracePt t="71449" x="8685213" y="4008438"/>
          <p14:tracePt t="71461" x="8666163" y="4000500"/>
          <p14:tracePt t="71480" x="8656638" y="3990975"/>
          <p14:tracePt t="71490" x="8647113" y="3990975"/>
          <p14:tracePt t="71511" x="8637588" y="3990975"/>
          <p14:tracePt t="71528" x="8629650" y="3981450"/>
          <p14:tracePt t="71544" x="8610600" y="3971925"/>
          <p14:tracePt t="71732" x="8601075" y="3981450"/>
          <p14:tracePt t="71747" x="8601075" y="4000500"/>
          <p14:tracePt t="71762" x="8601075" y="4008438"/>
          <p14:tracePt t="71773" x="8610600" y="4017963"/>
          <p14:tracePt t="71778" x="8647113" y="4056063"/>
          <p14:tracePt t="71786" x="8666163" y="4064000"/>
          <p14:tracePt t="71795" x="8694738" y="4073525"/>
          <p14:tracePt t="71802" x="8712200" y="4102100"/>
          <p14:tracePt t="71810" x="8750300" y="4111625"/>
          <p14:tracePt t="71818" x="8777288" y="4121150"/>
          <p14:tracePt t="71828" x="8815388" y="4129088"/>
          <p14:tracePt t="71838" x="8832850" y="4129088"/>
          <p14:tracePt t="71844" x="8842375" y="4138613"/>
          <p14:tracePt t="71855" x="8878888" y="4138613"/>
          <p14:tracePt t="71867" x="8907463" y="4138613"/>
          <p14:tracePt t="71872" x="8926513" y="4138613"/>
          <p14:tracePt t="71883" x="8953500" y="4157663"/>
          <p14:tracePt t="71889" x="8991600" y="4157663"/>
          <p14:tracePt t="71897" x="9009063" y="4157663"/>
          <p14:tracePt t="71904" x="9047163" y="4157663"/>
          <p14:tracePt t="71911" x="9064625" y="4157663"/>
          <p14:tracePt t="71920" x="9129713" y="4148138"/>
          <p14:tracePt t="71936" x="9167813" y="4148138"/>
          <p14:tracePt t="71948" x="9185275" y="4148138"/>
          <p14:tracePt t="71953" x="9213850" y="4148138"/>
          <p14:tracePt t="71962" x="9232900" y="4148138"/>
          <p14:tracePt t="71968" x="9250363" y="4148138"/>
          <p14:tracePt t="71978" x="9278938" y="4138613"/>
          <p14:tracePt t="71986" x="9296400" y="4138613"/>
          <p14:tracePt t="71993" x="9315450" y="4138613"/>
          <p14:tracePt t="71997" x="9324975" y="4129088"/>
          <p14:tracePt t="72005" x="9344025" y="4129088"/>
          <p14:tracePt t="72016" x="9361488" y="4129088"/>
          <p14:tracePt t="72030" x="9371013" y="4129088"/>
          <p14:tracePt t="72061" x="9380538" y="4121150"/>
          <p14:tracePt t="72077" x="9390063" y="4121150"/>
          <p14:tracePt t="72099" x="9399588" y="4111625"/>
          <p14:tracePt t="72114" x="9409113" y="4111625"/>
          <p14:tracePt t="72125" x="9417050" y="4111625"/>
          <p14:tracePt t="72150" x="9426575" y="4111625"/>
          <p14:tracePt t="72218" x="9436100" y="4111625"/>
          <p14:tracePt t="72267" x="9445625" y="4111625"/>
          <p14:tracePt t="72298" x="9455150" y="4111625"/>
          <p14:tracePt t="72313" x="9464675" y="4111625"/>
          <p14:tracePt t="72329" x="9472613" y="4111625"/>
          <p14:tracePt t="72343" x="9482138" y="4111625"/>
          <p14:tracePt t="72368" x="9491663" y="4111625"/>
          <p14:tracePt t="72375" x="9501188" y="4111625"/>
          <p14:tracePt t="72384" x="9510713" y="4111625"/>
          <p14:tracePt t="72394" x="9520238" y="4111625"/>
          <p14:tracePt t="72409" x="9537700" y="4111625"/>
          <p14:tracePt t="72422" x="9556750" y="4111625"/>
          <p14:tracePt t="72433" x="9566275" y="4111625"/>
          <p14:tracePt t="72438" x="9585325" y="4111625"/>
          <p14:tracePt t="72448" x="9602788" y="4111625"/>
          <p14:tracePt t="72454" x="9612313" y="4121150"/>
          <p14:tracePt t="72463" x="9621838" y="4121150"/>
          <p14:tracePt t="72469" x="9631363" y="4121150"/>
          <p14:tracePt t="72476" x="9640888" y="4121150"/>
          <p14:tracePt t="72485" x="9658350" y="4121150"/>
          <p14:tracePt t="72502" x="9677400" y="4129088"/>
          <p14:tracePt t="72516" x="9696450" y="4138613"/>
          <p14:tracePt t="72532" x="9723438" y="4138613"/>
          <p14:tracePt t="72548" x="9732963" y="4138613"/>
          <p14:tracePt t="72556" x="9742488" y="4148138"/>
          <p14:tracePt t="72565" x="9752013" y="4148138"/>
          <p14:tracePt t="72572" x="9761538" y="4157663"/>
          <p14:tracePt t="72581" x="9771063" y="4157663"/>
          <p14:tracePt t="72596" x="9788525" y="4157663"/>
          <p14:tracePt t="72626" x="9788525" y="4167188"/>
          <p14:tracePt t="72636" x="9798050" y="4167188"/>
          <p14:tracePt t="72652" x="9807575" y="4167188"/>
          <p14:tracePt t="72666" x="9817100" y="4176713"/>
          <p14:tracePt t="72675" x="9826625" y="4176713"/>
          <p14:tracePt t="72691" x="9844088" y="4184650"/>
          <p14:tracePt t="72701" x="9853613" y="4194175"/>
          <p14:tracePt t="72706" x="9872663" y="4194175"/>
          <p14:tracePt t="72720" x="9882188" y="4203700"/>
          <p14:tracePt t="72731" x="9891713" y="4213225"/>
          <p14:tracePt t="72737" x="9909175" y="4213225"/>
          <p14:tracePt t="72745" x="9918700" y="4222750"/>
          <p14:tracePt t="72752" x="9928225" y="4232275"/>
          <p14:tracePt t="72760" x="9955213" y="4232275"/>
          <p14:tracePt t="72768" x="9964738" y="4241800"/>
          <p14:tracePt t="72777" x="9974263" y="4249738"/>
          <p14:tracePt t="72786" x="9993313" y="4249738"/>
          <p14:tracePt t="72796" x="10002838" y="4268788"/>
          <p14:tracePt t="72801" x="10020300" y="4278313"/>
          <p14:tracePt t="72825" x="10029825" y="4287838"/>
          <p14:tracePt t="72831" x="10039350" y="4287838"/>
          <p14:tracePt t="72840" x="10039350" y="4297363"/>
          <p14:tracePt t="72861" x="10058400" y="4297363"/>
          <p14:tracePt t="72878" x="10058400" y="4305300"/>
          <p14:tracePt t="72918" x="10067925" y="4314825"/>
          <p14:tracePt t="73058" x="10075863" y="4314825"/>
          <p14:tracePt t="73396" x="10075863" y="4324350"/>
          <p14:tracePt t="73419" x="10075863" y="4333875"/>
          <p14:tracePt t="73646" x="10075863" y="4352925"/>
          <p14:tracePt t="73664" x="10075863" y="4389438"/>
          <p14:tracePt t="80047" x="9937750" y="4278313"/>
          <p14:tracePt t="80059" x="9882188" y="4249738"/>
          <p14:tracePt t="80064" x="9798050" y="4167188"/>
          <p14:tracePt t="80073" x="9723438" y="4121150"/>
          <p14:tracePt t="80081" x="9658350" y="4064000"/>
          <p14:tracePt t="80089" x="9585325" y="4017963"/>
          <p14:tracePt t="80097" x="9520238" y="3971925"/>
          <p14:tracePt t="80105" x="9445625" y="3943350"/>
          <p14:tracePt t="80111" x="9390063" y="3916363"/>
          <p14:tracePt t="80120" x="9296400" y="3879850"/>
          <p14:tracePt t="80125" x="9204325" y="3851275"/>
          <p14:tracePt t="80132" x="9083675" y="3832225"/>
          <p14:tracePt t="80140" x="8786813" y="3749675"/>
          <p14:tracePt t="80157" x="8461375" y="3656013"/>
          <p14:tracePt t="80168" x="8369300" y="3629025"/>
          <p14:tracePt t="80173" x="8248650" y="3573463"/>
          <p14:tracePt t="80183" x="8147050" y="3525838"/>
          <p14:tracePt t="80190" x="8035925" y="3489325"/>
          <p14:tracePt t="80197" x="7961313" y="3460750"/>
          <p14:tracePt t="80205" x="7840663" y="3424238"/>
          <p14:tracePt t="80214" x="7747000" y="3397250"/>
          <p14:tracePt t="80223" x="7645400" y="3359150"/>
          <p14:tracePt t="80226" x="7570788" y="3332163"/>
          <p14:tracePt t="80237" x="7339013" y="3303588"/>
          <p14:tracePt t="80252" x="7023100" y="3294063"/>
          <p14:tracePt t="80263" x="6911975" y="3294063"/>
          <p14:tracePt t="80267" x="6800850" y="3303588"/>
          <p14:tracePt t="80278" x="6708775" y="3322638"/>
          <p14:tracePt t="80282" x="6634163" y="3349625"/>
          <p14:tracePt t="80291" x="6578600" y="3368675"/>
          <p14:tracePt t="80299" x="6523038" y="3378200"/>
          <p14:tracePt t="80306" x="6467475" y="3405188"/>
          <p14:tracePt t="80314" x="6429375" y="3414713"/>
          <p14:tracePt t="80322" x="6383338" y="3433763"/>
          <p14:tracePt t="80333" x="6318250" y="3470275"/>
          <p14:tracePt t="80342" x="6272213" y="3479800"/>
          <p14:tracePt t="80349" x="6245225" y="3489325"/>
          <p14:tracePt t="80359" x="6207125" y="3517900"/>
          <p14:tracePt t="80363" x="6170613" y="3544888"/>
          <p14:tracePt t="80372" x="6132513" y="3554413"/>
          <p14:tracePt t="80378" x="6096000" y="3581400"/>
          <p14:tracePt t="80389" x="6059488" y="3600450"/>
          <p14:tracePt t="80393" x="6011863" y="3619500"/>
          <p14:tracePt t="80402" x="5984875" y="3656013"/>
          <p14:tracePt t="80408" x="5965825" y="3665538"/>
          <p14:tracePt t="80415" x="5910263" y="3721100"/>
          <p14:tracePt t="80425" x="5835650" y="3805238"/>
          <p14:tracePt t="80440" x="5789613" y="3851275"/>
          <p14:tracePt t="80451" x="5770563" y="3870325"/>
          <p14:tracePt t="80456" x="5743575" y="3925888"/>
          <p14:tracePt t="80466" x="5734050" y="3935413"/>
          <p14:tracePt t="80474" x="5724525" y="3952875"/>
          <p14:tracePt t="80481" x="5697538" y="3981450"/>
          <p14:tracePt t="80490" x="5678488" y="4017963"/>
          <p14:tracePt t="80496" x="5678488" y="4037013"/>
          <p14:tracePt t="80506" x="5649913" y="4092575"/>
          <p14:tracePt t="80509" x="5641975" y="4111625"/>
          <p14:tracePt t="80520" x="5622925" y="4176713"/>
          <p14:tracePt t="80531" x="5622925" y="4213225"/>
          <p14:tracePt t="80537" x="5613400" y="4249738"/>
          <p14:tracePt t="80549" x="5613400" y="4305300"/>
          <p14:tracePt t="80560" x="5613400" y="4314825"/>
          <p14:tracePt t="80565" x="5613400" y="4333875"/>
          <p14:tracePt t="80574" x="5613400" y="4343400"/>
          <p14:tracePt t="80581" x="5613400" y="4352925"/>
          <p14:tracePt t="80589" x="5622925" y="4370388"/>
          <p14:tracePt t="80606" x="5632450" y="4398963"/>
          <p14:tracePt t="80612" x="5678488" y="4445000"/>
          <p14:tracePt t="80625" x="5707063" y="4481513"/>
          <p14:tracePt t="80632" x="5753100" y="4538663"/>
          <p14:tracePt t="80640" x="5770563" y="4556125"/>
          <p14:tracePt t="80649" x="5818188" y="4630738"/>
          <p14:tracePt t="80655" x="5835650" y="4667250"/>
          <p14:tracePt t="80659" x="5883275" y="4705350"/>
          <p14:tracePt t="80672" x="5919788" y="4770438"/>
          <p14:tracePt t="80676" x="5956300" y="4806950"/>
          <p14:tracePt t="80683" x="6021388" y="4862513"/>
          <p14:tracePt t="80691" x="6105525" y="4946650"/>
          <p14:tracePt t="80698" x="6188075" y="5029200"/>
          <p14:tracePt t="80709" x="6392863" y="5214938"/>
          <p14:tracePt t="80719" x="6513513" y="5308600"/>
          <p14:tracePt t="80723" x="6643688" y="5410200"/>
          <p14:tracePt t="80736" x="6764338" y="5484813"/>
          <p14:tracePt t="80740" x="6856413" y="5549900"/>
          <p14:tracePt t="80752" x="7107238" y="5688013"/>
          <p14:tracePt t="80763" x="7181850" y="5735638"/>
          <p14:tracePt t="80770" x="7256463" y="5781675"/>
          <p14:tracePt t="80778" x="7377113" y="5846763"/>
          <p14:tracePt t="80786" x="7459663" y="5892800"/>
          <p14:tracePt t="80794" x="7553325" y="5948363"/>
          <p14:tracePt t="80801" x="7729538" y="6022975"/>
          <p14:tracePt t="80817" x="7877175" y="6088063"/>
          <p14:tracePt t="80828" x="7932738" y="6115050"/>
          <p14:tracePt t="80832" x="7970838" y="6124575"/>
          <p14:tracePt t="80844" x="7997825" y="6124575"/>
          <p14:tracePt t="80848" x="8016875" y="6124575"/>
          <p14:tracePt t="80857" x="8035925" y="6124575"/>
          <p14:tracePt t="80865" x="8072438" y="6124575"/>
          <p14:tracePt t="80873" x="8099425" y="6124575"/>
          <p14:tracePt t="80880" x="8108950" y="6124575"/>
          <p14:tracePt t="80889" x="8137525" y="6115050"/>
          <p14:tracePt t="80894" x="8174038" y="6105525"/>
          <p14:tracePt t="80908" x="8193088" y="6088063"/>
          <p14:tracePt t="80912" x="8212138" y="6078538"/>
          <p14:tracePt t="80922" x="8220075" y="6078538"/>
          <p14:tracePt t="80928" x="8229600" y="6078538"/>
          <p14:tracePt t="80937" x="8229600" y="6069013"/>
          <p14:tracePt t="80957" x="8239125" y="6069013"/>
          <p14:tracePt t="80974" x="8248650" y="6049963"/>
          <p14:tracePt t="80980" x="8267700" y="6049963"/>
          <p14:tracePt t="80988" x="8277225" y="6032500"/>
          <p14:tracePt t="81005" x="8294688" y="5994400"/>
          <p14:tracePt t="81020" x="8304213" y="5976938"/>
          <p14:tracePt t="81031" x="8313738" y="5967413"/>
          <p14:tracePt t="81046" x="8340725" y="5948363"/>
          <p14:tracePt t="81061" x="8350250" y="5921375"/>
          <p14:tracePt t="81074" x="8369300" y="5902325"/>
          <p14:tracePt t="81083" x="8405813" y="5873750"/>
          <p14:tracePt t="81099" x="8461375" y="5856288"/>
          <p14:tracePt t="81111" x="8480425" y="5856288"/>
          <p14:tracePt t="81115" x="8516938" y="5856288"/>
          <p14:tracePt t="81126" x="8535988" y="5846763"/>
          <p14:tracePt t="81131" x="8574088" y="5837238"/>
          <p14:tracePt t="81140" x="8601075" y="5837238"/>
          <p14:tracePt t="81147" x="8637588" y="5837238"/>
          <p14:tracePt t="81156" x="8656638" y="5818188"/>
          <p14:tracePt t="81166" x="8666163" y="5808663"/>
          <p14:tracePt t="81173" x="8685213" y="5808663"/>
          <p14:tracePt t="81180" x="8694738" y="5808663"/>
          <p14:tracePt t="81183" x="8702675" y="5800725"/>
          <p14:tracePt t="81191" x="8712200" y="5791200"/>
          <p14:tracePt t="81193" x="8721725" y="5791200"/>
          <p14:tracePt t="81210" x="8731250" y="5781675"/>
          <p14:tracePt t="81226" x="8740775" y="5772150"/>
          <p14:tracePt t="81240" x="8750300" y="5772150"/>
          <p14:tracePt t="81256" x="8758238" y="5762625"/>
          <p14:tracePt t="81271" x="8786813" y="5753100"/>
          <p14:tracePt t="81278" x="8796338" y="5745163"/>
          <p14:tracePt t="81288" x="8815388" y="5726113"/>
          <p14:tracePt t="81299" x="8823325" y="5716588"/>
          <p14:tracePt t="81306" x="8842375" y="5697538"/>
          <p14:tracePt t="81314" x="8870950" y="5670550"/>
          <p14:tracePt t="81329" x="8870950" y="5661025"/>
          <p14:tracePt t="81334" x="8888413" y="5651500"/>
          <p14:tracePt t="81345" x="8888413" y="5641975"/>
          <p14:tracePt t="81350" x="8907463" y="5632450"/>
          <p14:tracePt t="81359" x="8916988" y="5624513"/>
          <p14:tracePt t="81365" x="8943975" y="5614988"/>
          <p14:tracePt t="81372" x="8963025" y="5586413"/>
          <p14:tracePt t="81382" x="9009063" y="5559425"/>
          <p14:tracePt t="81395" x="9028113" y="5549900"/>
          <p14:tracePt t="81402" x="9055100" y="5540375"/>
          <p14:tracePt t="81409" x="9093200" y="5530850"/>
          <p14:tracePt t="81415" x="9112250" y="5511800"/>
          <p14:tracePt t="81425" x="9167813" y="5503863"/>
          <p14:tracePt t="81429" x="9204325" y="5503863"/>
          <p14:tracePt t="81439" x="9240838" y="5494338"/>
          <p14:tracePt t="81448" x="9259888" y="5475288"/>
          <p14:tracePt t="81455" x="9296400" y="5475288"/>
          <p14:tracePt t="81460" x="9334500" y="5475288"/>
          <p14:tracePt t="81467" x="9353550" y="5465763"/>
          <p14:tracePt t="81477" x="9399588" y="5456238"/>
          <p14:tracePt t="81491" x="9426575" y="5446713"/>
          <p14:tracePt t="81507" x="9455150" y="5438775"/>
          <p14:tracePt t="81523" x="9464675" y="5429250"/>
          <p14:tracePt t="81531" x="9472613" y="5429250"/>
          <p14:tracePt t="81540" x="9472613" y="5419725"/>
          <p14:tracePt t="81553" x="9482138" y="5419725"/>
          <p14:tracePt t="81569" x="9491663" y="5410200"/>
          <p14:tracePt t="81584" x="9501188" y="5400675"/>
          <p14:tracePt t="81586" x="9510713" y="5373688"/>
          <p14:tracePt t="81597" x="9510713" y="5354638"/>
          <p14:tracePt t="81601" x="9510713" y="5308600"/>
          <p14:tracePt t="81611" x="9510713" y="5280025"/>
          <p14:tracePt t="81616" x="9491663" y="5233988"/>
          <p14:tracePt t="81626" x="9482138" y="5197475"/>
          <p14:tracePt t="81635" x="9445625" y="5149850"/>
          <p14:tracePt t="81640" x="9417050" y="5113338"/>
          <p14:tracePt t="81650" x="9361488" y="5057775"/>
          <p14:tracePt t="81655" x="9278938" y="4992688"/>
          <p14:tracePt t="81664" x="9120188" y="4900613"/>
          <p14:tracePt t="81681" x="8991600" y="4816475"/>
          <p14:tracePt t="81692" x="8916988" y="4779963"/>
          <p14:tracePt t="81698" x="8851900" y="4741863"/>
          <p14:tracePt t="81706" x="8815388" y="4714875"/>
          <p14:tracePt t="81714" x="8750300" y="4667250"/>
          <p14:tracePt t="81723" x="8685213" y="4630738"/>
          <p14:tracePt t="81728" x="8591550" y="4575175"/>
          <p14:tracePt t="81734" x="8489950" y="4529138"/>
          <p14:tracePt t="81743" x="8396288" y="4510088"/>
          <p14:tracePt t="81750" x="8277225" y="4445000"/>
          <p14:tracePt t="81758" x="8043863" y="4379913"/>
          <p14:tracePt t="81771" x="7951788" y="4360863"/>
          <p14:tracePt t="81775" x="7859713" y="4343400"/>
          <p14:tracePt t="81786" x="7720013" y="4305300"/>
          <p14:tracePt t="81791" x="7580313" y="4305300"/>
          <p14:tracePt t="81800" x="7440613" y="4314825"/>
          <p14:tracePt t="81805" x="7358063" y="4314825"/>
          <p14:tracePt t="81815" x="7302500" y="4314825"/>
          <p14:tracePt t="81823" x="7256463" y="4314825"/>
          <p14:tracePt t="81831" x="7227888" y="4314825"/>
          <p14:tracePt t="81839" x="7208838" y="4333875"/>
          <p14:tracePt t="81847" x="7181850" y="4333875"/>
          <p14:tracePt t="81853" x="7143750" y="4352925"/>
          <p14:tracePt t="81858" x="7126288" y="4352925"/>
          <p14:tracePt t="81869" x="7080250" y="4398963"/>
          <p14:tracePt t="81880" x="7051675" y="4425950"/>
          <p14:tracePt t="81886" x="7032625" y="4454525"/>
          <p14:tracePt t="81894" x="6977063" y="4473575"/>
          <p14:tracePt t="81899" x="6940550" y="4519613"/>
          <p14:tracePt t="81909" x="6884988" y="4556125"/>
          <p14:tracePt t="81915" x="6838950" y="4611688"/>
          <p14:tracePt t="81925" x="6800850" y="4659313"/>
          <p14:tracePt t="81930" x="6735763" y="4714875"/>
          <p14:tracePt t="81939" x="6653213" y="4816475"/>
          <p14:tracePt t="81948" x="6615113" y="4852988"/>
          <p14:tracePt t="81957" x="6569075" y="4918075"/>
          <p14:tracePt t="81964" x="6503988" y="4992688"/>
          <p14:tracePt t="81974" x="6484938" y="5029200"/>
          <p14:tracePt t="81976" x="6457950" y="5057775"/>
          <p14:tracePt t="81990" x="6448425" y="5094288"/>
          <p14:tracePt t="81996" x="6438900" y="5103813"/>
          <p14:tracePt t="82004" x="6438900" y="5122863"/>
          <p14:tracePt t="82011" x="6421438" y="5141913"/>
          <p14:tracePt t="82018" x="6411913" y="5149850"/>
          <p14:tracePt t="82025" x="6411913" y="5178425"/>
          <p14:tracePt t="82033" x="6421438" y="5205413"/>
          <p14:tracePt t="82040" x="6429375" y="5233988"/>
          <p14:tracePt t="82047" x="6457950" y="5253038"/>
          <p14:tracePt t="82056" x="6670675" y="5383213"/>
          <p14:tracePt t="82073" x="6967538" y="5494338"/>
          <p14:tracePt t="82083" x="7107238" y="5549900"/>
          <p14:tracePt t="82089" x="7377113" y="5624513"/>
          <p14:tracePt t="82098" x="7747000" y="5753100"/>
          <p14:tracePt t="82106" x="8108950" y="5846763"/>
          <p14:tracePt t="82114" x="8396288" y="5957888"/>
          <p14:tracePt t="82123" x="8777288" y="6003925"/>
          <p14:tracePt t="82131" x="9037638" y="6042025"/>
          <p14:tracePt t="82136" x="9240838" y="6078538"/>
          <p14:tracePt t="82141" x="9436100" y="6078538"/>
          <p14:tracePt t="82151" x="9752013" y="6042025"/>
          <p14:tracePt t="82165" x="9891713" y="5967413"/>
          <p14:tracePt t="82178" x="9928225" y="5938838"/>
          <p14:tracePt t="82182" x="9955213" y="5911850"/>
          <p14:tracePt t="82192" x="9993313" y="5856288"/>
          <p14:tracePt t="82197" x="10002838" y="5837238"/>
          <p14:tracePt t="82207" x="10020300" y="5772150"/>
          <p14:tracePt t="82215" x="10029825" y="5716588"/>
          <p14:tracePt t="82222" x="10029825" y="5680075"/>
          <p14:tracePt t="82230" x="10029825" y="5614988"/>
          <p14:tracePt t="82239" x="10010775" y="5521325"/>
          <p14:tracePt t="82246" x="9863138" y="5103813"/>
          <p14:tracePt t="82260" x="9658350" y="4705350"/>
          <p14:tracePt t="82271" x="9556750" y="4473575"/>
          <p14:tracePt t="82277" x="9445625" y="4305300"/>
          <p14:tracePt t="82289" x="9334500" y="4138613"/>
          <p14:tracePt t="82295" x="9223375" y="3952875"/>
          <p14:tracePt t="82301" x="9120188" y="3832225"/>
          <p14:tracePt t="82307" x="8991600" y="3721100"/>
          <p14:tracePt t="82315" x="8823325" y="3590925"/>
          <p14:tracePt t="82322" x="8666163" y="3498850"/>
          <p14:tracePt t="82330" x="8480425" y="3405188"/>
          <p14:tracePt t="82340" x="7978775" y="3313113"/>
          <p14:tracePt t="82357" x="7580313" y="3340100"/>
          <p14:tracePt t="82366" x="7358063" y="3359150"/>
          <p14:tracePt t="82373" x="7126288" y="3414713"/>
          <p14:tracePt t="82381" x="6950075" y="3470275"/>
          <p14:tracePt t="82389" x="6764338" y="3508375"/>
          <p14:tracePt t="82396" x="6605588" y="3563938"/>
          <p14:tracePt t="82402" x="6467475" y="3609975"/>
          <p14:tracePt t="82410" x="6300788" y="3684588"/>
          <p14:tracePt t="82417" x="6161088" y="3759200"/>
          <p14:tracePt t="82425" x="6040438" y="3841750"/>
          <p14:tracePt t="82434" x="5864225" y="4027488"/>
          <p14:tracePt t="82449" x="5715000" y="4232275"/>
          <p14:tracePt t="82460" x="5688013" y="4287838"/>
          <p14:tracePt t="82465" x="5622925" y="4389438"/>
          <p14:tracePt t="82475" x="5586413" y="4529138"/>
          <p14:tracePt t="82482" x="5548313" y="4779963"/>
          <p14:tracePt t="82491" x="5557838" y="4956175"/>
          <p14:tracePt t="82495" x="5576888" y="5094288"/>
          <p14:tracePt t="82507" x="5603875" y="5233988"/>
          <p14:tracePt t="82511" x="5697538" y="5391150"/>
          <p14:tracePt t="82519" x="5770563" y="5511800"/>
          <p14:tracePt t="82529" x="5994400" y="5688013"/>
          <p14:tracePt t="82543" x="6308725" y="5707063"/>
          <p14:tracePt t="82559" x="6800850" y="5632450"/>
          <p14:tracePt t="82569" x="7023100" y="5576888"/>
          <p14:tracePt t="82574" x="7321550" y="5494338"/>
          <p14:tracePt t="82583" x="7599363" y="5410200"/>
          <p14:tracePt t="82590" x="7942263" y="5364163"/>
          <p14:tracePt t="82598" x="8304213" y="5262563"/>
          <p14:tracePt t="82606" x="8574088" y="5178425"/>
          <p14:tracePt t="82614" x="8815388" y="5103813"/>
          <p14:tracePt t="82623" x="9315450" y="4900613"/>
          <p14:tracePt t="82637" x="9602788" y="4741863"/>
          <p14:tracePt t="82649" x="9686925" y="4659313"/>
          <p14:tracePt t="82654" x="9752013" y="4556125"/>
          <p14:tracePt t="82663" x="9779000" y="4519613"/>
          <p14:tracePt t="82668" x="9826625" y="4425950"/>
          <p14:tracePt t="82678" x="9834563" y="4352925"/>
          <p14:tracePt t="82683" x="9834563" y="4194175"/>
          <p14:tracePt t="82694" x="9817100" y="4129088"/>
          <p14:tracePt t="82699" x="9752013" y="4008438"/>
          <p14:tracePt t="82708" x="9667875" y="3925888"/>
          <p14:tracePt t="82716" x="9334500" y="3721100"/>
          <p14:tracePt t="82731" x="8972550" y="3590925"/>
          <p14:tracePt t="82743" x="8750300" y="3573463"/>
          <p14:tracePt t="82749" x="8434388" y="3535363"/>
          <p14:tracePt t="82758" x="8091488" y="3489325"/>
          <p14:tracePt t="82765" x="7766050" y="3489325"/>
          <p14:tracePt t="82772" x="7358063" y="3489325"/>
          <p14:tracePt t="82781" x="6940550" y="3498850"/>
          <p14:tracePt t="82789" x="6605588" y="3525838"/>
          <p14:tracePt t="82798" x="6291263" y="3590925"/>
          <p14:tracePt t="82803" x="6096000" y="3629025"/>
          <p14:tracePt t="82812" x="5808663" y="3749675"/>
          <p14:tracePt t="82825" x="5668963" y="3860800"/>
          <p14:tracePt t="82837" x="5586413" y="3943350"/>
          <p14:tracePt t="82842" x="5548313" y="4000500"/>
          <p14:tracePt t="82853" x="5502275" y="4056063"/>
          <p14:tracePt t="82858" x="5492750" y="4083050"/>
          <p14:tracePt t="82866" x="5465763" y="4167188"/>
          <p14:tracePt t="82872" x="5427663" y="4241800"/>
          <p14:tracePt t="82881" x="5418138" y="4398963"/>
          <p14:tracePt t="82890" x="5418138" y="4575175"/>
          <p14:tracePt t="82898" x="5427663" y="4797425"/>
          <p14:tracePt t="82907" x="5548313" y="5103813"/>
          <p14:tracePt t="82919" x="5743575" y="5540375"/>
          <p14:tracePt t="82932" x="5827713" y="5641975"/>
          <p14:tracePt t="82936" x="5956300" y="5745163"/>
          <p14:tracePt t="82946" x="6096000" y="5837238"/>
          <p14:tracePt t="82952" x="6253163" y="5873750"/>
          <p14:tracePt t="82961" x="6392863" y="5902325"/>
          <p14:tracePt t="82968" x="6569075" y="5902325"/>
          <p14:tracePt t="82975" x="6846888" y="5892800"/>
          <p14:tracePt t="82983" x="7070725" y="5873750"/>
          <p14:tracePt t="82990" x="7312025" y="5856288"/>
          <p14:tracePt t="82999" x="7570788" y="5800725"/>
          <p14:tracePt t="83006" x="7867650" y="5753100"/>
          <p14:tracePt t="83015" x="8294688" y="5680075"/>
          <p14:tracePt t="83026" x="8461375" y="5605463"/>
          <p14:tracePt t="83031" x="8620125" y="5540375"/>
          <p14:tracePt t="83042" x="8767763" y="5465763"/>
          <p14:tracePt t="83048" x="8861425" y="5419725"/>
          <p14:tracePt t="83055" x="8963025" y="5326063"/>
          <p14:tracePt t="83065" x="9028113" y="5270500"/>
          <p14:tracePt t="83073" x="9112250" y="5187950"/>
          <p14:tracePt t="83078" x="9175750" y="5048250"/>
          <p14:tracePt t="83084" x="9213850" y="4973638"/>
          <p14:tracePt t="83092" x="9240838" y="4872038"/>
          <p14:tracePt t="83099" x="9240838" y="4714875"/>
          <p14:tracePt t="83109" x="9232900" y="4538663"/>
          <p14:tracePt t="83123" x="9120188" y="4333875"/>
          <p14:tracePt t="83135" x="9018588" y="4232275"/>
          <p14:tracePt t="83140" x="8823325" y="4073525"/>
          <p14:tracePt t="83149" x="8591550" y="3935413"/>
          <p14:tracePt t="83156" x="8434388" y="3822700"/>
          <p14:tracePt t="83164" x="8220075" y="3749675"/>
          <p14:tracePt t="83173" x="7988300" y="3675063"/>
          <p14:tracePt t="83181" x="7794625" y="3638550"/>
          <p14:tracePt t="83190" x="7608888" y="3619500"/>
          <p14:tracePt t="83194" x="7497763" y="3600450"/>
          <p14:tracePt t="83203" x="7264400" y="3629025"/>
          <p14:tracePt t="83219" x="7135813" y="3684588"/>
          <p14:tracePt t="83234" x="7023100" y="3767138"/>
          <p14:tracePt t="83244" x="6977063" y="3805238"/>
          <p14:tracePt t="83248" x="6940550" y="3841750"/>
          <p14:tracePt t="83258" x="6902450" y="3906838"/>
          <p14:tracePt t="83264" x="6819900" y="3990975"/>
          <p14:tracePt t="83273" x="6791325" y="4027488"/>
          <p14:tracePt t="83287" x="6680200" y="4184650"/>
          <p14:tracePt t="83296" x="6550025" y="4491038"/>
          <p14:tracePt t="83309" x="6523038" y="4649788"/>
          <p14:tracePt t="83313" x="6503988" y="4787900"/>
          <p14:tracePt t="83323" x="6503988" y="4852988"/>
          <p14:tracePt t="83329" x="6503988" y="4908550"/>
          <p14:tracePt t="83338" x="6503988" y="4992688"/>
          <p14:tracePt t="83343" x="6532563" y="5048250"/>
          <p14:tracePt t="83353" x="6559550" y="5084763"/>
          <p14:tracePt t="83359" x="6578600" y="5103813"/>
          <p14:tracePt t="83366" x="6689725" y="5187950"/>
          <p14:tracePt t="83375" x="6829425" y="5224463"/>
          <p14:tracePt t="83381" x="6967538" y="5253038"/>
          <p14:tracePt t="83390" x="7329488" y="5326063"/>
          <p14:tracePt t="83407" x="7785100" y="5383213"/>
          <p14:tracePt t="83417" x="8053388" y="5446713"/>
          <p14:tracePt t="83422" x="8294688" y="5465763"/>
          <p14:tracePt t="83432" x="8526463" y="5503863"/>
          <p14:tracePt t="83440" x="8750300" y="5494338"/>
          <p14:tracePt t="83447" x="8972550" y="5503863"/>
          <p14:tracePt t="83457" x="9129713" y="5494338"/>
          <p14:tracePt t="83464" x="9259888" y="5456238"/>
          <p14:tracePt t="83469" x="9361488" y="5410200"/>
          <p14:tracePt t="83476" x="9436100" y="5383213"/>
          <p14:tracePt t="83484" x="9575800" y="5270500"/>
          <p14:tracePt t="83500" x="9667875" y="5205413"/>
          <p14:tracePt t="83512" x="9705975" y="5168900"/>
          <p14:tracePt t="83516" x="9779000" y="5067300"/>
          <p14:tracePt t="83528" x="9807575" y="5011738"/>
          <p14:tracePt t="83532" x="9834563" y="4918075"/>
          <p14:tracePt t="83541" x="9834563" y="4843463"/>
          <p14:tracePt t="83548" x="9817100" y="4751388"/>
          <p14:tracePt t="83555" x="9779000" y="4676775"/>
          <p14:tracePt t="83564" x="9677400" y="4546600"/>
          <p14:tracePt t="83573" x="9547225" y="4425950"/>
          <p14:tracePt t="83581" x="9344025" y="4194175"/>
          <p14:tracePt t="83584" x="9018588" y="3971925"/>
          <p14:tracePt t="83596" x="8267700" y="3525838"/>
          <p14:tracePt t="83607" x="7978775" y="3414713"/>
          <p14:tracePt t="83616" x="7645400" y="3294063"/>
          <p14:tracePt t="83622" x="7339013" y="3228975"/>
          <p14:tracePt t="83623" x="7153275" y="3192463"/>
          <p14:tracePt t="83636" x="6996113" y="3173413"/>
          <p14:tracePt t="83640" x="6838950" y="3173413"/>
          <p14:tracePt t="83649" x="6689725" y="3173413"/>
          <p14:tracePt t="83658" x="6550025" y="3182938"/>
          <p14:tracePt t="83664" x="6429375" y="3238500"/>
          <p14:tracePt t="83673" x="6337300" y="3267075"/>
          <p14:tracePt t="83681" x="6235700" y="3322638"/>
          <p14:tracePt t="83690" x="6030913" y="3470275"/>
          <p14:tracePt t="83700" x="5946775" y="3554413"/>
          <p14:tracePt t="83706" x="5883275" y="3629025"/>
          <p14:tracePt t="83715" x="5780088" y="3740150"/>
          <p14:tracePt t="83720" x="5724525" y="3795713"/>
          <p14:tracePt t="83729" x="5632450" y="3916363"/>
          <p14:tracePt t="83736" x="5557838" y="4129088"/>
          <p14:tracePt t="83744" x="5502275" y="4287838"/>
          <p14:tracePt t="83751" x="5446713" y="4510088"/>
          <p14:tracePt t="83759" x="5446713" y="4649788"/>
          <p14:tracePt t="83766" x="5446713" y="4826000"/>
          <p14:tracePt t="83774" x="5456238" y="5002213"/>
          <p14:tracePt t="83782" x="5529263" y="5262563"/>
          <p14:tracePt t="83798" x="5678488" y="5465763"/>
          <p14:tracePt t="83810" x="5818188" y="5530850"/>
          <p14:tracePt t="83814" x="5956300" y="5586413"/>
          <p14:tracePt t="83824" x="6096000" y="5624513"/>
          <p14:tracePt t="83831" x="6272213" y="5641975"/>
          <p14:tracePt t="83839" x="6523038" y="5680075"/>
          <p14:tracePt t="83849" x="6726238" y="5680075"/>
          <p14:tracePt t="83855" x="6950075" y="5680075"/>
          <p14:tracePt t="83861" x="7191375" y="5697538"/>
          <p14:tracePt t="83868" x="7432675" y="5697538"/>
          <p14:tracePt t="83877" x="7812088" y="5670550"/>
          <p14:tracePt t="83893" x="8128000" y="5632450"/>
          <p14:tracePt t="83904" x="8267700" y="5614988"/>
          <p14:tracePt t="83908" x="8323263" y="5586413"/>
          <p14:tracePt t="83918" x="8378825" y="5559425"/>
          <p14:tracePt t="83923" x="8396288" y="5540375"/>
          <p14:tracePt t="83933" x="8424863" y="5511800"/>
          <p14:tracePt t="83940" x="8443913" y="5475288"/>
          <p14:tracePt t="83948" x="8461375" y="5438775"/>
          <p14:tracePt t="83956" x="8489950" y="5391150"/>
          <p14:tracePt t="83964" x="8489950" y="5364163"/>
          <p14:tracePt t="83976" x="8480425" y="5280025"/>
          <p14:tracePt t="83988" x="8405813" y="5187950"/>
          <p14:tracePt t="83998" x="8304213" y="5103813"/>
          <p14:tracePt t="84003" x="8156575" y="4992688"/>
          <p14:tracePt t="84012" x="8035925" y="4881563"/>
          <p14:tracePt t="84017" x="7859713" y="4732338"/>
          <p14:tracePt t="84028" x="7618413" y="4594225"/>
          <p14:tracePt t="84033" x="7385050" y="4445000"/>
          <p14:tracePt t="84041" x="7200900" y="4352925"/>
          <p14:tracePt t="84049" x="7080250" y="4287838"/>
          <p14:tracePt t="84056" x="6959600" y="4232275"/>
          <p14:tracePt t="84065" x="6865938" y="4203700"/>
          <p14:tracePt t="84072" x="6745288" y="4167188"/>
          <p14:tracePt t="84081" x="6605588" y="4138613"/>
          <p14:tracePt t="84095" x="6503988" y="4129088"/>
          <p14:tracePt t="84108" x="6484938" y="4129088"/>
          <p14:tracePt t="84113" x="6448425" y="4129088"/>
          <p14:tracePt t="84122" x="6438900" y="4129088"/>
          <p14:tracePt t="84131" x="6411913" y="4138613"/>
          <p14:tracePt t="84150" x="6392863" y="4157663"/>
          <p14:tracePt t="84158" x="6356350" y="4203700"/>
          <p14:tracePt t="84165" x="6337300" y="4241800"/>
          <p14:tracePt t="84174" x="6327775" y="4297363"/>
          <p14:tracePt t="84187" x="6318250" y="4333875"/>
          <p14:tracePt t="84190" x="6308725" y="4370388"/>
          <p14:tracePt t="84206" x="6308725" y="4510088"/>
          <p14:tracePt t="84215" x="6308725" y="4538663"/>
          <p14:tracePt t="84220" x="6308725" y="4594225"/>
          <p14:tracePt t="84230" x="6318250" y="4630738"/>
          <p14:tracePt t="84237" x="6346825" y="4705350"/>
          <p14:tracePt t="84244" x="6383338" y="4797425"/>
          <p14:tracePt t="84252" x="6429375" y="4872038"/>
          <p14:tracePt t="84260" x="6513513" y="5002213"/>
          <p14:tracePt t="84270" x="6680200" y="5178425"/>
          <p14:tracePt t="84281" x="6846888" y="5326063"/>
          <p14:tracePt t="84286" x="6977063" y="5419725"/>
          <p14:tracePt t="84295" x="7097713" y="5503863"/>
          <p14:tracePt t="84300" x="7256463" y="5576888"/>
          <p14:tracePt t="84310" x="7404100" y="5632450"/>
          <p14:tracePt t="84316" x="7543800" y="5688013"/>
          <p14:tracePt t="84324" x="7626350" y="5688013"/>
          <p14:tracePt t="84332" x="7747000" y="5697538"/>
          <p14:tracePt t="84339" x="7821613" y="5697538"/>
          <p14:tracePt t="84348" x="7905750" y="5697538"/>
          <p14:tracePt t="84355" x="8007350" y="5661025"/>
          <p14:tracePt t="84366" x="8193088" y="5632450"/>
          <p14:tracePt t="84378" x="8350250" y="5559425"/>
          <p14:tracePt t="84389" x="8424863" y="5521325"/>
          <p14:tracePt t="84395" x="8499475" y="5475288"/>
          <p14:tracePt t="84404" x="8555038" y="5446713"/>
          <p14:tracePt t="84411" x="8610600" y="5419725"/>
          <p14:tracePt t="84419" x="8666163" y="5364163"/>
          <p14:tracePt t="84426" x="8731250" y="5318125"/>
          <p14:tracePt t="84433" x="8767763" y="5280025"/>
          <p14:tracePt t="84441" x="8823325" y="5233988"/>
          <p14:tracePt t="84448" x="8861425" y="5214938"/>
          <p14:tracePt t="84456" x="8926513" y="5159375"/>
          <p14:tracePt t="84469" x="8934450" y="5141913"/>
          <p14:tracePt t="84474" x="8953500" y="5132388"/>
          <p14:tracePt t="84483" x="8972550" y="5103813"/>
          <p14:tracePt t="84498" x="8982075" y="5094288"/>
          <p14:tracePt t="84551" x="8982075" y="5084763"/>
          <p14:tracePt t="84567" x="8982075" y="5076825"/>
          <p14:tracePt t="84615" x="8972550" y="5067300"/>
          <p14:tracePt t="84622" x="8963025" y="5057775"/>
          <p14:tracePt t="84631" x="8953500" y="5048250"/>
          <p14:tracePt t="84637" x="8926513" y="5048250"/>
          <p14:tracePt t="84646" x="8907463" y="5048250"/>
          <p14:tracePt t="84661" x="8878888" y="5048250"/>
          <p14:tracePt t="84687" x="8861425" y="5048250"/>
          <p14:tracePt t="84702" x="8832850" y="5048250"/>
          <p14:tracePt t="84716" x="8796338" y="5038725"/>
          <p14:tracePt t="84724" x="8777288" y="5038725"/>
          <p14:tracePt t="84731" x="8731250" y="5038725"/>
          <p14:tracePt t="84740" x="8629650" y="5011738"/>
          <p14:tracePt t="84752" x="8574088" y="5002213"/>
          <p14:tracePt t="84757" x="8516938" y="4983163"/>
          <p14:tracePt t="84767" x="8453438" y="4973638"/>
          <p14:tracePt t="84773" x="8396288" y="4956175"/>
          <p14:tracePt t="84781" x="8340725" y="4927600"/>
          <p14:tracePt t="84791" x="8304213" y="4908550"/>
          <p14:tracePt t="84798" x="8258175" y="4891088"/>
          <p14:tracePt t="84806" x="8220075" y="4881563"/>
          <p14:tracePt t="84814" x="8183563" y="4852988"/>
          <p14:tracePt t="84820" x="8128000" y="4826000"/>
          <p14:tracePt t="84825" x="8099425" y="4806950"/>
          <p14:tracePt t="84835" x="8026400" y="4779963"/>
          <p14:tracePt t="84847" x="7978775" y="4751388"/>
          <p14:tracePt t="84852" x="7923213" y="4741863"/>
          <p14:tracePt t="84861" x="7886700" y="4732338"/>
          <p14:tracePt t="84866" x="7821613" y="4695825"/>
          <p14:tracePt t="84875" x="7766050" y="4686300"/>
          <p14:tracePt t="84882" x="7700963" y="4686300"/>
          <p14:tracePt t="84891" x="7626350" y="4676775"/>
          <p14:tracePt t="84897" x="7553325" y="4659313"/>
          <p14:tracePt t="84907" x="7488238" y="4659313"/>
          <p14:tracePt t="84915" x="7413625" y="4659313"/>
          <p14:tracePt t="84923" x="7339013" y="4667250"/>
          <p14:tracePt t="84934" x="7237413" y="4676775"/>
          <p14:tracePt t="84945" x="7143750" y="4714875"/>
          <p14:tracePt t="84955" x="7116763" y="4732338"/>
          <p14:tracePt t="84960" x="7080250" y="4732338"/>
          <p14:tracePt t="84969" x="7051675" y="4741863"/>
          <p14:tracePt t="84976" x="7032625" y="4741863"/>
          <p14:tracePt t="84985" x="7023100" y="4741863"/>
          <p14:tracePt t="84991" x="7015163" y="4751388"/>
          <p14:tracePt t="84999" x="7005638" y="4760913"/>
          <p14:tracePt t="85013" x="6996113" y="4760913"/>
          <p14:tracePt t="85028" x="6986588" y="4779963"/>
          <p14:tracePt t="85035" x="6977063" y="4787900"/>
          <p14:tracePt t="85049" x="6977063" y="4797425"/>
          <p14:tracePt t="85070" x="6977063" y="4816475"/>
          <p14:tracePt t="85093" x="6977063" y="4826000"/>
          <p14:tracePt t="85099" x="6977063" y="4835525"/>
          <p14:tracePt t="85108" x="6977063" y="4843463"/>
          <p14:tracePt t="85118" x="6977063" y="4852988"/>
          <p14:tracePt t="85132" x="7005638" y="4900613"/>
          <p14:tracePt t="85144" x="7032625" y="4927600"/>
          <p14:tracePt t="85148" x="7061200" y="4946650"/>
          <p14:tracePt t="85159" x="7080250" y="4973638"/>
          <p14:tracePt t="85164" x="7126288" y="5029200"/>
          <p14:tracePt t="85173" x="7143750" y="5048250"/>
          <p14:tracePt t="85180" x="7172325" y="5076825"/>
          <p14:tracePt t="85188" x="7181850" y="5084763"/>
          <p14:tracePt t="85195" x="7200900" y="5122863"/>
          <p14:tracePt t="85203" x="7227888" y="5141913"/>
          <p14:tracePt t="85209" x="7264400" y="5178425"/>
          <p14:tracePt t="85216" x="7302500" y="5197475"/>
          <p14:tracePt t="85228" x="7385050" y="5233988"/>
          <p14:tracePt t="85240" x="7515225" y="5262563"/>
          <p14:tracePt t="85253" x="7608888" y="5289550"/>
          <p14:tracePt t="85258" x="7681913" y="5308600"/>
          <p14:tracePt t="85268" x="7775575" y="5318125"/>
          <p14:tracePt t="85273" x="7886700" y="5335588"/>
          <p14:tracePt t="85282" x="7988300" y="5373688"/>
          <p14:tracePt t="85289" x="8099425" y="5400675"/>
          <p14:tracePt t="85297" x="8156575" y="5429250"/>
          <p14:tracePt t="85308" x="8258175" y="5465763"/>
          <p14:tracePt t="85312" x="8304213" y="5475288"/>
          <p14:tracePt t="85318" x="8434388" y="5530850"/>
          <p14:tracePt t="85334" x="8489950" y="5549900"/>
          <p14:tracePt t="85340" x="8545513" y="5559425"/>
          <p14:tracePt t="85350" x="8591550" y="5567363"/>
          <p14:tracePt t="85352" x="8629650" y="5586413"/>
          <p14:tracePt t="85362" x="8675688" y="5586413"/>
          <p14:tracePt t="85366" x="8712200" y="5595938"/>
          <p14:tracePt t="85376" x="8750300" y="5605463"/>
          <p14:tracePt t="85382" x="8786813" y="5605463"/>
          <p14:tracePt t="85390" x="8823325" y="5605463"/>
          <p14:tracePt t="85398" x="8861425" y="5605463"/>
          <p14:tracePt t="85405" x="8897938" y="5595938"/>
          <p14:tracePt t="85415" x="8934450" y="5595938"/>
          <p14:tracePt t="85422" x="8991600" y="5567363"/>
          <p14:tracePt t="85431" x="9112250" y="5540375"/>
          <p14:tracePt t="85441" x="9120188" y="5511800"/>
          <p14:tracePt t="85451" x="9158288" y="5494338"/>
          <p14:tracePt t="85460" x="9204325" y="5456238"/>
          <p14:tracePt t="85470" x="9204325" y="5446713"/>
          <p14:tracePt t="85477" x="9223375" y="5438775"/>
          <p14:tracePt t="85485" x="9232900" y="5429250"/>
          <p14:tracePt t="85492" x="9250363" y="5391150"/>
          <p14:tracePt t="85502" x="9250363" y="5383213"/>
          <p14:tracePt t="85509" x="9250363" y="5364163"/>
          <p14:tracePt t="85516" x="9250363" y="5345113"/>
          <p14:tracePt t="85523" x="9240838" y="5299075"/>
          <p14:tracePt t="85540" x="9204325" y="5224463"/>
          <p14:tracePt t="85550" x="9194800" y="5205413"/>
          <p14:tracePt t="85555" x="9158288" y="5159375"/>
          <p14:tracePt t="85564" x="9129713" y="5122863"/>
          <p14:tracePt t="85574" x="9112250" y="5084763"/>
          <p14:tracePt t="85585" x="9047163" y="5029200"/>
          <p14:tracePt t="85595" x="9009063" y="4983163"/>
          <p14:tracePt t="85604" x="8972550" y="4964113"/>
          <p14:tracePt t="85607" x="8897938" y="4937125"/>
          <p14:tracePt t="85615" x="8805863" y="4900613"/>
          <p14:tracePt t="85617" x="8712200" y="4891088"/>
          <p14:tracePt t="85630" x="8574088" y="4891088"/>
          <p14:tracePt t="85637" x="8443913" y="4891088"/>
          <p14:tracePt t="85644" x="8323263" y="4891088"/>
          <p14:tracePt t="85649" x="8212138" y="4908550"/>
          <p14:tracePt t="85659" x="8137525" y="4927600"/>
          <p14:tracePt t="85664" x="8026400" y="4946650"/>
          <p14:tracePt t="85674" x="7932738" y="4956175"/>
          <p14:tracePt t="85681" x="7794625" y="4992688"/>
          <p14:tracePt t="85689" x="7654925" y="5011738"/>
          <p14:tracePt t="85698" x="7561263" y="5038725"/>
          <p14:tracePt t="85706" x="7440613" y="5057775"/>
          <p14:tracePt t="85714" x="7208838" y="5103813"/>
          <p14:tracePt t="85728" x="6911975" y="5159375"/>
          <p14:tracePt t="85738" x="6783388" y="5178425"/>
          <p14:tracePt t="85743" x="6643688" y="5214938"/>
          <p14:tracePt t="85754" x="6523038" y="5243513"/>
          <p14:tracePt t="85760" x="6429375" y="5280025"/>
          <p14:tracePt t="85769" x="6327775" y="5308600"/>
          <p14:tracePt t="85775" x="6253163" y="5335588"/>
          <p14:tracePt t="85783" x="6180138" y="5373688"/>
          <p14:tracePt t="85790" x="6124575" y="5400675"/>
          <p14:tracePt t="85799" x="6067425" y="5429250"/>
          <p14:tracePt t="85805" x="5994400" y="5465763"/>
          <p14:tracePt t="85823" x="5946775" y="5484813"/>
          <p14:tracePt t="85833" x="5938838" y="5494338"/>
          <p14:tracePt t="85838" x="5929313" y="5503863"/>
          <p14:tracePt t="85852" x="5919788" y="5521325"/>
          <p14:tracePt t="85870" x="5900738" y="5540375"/>
          <p14:tracePt t="85883" x="5900738" y="5559425"/>
          <p14:tracePt t="85899" x="5900738" y="5567363"/>
          <p14:tracePt t="85918" x="5910263" y="5586413"/>
          <p14:tracePt t="85928" x="5929313" y="5624513"/>
          <p14:tracePt t="85930" x="6003925" y="5661025"/>
          <p14:tracePt t="85942" x="6105525" y="5745163"/>
          <p14:tracePt t="85947" x="6207125" y="5818188"/>
          <p14:tracePt t="85956" x="6281738" y="5883275"/>
          <p14:tracePt t="85965" x="6383338" y="5948363"/>
          <p14:tracePt t="85972" x="6484938" y="6049963"/>
          <p14:tracePt t="85981" x="6634163" y="6124575"/>
          <p14:tracePt t="85989" x="6754813" y="6189663"/>
          <p14:tracePt t="85994" x="6829425" y="6235700"/>
          <p14:tracePt t="86002" x="6902450" y="6264275"/>
          <p14:tracePt t="86009" x="7023100" y="6329363"/>
          <p14:tracePt t="86021" x="7061200" y="6346825"/>
          <p14:tracePt t="86026" x="7097713" y="6346825"/>
          <p14:tracePt t="86037" x="7162800" y="6375400"/>
          <p14:tracePt t="86041" x="7218363" y="6375400"/>
          <p14:tracePt t="86051" x="7283450" y="6375400"/>
          <p14:tracePt t="86057" x="7394575" y="6375400"/>
          <p14:tracePt t="86065" x="7505700" y="6375400"/>
          <p14:tracePt t="86072" x="7599363" y="6356350"/>
          <p14:tracePt t="86081" x="7720013" y="6319838"/>
          <p14:tracePt t="86089" x="7821613" y="6254750"/>
          <p14:tracePt t="86098" x="7942263" y="6189663"/>
          <p14:tracePt t="86109" x="8193088" y="5976938"/>
          <p14:tracePt t="86116" x="8294688" y="5892800"/>
          <p14:tracePt t="86125" x="8388350" y="5818188"/>
          <p14:tracePt t="86132" x="8516938" y="5716588"/>
          <p14:tracePt t="86136" x="8591550" y="5651500"/>
          <p14:tracePt t="86147" x="8675688" y="5605463"/>
          <p14:tracePt t="86152" x="8750300" y="5559425"/>
          <p14:tracePt t="86159" x="8815388" y="5511800"/>
          <p14:tracePt t="86166" x="8870950" y="5465763"/>
          <p14:tracePt t="86175" x="8926513" y="5429250"/>
          <p14:tracePt t="86182" x="8982075" y="5383213"/>
          <p14:tracePt t="86189" x="9037638" y="5354638"/>
          <p14:tracePt t="86198" x="9102725" y="5308600"/>
          <p14:tracePt t="86215" x="9120188" y="5289550"/>
          <p14:tracePt t="86225" x="9129713" y="5289550"/>
          <p14:tracePt t="86239" x="9139238" y="5289550"/>
          <p14:tracePt t="86254" x="9139238" y="5262563"/>
          <p14:tracePt t="86261" x="9148763" y="5262563"/>
          <p14:tracePt t="86267" x="9148763" y="5253038"/>
          <p14:tracePt t="86276" x="9148763" y="5243513"/>
          <p14:tracePt t="86282" x="9148763" y="5224463"/>
          <p14:tracePt t="86294" x="9139238" y="5187950"/>
          <p14:tracePt t="86304" x="9102725" y="5149850"/>
          <p14:tracePt t="86309" x="9037638" y="5067300"/>
          <p14:tracePt t="86319" x="8916988" y="4973638"/>
          <p14:tracePt t="86324" x="8815388" y="4908550"/>
          <p14:tracePt t="86334" x="8694738" y="4826000"/>
          <p14:tracePt t="86340" x="8526463" y="4751388"/>
          <p14:tracePt t="86349" x="8369300" y="4695825"/>
          <p14:tracePt t="86355" x="8202613" y="4659313"/>
          <p14:tracePt t="86364" x="8062913" y="4611688"/>
          <p14:tracePt t="86372" x="7923213" y="4575175"/>
          <p14:tracePt t="86381" x="7775575" y="4575175"/>
          <p14:tracePt t="86388" x="7385050" y="4500563"/>
          <p14:tracePt t="86401" x="7051675" y="4481513"/>
          <p14:tracePt t="86413" x="6894513" y="4464050"/>
          <p14:tracePt t="86419" x="6735763" y="4464050"/>
          <p14:tracePt t="86428" x="6605588" y="4464050"/>
          <p14:tracePt t="86433" x="6467475" y="4473575"/>
          <p14:tracePt t="86443" x="6356350" y="4491038"/>
          <p14:tracePt t="86449" x="6262688" y="4510088"/>
          <p14:tracePt t="86457" x="6188075" y="4519613"/>
          <p14:tracePt t="86464" x="6086475" y="4556125"/>
          <p14:tracePt t="86472" x="6040438" y="4565650"/>
          <p14:tracePt t="86481" x="5883275" y="4659313"/>
          <p14:tracePt t="86496" x="5770563" y="4714875"/>
          <p14:tracePt t="86508" x="5734050" y="4732338"/>
          <p14:tracePt t="86512" x="5697538" y="4760913"/>
          <p14:tracePt t="86522" x="5678488" y="4770438"/>
          <p14:tracePt t="86528" x="5649913" y="4787900"/>
          <p14:tracePt t="86537" x="5641975" y="4806950"/>
          <p14:tracePt t="86543" x="5622925" y="4816475"/>
          <p14:tracePt t="86552" x="5613400" y="4826000"/>
          <p14:tracePt t="86559" x="5586413" y="4852988"/>
          <p14:tracePt t="86566" x="5576888" y="4872038"/>
          <p14:tracePt t="86577" x="5538788" y="4937125"/>
          <p14:tracePt t="86590" x="5529263" y="5002213"/>
          <p14:tracePt t="86607" x="5529263" y="5076825"/>
          <p14:tracePt t="86616" x="5557838" y="5103813"/>
          <p14:tracePt t="86622" x="5586413" y="5168900"/>
          <p14:tracePt t="86631" x="5613400" y="5205413"/>
          <p14:tracePt t="86639" x="5668963" y="5262563"/>
          <p14:tracePt t="86648" x="5724525" y="5326063"/>
          <p14:tracePt t="86658" x="5827713" y="5391150"/>
          <p14:tracePt t="86660" x="5929313" y="5475288"/>
          <p14:tracePt t="86669" x="6132513" y="5614988"/>
          <p14:tracePt t="86685" x="6392863" y="5753100"/>
          <p14:tracePt t="86696" x="6559550" y="5827713"/>
          <p14:tracePt t="86701" x="6718300" y="5902325"/>
          <p14:tracePt t="86712" x="6884988" y="5967413"/>
          <p14:tracePt t="86717" x="7042150" y="6003925"/>
          <p14:tracePt t="86726" x="7181850" y="6042025"/>
          <p14:tracePt t="86733" x="7339013" y="6042025"/>
          <p14:tracePt t="86740" x="7497763" y="6059488"/>
          <p14:tracePt t="86748" x="7626350" y="6059488"/>
          <p14:tracePt t="86756" x="7766050" y="6078538"/>
          <p14:tracePt t="86764" x="7859713" y="6069013"/>
          <p14:tracePt t="86773" x="7978775" y="6032500"/>
          <p14:tracePt t="86780" x="8174038" y="5957888"/>
          <p14:tracePt t="86794" x="8369300" y="5856288"/>
          <p14:tracePt t="86805" x="8424863" y="5827713"/>
          <p14:tracePt t="86810" x="8499475" y="5781675"/>
          <p14:tracePt t="86820" x="8582025" y="5716588"/>
          <p14:tracePt t="86825" x="8637588" y="5670550"/>
          <p14:tracePt t="86834" x="8694738" y="5641975"/>
          <p14:tracePt t="86841" x="8750300" y="5605463"/>
          <p14:tracePt t="86848" x="8815388" y="5540375"/>
          <p14:tracePt t="86856" x="8897938" y="5456238"/>
          <p14:tracePt t="86864" x="8999538" y="5354638"/>
          <p14:tracePt t="86874" x="9139238" y="5233988"/>
          <p14:tracePt t="86885" x="9213850" y="5187950"/>
          <p14:tracePt t="86890" x="9278938" y="5141913"/>
          <p14:tracePt t="86899" x="9334500" y="5094288"/>
          <p14:tracePt t="86906" x="9353550" y="5076825"/>
          <p14:tracePt t="86914" x="9380538" y="5048250"/>
          <p14:tracePt t="86923" x="9380538" y="5038725"/>
          <p14:tracePt t="86931" x="9399588" y="5021263"/>
          <p14:tracePt t="86943" x="9409113" y="5011738"/>
          <p14:tracePt t="86953" x="9417050" y="5002213"/>
          <p14:tracePt t="86965" x="9417050" y="4992688"/>
          <p14:tracePt t="86999" x="9380538" y="4956175"/>
          <p14:tracePt t="87010" x="9344025" y="4927600"/>
          <p14:tracePt t="87018" x="9259888" y="4900613"/>
          <p14:tracePt t="87023" x="9112250" y="4826000"/>
          <p14:tracePt t="87031" x="8953500" y="4760913"/>
          <p14:tracePt t="87039" x="8767763" y="4667250"/>
          <p14:tracePt t="87049" x="8526463" y="4565650"/>
          <p14:tracePt t="87055" x="8212138" y="4473575"/>
          <p14:tracePt t="87062" x="7821613" y="4379913"/>
          <p14:tracePt t="87078" x="7488238" y="4343400"/>
          <p14:tracePt t="87087" x="7348538" y="4333875"/>
          <p14:tracePt t="87092" x="7237413" y="4333875"/>
          <p14:tracePt t="87103" x="7172325" y="4333875"/>
          <p14:tracePt t="87110" x="7116763" y="4333875"/>
          <p14:tracePt t="87118" x="7070725" y="4333875"/>
          <p14:tracePt t="87123" x="7015163" y="4333875"/>
          <p14:tracePt t="87131" x="6977063" y="4360863"/>
          <p14:tracePt t="87140" x="6950075" y="4360863"/>
          <p14:tracePt t="87148" x="6911975" y="4379913"/>
          <p14:tracePt t="87156" x="6829425" y="4435475"/>
          <p14:tracePt t="87169" x="6791325" y="4473575"/>
          <p14:tracePt t="87172" x="6783388" y="4481513"/>
          <p14:tracePt t="87182" x="6764338" y="4491038"/>
          <p14:tracePt t="87188" x="6735763" y="4519613"/>
          <p14:tracePt t="87196" x="6726238" y="4529138"/>
          <p14:tracePt t="87203" x="6718300" y="4538663"/>
          <p14:tracePt t="87210" x="6699250" y="4556125"/>
          <p14:tracePt t="87226" x="6689725" y="4565650"/>
          <p14:tracePt t="87238" x="6680200" y="4584700"/>
          <p14:tracePt t="87242" x="6670675" y="4594225"/>
          <p14:tracePt t="87250" x="6653213" y="4602163"/>
          <p14:tracePt t="87263" x="6643688" y="4611688"/>
          <p14:tracePt t="87266" x="6643688" y="4621213"/>
          <p14:tracePt t="87278" x="6634163" y="4649788"/>
          <p14:tracePt t="87291" x="6634163" y="4676775"/>
          <p14:tracePt t="87305" x="6634163" y="4714875"/>
          <p14:tracePt t="87313" x="6643688" y="4741863"/>
          <p14:tracePt t="87320" x="6670675" y="4779963"/>
          <p14:tracePt t="87330" x="6699250" y="4835525"/>
          <p14:tracePt t="87336" x="6708775" y="4852988"/>
          <p14:tracePt t="87343" x="6764338" y="4946650"/>
          <p14:tracePt t="87355" x="6783388" y="4983163"/>
          <p14:tracePt t="87364" x="6810375" y="5002213"/>
          <p14:tracePt t="87374" x="6856413" y="5067300"/>
          <p14:tracePt t="87385" x="6884988" y="5103813"/>
          <p14:tracePt t="87393" x="6902450" y="5113338"/>
          <p14:tracePt t="87403" x="6940550" y="5149850"/>
          <p14:tracePt t="87406" x="6977063" y="5178425"/>
          <p14:tracePt t="87414" x="7005638" y="5187950"/>
          <p14:tracePt t="87423" x="7042150" y="5214938"/>
          <p14:tracePt t="87432" x="7088188" y="5224463"/>
          <p14:tracePt t="87440" x="7181850" y="5253038"/>
          <p14:tracePt t="87454" x="7283450" y="5299075"/>
          <p14:tracePt t="87465" x="7385050" y="5308600"/>
          <p14:tracePt t="87472" x="7450138" y="5326063"/>
          <p14:tracePt t="87480" x="7543800" y="5335588"/>
          <p14:tracePt t="87485" x="7618413" y="5354638"/>
          <p14:tracePt t="87501" x="7812088" y="5400675"/>
          <p14:tracePt t="87510" x="7923213" y="5419725"/>
          <p14:tracePt t="87516" x="8016875" y="5419725"/>
          <p14:tracePt t="87524" x="8081963" y="5419725"/>
          <p14:tracePt t="87532" x="8229600" y="5400675"/>
          <p14:tracePt t="87549" x="8332788" y="5373688"/>
          <p14:tracePt t="87559" x="8378825" y="5373688"/>
          <p14:tracePt t="87564" x="8434388" y="5364163"/>
          <p14:tracePt t="87573" x="8470900" y="5345113"/>
          <p14:tracePt t="87581" x="8516938" y="5335588"/>
          <p14:tracePt t="87589" x="8555038" y="5326063"/>
          <p14:tracePt t="87598" x="8610600" y="5326063"/>
          <p14:tracePt t="87606" x="8666163" y="5299075"/>
          <p14:tracePt t="87618" x="8767763" y="5253038"/>
          <p14:tracePt t="87626" x="8870950" y="5214938"/>
          <p14:tracePt t="87639" x="8907463" y="5187950"/>
          <p14:tracePt t="87643" x="8963025" y="5168900"/>
          <p14:tracePt t="87654" x="8999538" y="5141913"/>
          <p14:tracePt t="87659" x="9037638" y="5132388"/>
          <p14:tracePt t="87669" x="9074150" y="5103813"/>
          <p14:tracePt t="87673" x="9102725" y="5094288"/>
          <p14:tracePt t="87684" x="9158288" y="5048250"/>
          <p14:tracePt t="87690" x="9175750" y="5029200"/>
          <p14:tracePt t="87699" x="9213850" y="5002213"/>
          <p14:tracePt t="87706" x="9223375" y="4992688"/>
          <p14:tracePt t="87715" x="9250363" y="4973638"/>
          <p14:tracePt t="87726" x="9269413" y="4964113"/>
          <p14:tracePt t="87736" x="9278938" y="4956175"/>
          <p14:tracePt t="87753" x="9288463" y="4956175"/>
          <p14:tracePt t="87768" x="9288463" y="4927600"/>
          <p14:tracePt t="87784" x="9288463" y="4918075"/>
          <p14:tracePt t="87791" x="9296400" y="4908550"/>
          <p14:tracePt t="87806" x="9296400" y="4900613"/>
          <p14:tracePt t="87815" x="9296400" y="4881563"/>
          <p14:tracePt t="87831" x="9288463" y="4862513"/>
          <p14:tracePt t="87843" x="9278938" y="4843463"/>
          <p14:tracePt t="87849" x="9240838" y="4806950"/>
          <p14:tracePt t="87858" x="9194800" y="4770438"/>
          <p14:tracePt t="87866" x="9120188" y="4705350"/>
          <p14:tracePt t="87874" x="9047163" y="4667250"/>
          <p14:tracePt t="87880" x="8982075" y="4630738"/>
          <p14:tracePt t="87886" x="8907463" y="4594225"/>
          <p14:tracePt t="87893" x="8861425" y="4584700"/>
          <p14:tracePt t="87901" x="8805863" y="4556125"/>
          <p14:tracePt t="87910" x="8675688" y="4500563"/>
          <p14:tracePt t="87922" x="8620125" y="4473575"/>
          <p14:tracePt t="87927" x="8564563" y="4445000"/>
          <p14:tracePt t="87938" x="8509000" y="4398963"/>
          <p14:tracePt t="87942" x="8424863" y="4370388"/>
          <p14:tracePt t="87956" x="8258175" y="4287838"/>
          <p14:tracePt t="87966" x="8202613" y="4259263"/>
          <p14:tracePt t="87973" x="8099425" y="4232275"/>
          <p14:tracePt t="87981" x="8043863" y="4203700"/>
          <p14:tracePt t="87990" x="7997825" y="4194175"/>
          <p14:tracePt t="87998" x="7923213" y="4194175"/>
          <p14:tracePt t="88007" x="7859713" y="4167188"/>
          <p14:tracePt t="88019" x="7785100" y="4157663"/>
          <p14:tracePt t="88031" x="7747000" y="4138613"/>
          <p14:tracePt t="88037" x="7691438" y="4138613"/>
          <p14:tracePt t="88046" x="7645400" y="4138613"/>
          <p14:tracePt t="88052" x="7599363" y="4138613"/>
          <p14:tracePt t="88061" x="7543800" y="4138613"/>
          <p14:tracePt t="88066" x="7478713" y="4138613"/>
          <p14:tracePt t="88074" x="7432675" y="4148138"/>
          <p14:tracePt t="88083" x="7377113" y="4157663"/>
          <p14:tracePt t="88089" x="7339013" y="4167188"/>
          <p14:tracePt t="88098" x="7264400" y="4222750"/>
          <p14:tracePt t="88114" x="7191375" y="4259263"/>
          <p14:tracePt t="88125" x="7162800" y="4297363"/>
          <p14:tracePt t="88130" x="7143750" y="4305300"/>
          <p14:tracePt t="88145" x="7032625" y="4389438"/>
          <p14:tracePt t="88154" x="6996113" y="4425950"/>
          <p14:tracePt t="88160" x="6940550" y="4454525"/>
          <p14:tracePt t="88169" x="6884988" y="4481513"/>
          <p14:tracePt t="88178" x="6829425" y="4529138"/>
          <p14:tracePt t="88183" x="6783388" y="4565650"/>
          <p14:tracePt t="88191" x="6735763" y="4575175"/>
          <p14:tracePt t="88199" x="6708775" y="4584700"/>
          <p14:tracePt t="88206" x="6662738" y="4640263"/>
          <p14:tracePt t="88219" x="6624638" y="4649788"/>
          <p14:tracePt t="88226" x="6615113" y="4659313"/>
          <p14:tracePt t="88235" x="6605588" y="4676775"/>
          <p14:tracePt t="88244" x="6588125" y="4686300"/>
          <p14:tracePt t="88257" x="6559550" y="4732338"/>
          <p14:tracePt t="88262" x="6559550" y="4741863"/>
          <p14:tracePt t="88270" x="6550025" y="4779963"/>
          <p14:tracePt t="88279" x="6550025" y="4797425"/>
          <p14:tracePt t="88287" x="6550025" y="4835525"/>
          <p14:tracePt t="88294" x="6550025" y="4872038"/>
          <p14:tracePt t="88301" x="6597650" y="4973638"/>
          <p14:tracePt t="88314" x="6624638" y="5048250"/>
          <p14:tracePt t="88319" x="6653213" y="5084763"/>
          <p14:tracePt t="88329" x="6670675" y="5141913"/>
          <p14:tracePt t="88333" x="6699250" y="5168900"/>
          <p14:tracePt t="88343" x="6726238" y="5224463"/>
          <p14:tracePt t="88348" x="6783388" y="5280025"/>
          <p14:tracePt t="88359" x="6800850" y="5299075"/>
          <p14:tracePt t="88364" x="6838950" y="5345113"/>
          <p14:tracePt t="88372" x="6894513" y="5383213"/>
          <p14:tracePt t="88381" x="6959600" y="5446713"/>
          <p14:tracePt t="88389" x="7005638" y="5475288"/>
          <p14:tracePt t="88399" x="7172325" y="5605463"/>
          <p14:tracePt t="88407" x="7264400" y="5651500"/>
          <p14:tracePt t="88415" x="7367588" y="5697538"/>
          <p14:tracePt t="88423" x="7469188" y="5753100"/>
          <p14:tracePt t="88430" x="7561263" y="5800725"/>
          <p14:tracePt t="88439" x="7664450" y="5846763"/>
          <p14:tracePt t="88444" x="7739063" y="5873750"/>
          <p14:tracePt t="88456" x="7831138" y="5892800"/>
          <p14:tracePt t="88461" x="7886700" y="5902325"/>
          <p14:tracePt t="88466" x="7951788" y="5902325"/>
          <p14:tracePt t="88474" x="8016875" y="5902325"/>
          <p14:tracePt t="88481" x="8091488" y="5902325"/>
          <p14:tracePt t="88490" x="8193088" y="5902325"/>
          <p14:tracePt t="88507" x="8267700" y="5892800"/>
          <p14:tracePt t="88516" x="8323263" y="5865813"/>
          <p14:tracePt t="88521" x="8359775" y="5865813"/>
          <p14:tracePt t="88531" x="8396288" y="5846763"/>
          <p14:tracePt t="88538" x="8434388" y="5837238"/>
          <p14:tracePt t="88547" x="8453438" y="5827713"/>
          <p14:tracePt t="88554" x="8499475" y="5818188"/>
          <p14:tracePt t="88561" x="8564563" y="5772150"/>
          <p14:tracePt t="88568" x="8601075" y="5745163"/>
          <p14:tracePt t="88577" x="8656638" y="5716588"/>
          <p14:tracePt t="88584" x="8731250" y="5651500"/>
          <p14:tracePt t="88597" x="8786813" y="5614988"/>
          <p14:tracePt t="88602" x="8805863" y="5586413"/>
          <p14:tracePt t="88612" x="8861425" y="5567363"/>
          <p14:tracePt t="88617" x="8888413" y="5511800"/>
          <p14:tracePt t="88629" x="8926513" y="5484813"/>
          <p14:tracePt t="88632" x="8953500" y="5456238"/>
          <p14:tracePt t="88641" x="8972550" y="5438775"/>
          <p14:tracePt t="88648" x="8982075" y="5410200"/>
          <p14:tracePt t="88655" x="8991600" y="5400675"/>
          <p14:tracePt t="88665" x="9018588" y="5383213"/>
          <p14:tracePt t="88672" x="9018588" y="5373688"/>
          <p14:tracePt t="88683" x="9037638" y="5345113"/>
          <p14:tracePt t="88691" x="9047163" y="5335588"/>
          <p14:tracePt t="88698" x="9047163" y="5326063"/>
          <p14:tracePt t="88706" x="9055100" y="5318125"/>
          <p14:tracePt t="88711" x="9055100" y="5308600"/>
          <p14:tracePt t="88722" x="9055100" y="5299075"/>
          <p14:tracePt t="88735" x="9055100" y="5289550"/>
          <p14:tracePt t="88742" x="9055100" y="5270500"/>
          <p14:tracePt t="88750" x="9055100" y="5262563"/>
          <p14:tracePt t="88757" x="9055100" y="5253038"/>
          <p14:tracePt t="88764" x="9055100" y="5233988"/>
          <p14:tracePt t="88773" x="9037638" y="5205413"/>
          <p14:tracePt t="88789" x="9018588" y="5149850"/>
          <p14:tracePt t="88800" x="8991600" y="5094288"/>
          <p14:tracePt t="88804" x="8982075" y="5084763"/>
          <p14:tracePt t="88817" x="8972550" y="5067300"/>
          <p14:tracePt t="88823" x="8953500" y="5048250"/>
          <p14:tracePt t="88828" x="8934450" y="5021263"/>
          <p14:tracePt t="88837" x="8916988" y="5002213"/>
          <p14:tracePt t="88845" x="8870950" y="4956175"/>
          <p14:tracePt t="88857" x="8832850" y="4927600"/>
          <p14:tracePt t="88867" x="8758238" y="4891088"/>
          <p14:tracePt t="88883" x="8694738" y="4843463"/>
          <p14:tracePt t="88895" x="8656638" y="4826000"/>
          <p14:tracePt t="88901" x="8620125" y="4797425"/>
          <p14:tracePt t="88911" x="8582025" y="4770438"/>
          <p14:tracePt t="88914" x="8545513" y="4741863"/>
          <p14:tracePt t="88923" x="8509000" y="4732338"/>
          <p14:tracePt t="88930" x="8470900" y="4695825"/>
          <p14:tracePt t="88939" x="8434388" y="4667250"/>
          <p14:tracePt t="88946" x="8405813" y="4659313"/>
          <p14:tracePt t="88957" x="8369300" y="4630738"/>
          <p14:tracePt t="88963" x="8294688" y="4594225"/>
          <p14:tracePt t="88974" x="8258175" y="4584700"/>
          <p14:tracePt t="88979" x="8220075" y="4556125"/>
          <p14:tracePt t="88992" x="8137525" y="4546600"/>
          <p14:tracePt t="89003" x="8062913" y="4538663"/>
          <p14:tracePt t="89008" x="8016875" y="4538663"/>
          <p14:tracePt t="89017" x="7961313" y="4519613"/>
          <p14:tracePt t="89025" x="7932738" y="4519613"/>
          <p14:tracePt t="89031" x="7896225" y="4510088"/>
          <p14:tracePt t="89040" x="7840663" y="4510088"/>
          <p14:tracePt t="89048" x="7802563" y="4510088"/>
          <p14:tracePt t="89056" x="7739063" y="4500563"/>
          <p14:tracePt t="89072" x="7691438" y="4500563"/>
          <p14:tracePt t="89086" x="7645400" y="4500563"/>
          <p14:tracePt t="89097" x="7608888" y="4500563"/>
          <p14:tracePt t="89102" x="7580313" y="4500563"/>
          <p14:tracePt t="89112" x="7543800" y="4510088"/>
          <p14:tracePt t="89118" x="7488238" y="4529138"/>
          <p14:tracePt t="89127" x="7432675" y="4538663"/>
          <p14:tracePt t="89133" x="7404100" y="4546600"/>
          <p14:tracePt t="89140" x="7358063" y="4575175"/>
          <p14:tracePt t="89148" x="7302500" y="4602163"/>
          <p14:tracePt t="89166" x="7256463" y="4621213"/>
          <p14:tracePt t="89177" x="7246938" y="4630738"/>
          <p14:tracePt t="89182" x="7237413" y="4630738"/>
          <p14:tracePt t="89191" x="7208838" y="4649788"/>
          <p14:tracePt t="89198" x="7200900" y="4649788"/>
          <p14:tracePt t="89207" x="7181850" y="4676775"/>
          <p14:tracePt t="89214" x="7162800" y="4676775"/>
          <p14:tracePt t="89222" x="7143750" y="4695825"/>
          <p14:tracePt t="89232" x="7135813" y="4695825"/>
          <p14:tracePt t="89240" x="7116763" y="4714875"/>
          <p14:tracePt t="89245" x="7097713" y="4722813"/>
          <p14:tracePt t="89260" x="7080250" y="4741863"/>
          <p14:tracePt t="89271" x="7070725" y="4760913"/>
          <p14:tracePt t="89286" x="7061200" y="4770438"/>
          <p14:tracePt t="89291" x="7042150" y="4779963"/>
          <p14:tracePt t="89300" x="7032625" y="4797425"/>
          <p14:tracePt t="89306" x="7023100" y="4797425"/>
          <p14:tracePt t="89315" x="7023100" y="4826000"/>
          <p14:tracePt t="89322" x="7015163" y="4826000"/>
          <p14:tracePt t="89331" x="6996113" y="4843463"/>
          <p14:tracePt t="89339" x="6986588" y="4852988"/>
          <p14:tracePt t="89348" x="6986588" y="4872038"/>
          <p14:tracePt t="89354" x="6977063" y="4900613"/>
          <p14:tracePt t="89368" x="6967538" y="4937125"/>
          <p14:tracePt t="89380" x="6967538" y="4946650"/>
          <p14:tracePt t="89385" x="6959600" y="4973638"/>
          <p14:tracePt t="89395" x="6959600" y="4983163"/>
          <p14:tracePt t="89401" x="6959600" y="5011738"/>
          <p14:tracePt t="89410" x="6959600" y="5038725"/>
          <p14:tracePt t="89424" x="6959600" y="5067300"/>
          <p14:tracePt t="89430" x="6959600" y="5084763"/>
          <p14:tracePt t="89439" x="6950075" y="5103813"/>
          <p14:tracePt t="89448" x="6950075" y="5132388"/>
          <p14:tracePt t="89464" x="6959600" y="5149850"/>
          <p14:tracePt t="89475" x="6959600" y="5159375"/>
          <p14:tracePt t="89479" x="6959600" y="5168900"/>
          <p14:tracePt t="89489" x="6967538" y="5197475"/>
          <p14:tracePt t="89504" x="6977063" y="5205413"/>
          <p14:tracePt t="89509" x="6977063" y="5214938"/>
          <p14:tracePt t="89527" x="6977063" y="5224463"/>
          <p14:tracePt t="89533" x="6977063" y="5233988"/>
          <p14:tracePt t="89543" x="6986588" y="5243513"/>
          <p14:tracePt t="89556" x="6996113" y="5243513"/>
          <p14:tracePt t="89559" x="7005638" y="5253038"/>
          <p14:tracePt t="89573" x="7015163" y="5270500"/>
          <p14:tracePt t="89583" x="7032625" y="5270500"/>
          <p14:tracePt t="89589" x="7042150" y="5280025"/>
          <p14:tracePt t="89598" x="7061200" y="5289550"/>
          <p14:tracePt t="89604" x="7070725" y="5299075"/>
          <p14:tracePt t="89614" x="7088188" y="5308600"/>
          <p14:tracePt t="89621" x="7116763" y="5326063"/>
          <p14:tracePt t="89631" x="7126288" y="5335588"/>
          <p14:tracePt t="89638" x="7153275" y="5345113"/>
          <p14:tracePt t="89651" x="7172325" y="5354638"/>
          <p14:tracePt t="89663" x="7191375" y="5354638"/>
          <p14:tracePt t="89669" x="7227888" y="5364163"/>
          <p14:tracePt t="89678" x="7264400" y="5373688"/>
          <p14:tracePt t="89684" x="7283450" y="5391150"/>
          <p14:tracePt t="89693" x="7321550" y="5400675"/>
          <p14:tracePt t="89700" x="7348538" y="5400675"/>
          <p14:tracePt t="89707" x="7413625" y="5410200"/>
          <p14:tracePt t="89714" x="7440613" y="5429250"/>
          <p14:tracePt t="89722" x="7488238" y="5429250"/>
          <p14:tracePt t="89732" x="7589838" y="5429250"/>
          <p14:tracePt t="89747" x="7700963" y="5429250"/>
          <p14:tracePt t="89761" x="7821613" y="5429250"/>
          <p14:tracePt t="89772" x="7867650" y="5429250"/>
          <p14:tracePt t="89777" x="7923213" y="5429250"/>
          <p14:tracePt t="89786" x="7970838" y="5429250"/>
          <p14:tracePt t="89792" x="8007350" y="5429250"/>
          <p14:tracePt t="89801" x="8043863" y="5429250"/>
          <p14:tracePt t="89808" x="8091488" y="5429250"/>
          <p14:tracePt t="89815" x="8128000" y="5429250"/>
          <p14:tracePt t="89825" x="8202613" y="5410200"/>
          <p14:tracePt t="89840" x="8304213" y="5400675"/>
          <p14:tracePt t="89852" x="8340725" y="5383213"/>
          <p14:tracePt t="89856" x="8378825" y="5383213"/>
          <p14:tracePt t="89866" x="8415338" y="5383213"/>
          <p14:tracePt t="89872" x="8453438" y="5373688"/>
          <p14:tracePt t="89881" x="8489950" y="5364163"/>
          <p14:tracePt t="89889" x="8509000" y="5364163"/>
          <p14:tracePt t="89897" x="8545513" y="5364163"/>
          <p14:tracePt t="89907" x="8564563" y="5354638"/>
          <p14:tracePt t="89913" x="8591550" y="5335588"/>
          <p14:tracePt t="89921" x="8629650" y="5335588"/>
          <p14:tracePt t="89935" x="8656638" y="5326063"/>
          <p14:tracePt t="89946" x="8666163" y="5326063"/>
          <p14:tracePt t="89952" x="8666163" y="5318125"/>
          <p14:tracePt t="89961" x="8685213" y="5318125"/>
          <p14:tracePt t="89967" x="8694738" y="5318125"/>
          <p14:tracePt t="89975" x="8702675" y="5299075"/>
          <p14:tracePt t="89981" x="8712200" y="5299075"/>
          <p14:tracePt t="89990" x="8721725" y="5299075"/>
          <p14:tracePt t="89998" x="8740775" y="5270500"/>
          <p14:tracePt t="90006" x="8750300" y="5262563"/>
          <p14:tracePt t="90015" x="8786813" y="5253038"/>
          <p14:tracePt t="90027" x="8796338" y="5233988"/>
          <p14:tracePt t="90032" x="8805863" y="5233988"/>
          <p14:tracePt t="90040" x="8815388" y="5224463"/>
          <p14:tracePt t="90046" x="8823325" y="5214938"/>
          <p14:tracePt t="90056" x="8832850" y="5214938"/>
          <p14:tracePt t="90061" x="8842375" y="5197475"/>
          <p14:tracePt t="90072" x="8851900" y="5197475"/>
          <p14:tracePt t="90077" x="8861425" y="5178425"/>
          <p14:tracePt t="90085" x="8870950" y="5178425"/>
          <p14:tracePt t="90092" x="8878888" y="5149850"/>
          <p14:tracePt t="90107" x="8888413" y="5141913"/>
          <p14:tracePt t="90113" x="8888413" y="5132388"/>
          <p14:tracePt t="90121" x="8897938" y="5132388"/>
          <p14:tracePt t="90124" x="8907463" y="5122863"/>
          <p14:tracePt t="90139" x="8907463" y="5113338"/>
          <p14:tracePt t="90152" x="8916988" y="5103813"/>
          <p14:tracePt t="90169" x="8926513" y="5094288"/>
          <p14:tracePt t="90186" x="8926513" y="5084763"/>
          <p14:tracePt t="90193" x="8926513" y="5076825"/>
          <p14:tracePt t="90202" x="8926513" y="5067300"/>
          <p14:tracePt t="90208" x="8934450" y="5057775"/>
          <p14:tracePt t="90218" x="8934450" y="5021263"/>
          <p14:tracePt t="90243" x="8934450" y="5011738"/>
          <p14:tracePt t="90249" x="8934450" y="4992688"/>
          <p14:tracePt t="90263" x="8934450" y="4983163"/>
          <p14:tracePt t="90272" x="8934450" y="4973638"/>
          <p14:tracePt t="90280" x="8934450" y="4964113"/>
          <p14:tracePt t="90288" x="8934450" y="4956175"/>
          <p14:tracePt t="90294" x="8934450" y="4946650"/>
          <p14:tracePt t="90301" x="8916988" y="4927600"/>
          <p14:tracePt t="90313" x="8897938" y="4908550"/>
          <p14:tracePt t="90323" x="8832850" y="4872038"/>
          <p14:tracePt t="90329" x="8796338" y="4835525"/>
          <p14:tracePt t="90338" x="8740775" y="4806950"/>
          <p14:tracePt t="90342" x="8702675" y="4797425"/>
          <p14:tracePt t="90352" x="8656638" y="4770438"/>
          <p14:tracePt t="90357" x="8620125" y="4751388"/>
          <p14:tracePt t="90367" x="8564563" y="4722813"/>
          <p14:tracePt t="90374" x="8535988" y="4714875"/>
          <p14:tracePt t="90381" x="8499475" y="4695825"/>
          <p14:tracePt t="90390" x="8461375" y="4676775"/>
          <p14:tracePt t="90398" x="8443913" y="4659313"/>
          <p14:tracePt t="90406" x="8369300" y="4621213"/>
          <p14:tracePt t="90422" x="8294688" y="4584700"/>
          <p14:tracePt t="90437" x="8202613" y="4556125"/>
          <p14:tracePt t="90447" x="8156575" y="4546600"/>
          <p14:tracePt t="90452" x="8099425" y="4529138"/>
          <p14:tracePt t="90461" x="8062913" y="4519613"/>
          <p14:tracePt t="90468" x="8026400" y="4519613"/>
          <p14:tracePt t="90477" x="8007350" y="4519613"/>
          <p14:tracePt t="90484" x="7970838" y="4510088"/>
          <p14:tracePt t="90490" x="7951788" y="4510088"/>
          <p14:tracePt t="90500" x="7915275" y="4491038"/>
          <p14:tracePt t="90515" x="7859713" y="4491038"/>
          <p14:tracePt t="90526" x="7840663" y="4491038"/>
          <p14:tracePt t="90532" x="7802563" y="4491038"/>
          <p14:tracePt t="90540" x="7766050" y="4491038"/>
          <p14:tracePt t="90548" x="7720013" y="4491038"/>
          <p14:tracePt t="90556" x="7681913" y="4500563"/>
          <p14:tracePt t="90565" x="7664450" y="4510088"/>
          <p14:tracePt t="90573" x="7626350" y="4538663"/>
          <p14:tracePt t="90578" x="7599363" y="4546600"/>
          <p14:tracePt t="90584" x="7561263" y="4556125"/>
          <p14:tracePt t="90592" x="7515225" y="4584700"/>
          <p14:tracePt t="90609" x="7469188" y="4602163"/>
          <p14:tracePt t="90621" x="7450138" y="4611688"/>
          <p14:tracePt t="90625" x="7432675" y="4611688"/>
          <p14:tracePt t="90635" x="7404100" y="4621213"/>
          <p14:tracePt t="90640" x="7385050" y="4640263"/>
          <p14:tracePt t="90650" x="7358063" y="4649788"/>
          <p14:tracePt t="90655" x="7339013" y="4659313"/>
          <p14:tracePt t="90664" x="7312025" y="4667250"/>
          <p14:tracePt t="90673" x="7292975" y="4686300"/>
          <p14:tracePt t="90681" x="7283450" y="4686300"/>
          <p14:tracePt t="90690" x="7264400" y="4695825"/>
          <p14:tracePt t="90693" x="7246938" y="4705350"/>
          <p14:tracePt t="90705" x="7218363" y="4714875"/>
          <p14:tracePt t="90718" x="7191375" y="4732338"/>
          <p14:tracePt t="90729" x="7162800" y="4741863"/>
          <p14:tracePt t="90734" x="7143750" y="4770438"/>
          <p14:tracePt t="90744" x="7135813" y="4770438"/>
          <p14:tracePt t="90749" x="7116763" y="4787900"/>
          <p14:tracePt t="90759" x="7097713" y="4816475"/>
          <p14:tracePt t="90765" x="7080250" y="4835525"/>
          <p14:tracePt t="90773" x="7051675" y="4862513"/>
          <p14:tracePt t="90782" x="7032625" y="4881563"/>
          <p14:tracePt t="90790" x="7005638" y="4937125"/>
          <p14:tracePt t="90797" x="6977063" y="4964113"/>
          <p14:tracePt t="90809" x="6967538" y="4992688"/>
          <p14:tracePt t="90813" x="6940550" y="5048250"/>
          <p14:tracePt t="90823" x="6940550" y="5067300"/>
          <p14:tracePt t="90829" x="6931025" y="5084763"/>
          <p14:tracePt t="90839" x="6921500" y="5084763"/>
          <p14:tracePt t="90844" x="6921500" y="5103813"/>
          <p14:tracePt t="90860" x="6921500" y="5132388"/>
          <p14:tracePt t="90881" x="6921500" y="5141913"/>
          <p14:tracePt t="90891" x="6921500" y="5159375"/>
          <p14:tracePt t="90906" x="6921500" y="5168900"/>
          <p14:tracePt t="90918" x="6921500" y="5178425"/>
          <p14:tracePt t="90923" x="6931025" y="5187950"/>
          <p14:tracePt t="90932" x="6940550" y="5197475"/>
          <p14:tracePt t="90940" x="6940550" y="5205413"/>
          <p14:tracePt t="90948" x="6959600" y="5205413"/>
          <p14:tracePt t="90958" x="6959600" y="5224463"/>
          <p14:tracePt t="90964" x="6986588" y="5243513"/>
          <p14:tracePt t="90970" x="7005638" y="5253038"/>
          <p14:tracePt t="90976" x="7023100" y="5270500"/>
          <p14:tracePt t="90983" x="7051675" y="5299075"/>
          <p14:tracePt t="91000" x="7080250" y="5318125"/>
          <p14:tracePt t="91012" x="7107238" y="5335588"/>
          <p14:tracePt t="91016" x="7126288" y="5335588"/>
          <p14:tracePt t="91027" x="7135813" y="5345113"/>
          <p14:tracePt t="91033" x="7162800" y="5354638"/>
          <p14:tracePt t="91041" x="7191375" y="5354638"/>
          <p14:tracePt t="91048" x="7227888" y="5383213"/>
          <p14:tracePt t="91056" x="7246938" y="5383213"/>
          <p14:tracePt t="91064" x="7283450" y="5391150"/>
          <p14:tracePt t="91072" x="7339013" y="5410200"/>
          <p14:tracePt t="91083" x="7440613" y="5438775"/>
          <p14:tracePt t="91095" x="7553325" y="5484813"/>
          <p14:tracePt t="91106" x="7618413" y="5503863"/>
          <p14:tracePt t="91112" x="7673975" y="5511800"/>
          <p14:tracePt t="91122" x="7710488" y="5540375"/>
          <p14:tracePt t="91128" x="7766050" y="5567363"/>
          <p14:tracePt t="91136" x="7812088" y="5576888"/>
          <p14:tracePt t="91142" x="7850188" y="5605463"/>
          <p14:tracePt t="91150" x="7886700" y="5605463"/>
          <p14:tracePt t="91157" x="7923213" y="5632450"/>
          <p14:tracePt t="91164" x="7942263" y="5632450"/>
          <p14:tracePt t="91172" x="7970838" y="5641975"/>
          <p14:tracePt t="91181" x="8007350" y="5651500"/>
          <p14:tracePt t="91190" x="8043863" y="5651500"/>
          <p14:tracePt t="91202" x="8081963" y="5670550"/>
          <p14:tracePt t="91207" x="8091488" y="5680075"/>
          <p14:tracePt t="91216" x="8118475" y="5680075"/>
          <p14:tracePt t="91224" x="8137525" y="5680075"/>
          <p14:tracePt t="91231" x="8156575" y="5688013"/>
          <p14:tracePt t="91240" x="8183563" y="5688013"/>
          <p14:tracePt t="91249" x="8229600" y="5697538"/>
          <p14:tracePt t="91257" x="8285163" y="5697538"/>
          <p14:tracePt t="91268" x="8313738" y="5697538"/>
          <p14:tracePt t="91274" x="8359775" y="5697538"/>
          <p14:tracePt t="91284" x="8405813" y="5688013"/>
          <p14:tracePt t="91298" x="8461375" y="5661025"/>
          <p14:tracePt t="91310" x="8499475" y="5661025"/>
          <p14:tracePt t="91315" x="8535988" y="5641975"/>
          <p14:tracePt t="91324" x="8564563" y="5641975"/>
          <p14:tracePt t="91331" x="8601075" y="5614988"/>
          <p14:tracePt t="91339" x="8647113" y="5595938"/>
          <p14:tracePt t="91348" x="8675688" y="5586413"/>
          <p14:tracePt t="91356" x="8712200" y="5576888"/>
          <p14:tracePt t="91365" x="8740775" y="5567363"/>
          <p14:tracePt t="91369" x="8767763" y="5549900"/>
          <p14:tracePt t="91378" x="8815388" y="5530850"/>
          <p14:tracePt t="91389" x="8832850" y="5521325"/>
          <p14:tracePt t="91395" x="8870950" y="5503863"/>
          <p14:tracePt t="91404" x="8897938" y="5484813"/>
          <p14:tracePt t="91412" x="8916988" y="5475288"/>
          <p14:tracePt t="91419" x="8943975" y="5456238"/>
          <p14:tracePt t="91426" x="8963025" y="5456238"/>
          <p14:tracePt t="91434" x="8991600" y="5446713"/>
          <p14:tracePt t="91440" x="8999538" y="5438775"/>
          <p14:tracePt t="91448" x="9018588" y="5429250"/>
          <p14:tracePt t="91457" x="9037638" y="5419725"/>
          <p14:tracePt t="91465" x="9047163" y="5419725"/>
          <p14:tracePt t="91473" x="9083675" y="5391150"/>
          <p14:tracePt t="91483" x="9093200" y="5383213"/>
          <p14:tracePt t="91490" x="9112250" y="5373688"/>
          <p14:tracePt t="91498" x="9120188" y="5364163"/>
          <p14:tracePt t="91506" x="9120188" y="5354638"/>
          <p14:tracePt t="91515" x="9139238" y="5354638"/>
          <p14:tracePt t="91524" x="9148763" y="5335588"/>
          <p14:tracePt t="91531" x="9158288" y="5335588"/>
          <p14:tracePt t="91536" x="9167813" y="5308600"/>
          <p14:tracePt t="91541" x="9185275" y="5289550"/>
          <p14:tracePt t="91556" x="9213850" y="5233988"/>
          <p14:tracePt t="91567" x="9232900" y="5187950"/>
          <p14:tracePt t="91581" x="9250363" y="5168900"/>
          <p14:tracePt t="91591" x="9250363" y="5149850"/>
          <p14:tracePt t="91598" x="9250363" y="5141913"/>
          <p14:tracePt t="91607" x="9250363" y="5132388"/>
          <p14:tracePt t="91614" x="9259888" y="5103813"/>
          <p14:tracePt t="91622" x="9259888" y="5084763"/>
          <p14:tracePt t="91637" x="9259888" y="5067300"/>
          <p14:tracePt t="91651" x="9259888" y="5048250"/>
          <p14:tracePt t="91661" x="9259888" y="5011738"/>
          <p14:tracePt t="91672" x="9250363" y="4992688"/>
          <p14:tracePt t="91680" x="9240838" y="4964113"/>
          <p14:tracePt t="91687" x="9240838" y="4946650"/>
          <p14:tracePt t="91692" x="9213850" y="4927600"/>
          <p14:tracePt t="91701" x="9194800" y="4900613"/>
          <p14:tracePt t="91708" x="9175750" y="4862513"/>
          <p14:tracePt t="91717" x="9167813" y="4826000"/>
          <p14:tracePt t="91722" x="9148763" y="4797425"/>
          <p14:tracePt t="91732" x="9120188" y="4760913"/>
          <p14:tracePt t="91741" x="9093200" y="4741863"/>
          <p14:tracePt t="91750" x="9074150" y="4714875"/>
          <p14:tracePt t="91758" x="9009063" y="4659313"/>
          <p14:tracePt t="91770" x="8916988" y="4575175"/>
          <p14:tracePt t="91781" x="8861425" y="4529138"/>
          <p14:tracePt t="91786" x="8786813" y="4481513"/>
          <p14:tracePt t="91798" x="8702675" y="4454525"/>
          <p14:tracePt t="91801" x="8656638" y="4425950"/>
          <p14:tracePt t="91813" x="8601075" y="4418013"/>
          <p14:tracePt t="91815" x="8564563" y="4389438"/>
          <p14:tracePt t="91825" x="8526463" y="4389438"/>
          <p14:tracePt t="91833" x="8489950" y="4379913"/>
          <p14:tracePt t="91840" x="8470900" y="4379913"/>
          <p14:tracePt t="91848" x="8424863" y="4379913"/>
          <p14:tracePt t="91863" x="8369300" y="4360863"/>
          <p14:tracePt t="91876" x="8332788" y="4360863"/>
          <p14:tracePt t="91880" x="8294688" y="4360863"/>
          <p14:tracePt t="91890" x="8277225" y="4352925"/>
          <p14:tracePt t="91898" x="8220075" y="4352925"/>
          <p14:tracePt t="91906" x="8202613" y="4343400"/>
          <p14:tracePt t="91912" x="8164513" y="4343400"/>
          <p14:tracePt t="91923" x="8147050" y="4343400"/>
          <p14:tracePt t="91934" x="8099425" y="4352925"/>
          <p14:tracePt t="91943" x="8072438" y="4352925"/>
          <p14:tracePt t="91958" x="8035925" y="4370388"/>
          <p14:tracePt t="91969" x="8016875" y="4370388"/>
          <p14:tracePt t="91974" x="8007350" y="4379913"/>
          <p14:tracePt t="91985" x="7988300" y="4379913"/>
          <p14:tracePt t="91990" x="7951788" y="4379913"/>
          <p14:tracePt t="91998" x="7932738" y="4389438"/>
          <p14:tracePt t="92007" x="7896225" y="4389438"/>
          <p14:tracePt t="92014" x="7867650" y="4398963"/>
          <p14:tracePt t="92023" x="7850188" y="4408488"/>
          <p14:tracePt t="92031" x="7831138" y="4408488"/>
          <p14:tracePt t="92040" x="7802563" y="4418013"/>
          <p14:tracePt t="92044" x="7766050" y="4435475"/>
          <p14:tracePt t="92052" x="7720013" y="4445000"/>
          <p14:tracePt t="92064" x="7681913" y="4454525"/>
          <p14:tracePt t="92069" x="7645400" y="4473575"/>
          <p14:tracePt t="92079" x="7618413" y="4481513"/>
          <p14:tracePt t="92088" x="7570788" y="4510088"/>
          <p14:tracePt t="92093" x="7524750" y="4510088"/>
          <p14:tracePt t="92100" x="7488238" y="4510088"/>
          <p14:tracePt t="92108" x="7469188" y="4519613"/>
          <p14:tracePt t="92114" x="7440613" y="4519613"/>
          <p14:tracePt t="92123" x="7423150" y="4529138"/>
          <p14:tracePt t="92132" x="7413625" y="4529138"/>
          <p14:tracePt t="92139" x="7404100" y="4529138"/>
          <p14:tracePt t="92149" x="7385050" y="4546600"/>
          <p14:tracePt t="92158" x="7377113" y="4546600"/>
          <p14:tracePt t="92166" x="7367588" y="4546600"/>
          <p14:tracePt t="92173" x="7358063" y="4556125"/>
          <p14:tracePt t="92181" x="7348538" y="4565650"/>
          <p14:tracePt t="92190" x="7321550" y="4565650"/>
          <p14:tracePt t="92195" x="7321550" y="4575175"/>
          <p14:tracePt t="92202" x="7312025" y="4584700"/>
          <p14:tracePt t="92226" x="7302500" y="4594225"/>
          <p14:tracePt t="92241" x="7292975" y="4602163"/>
          <p14:tracePt t="92256" x="7283450" y="4611688"/>
          <p14:tracePt t="92271" x="7273925" y="4621213"/>
          <p14:tracePt t="92282" x="7273925" y="4630738"/>
          <p14:tracePt t="92287" x="7264400" y="4649788"/>
          <p14:tracePt t="92296" x="7256463" y="4667250"/>
          <p14:tracePt t="92304" x="7246938" y="4667250"/>
          <p14:tracePt t="92314" x="7237413" y="4686300"/>
          <p14:tracePt t="92325" x="7237413" y="4705350"/>
          <p14:tracePt t="92336" x="7218363" y="4741863"/>
          <p14:tracePt t="92351" x="7218363" y="4760913"/>
          <p14:tracePt t="92362" x="7208838" y="4770438"/>
          <p14:tracePt t="92365" x="7208838" y="4787900"/>
          <p14:tracePt t="92376" x="7208838" y="4797425"/>
          <p14:tracePt t="92382" x="7200900" y="4806950"/>
          <p14:tracePt t="92390" x="7200900" y="4826000"/>
          <p14:tracePt t="92398" x="7191375" y="4835525"/>
          <p14:tracePt t="92406" x="7191375" y="4843463"/>
          <p14:tracePt t="92415" x="7191375" y="4872038"/>
          <p14:tracePt t="92422" x="7191375" y="4881563"/>
          <p14:tracePt t="92432" x="7181850" y="4908550"/>
          <p14:tracePt t="92445" x="7172325" y="4937125"/>
          <p14:tracePt t="92455" x="7172325" y="4956175"/>
          <p14:tracePt t="92461" x="7172325" y="4964113"/>
          <p14:tracePt t="92470" x="7162800" y="5002213"/>
          <p14:tracePt t="92485" x="7143750" y="5021263"/>
          <p14:tracePt t="92491" x="7143750" y="5038725"/>
          <p14:tracePt t="92500" x="7143750" y="5067300"/>
          <p14:tracePt t="92508" x="7135813" y="5076825"/>
          <p14:tracePt t="92514" x="7126288" y="5094288"/>
          <p14:tracePt t="92523" x="7126288" y="5113338"/>
          <p14:tracePt t="92539" x="7116763" y="5122863"/>
          <p14:tracePt t="92550" x="7116763" y="5141913"/>
          <p14:tracePt t="92555" x="7107238" y="5141913"/>
          <p14:tracePt t="92564" x="7107238" y="5149850"/>
          <p14:tracePt t="92571" x="7097713" y="5159375"/>
          <p14:tracePt t="92579" x="7097713" y="5168900"/>
          <p14:tracePt t="92585" x="7088188" y="5197475"/>
          <p14:tracePt t="92594" x="7088188" y="5205413"/>
          <p14:tracePt t="92608" x="7080250" y="5214938"/>
          <p14:tracePt t="92616" x="7070725" y="5224463"/>
          <p14:tracePt t="92633" x="7070725" y="5233988"/>
          <p14:tracePt t="92649" x="7070725" y="5243513"/>
          <p14:tracePt t="92673" x="7070725" y="5253038"/>
          <p14:tracePt t="92679" x="7070725" y="5262563"/>
          <p14:tracePt t="92712" x="7070725" y="5280025"/>
          <p14:tracePt t="92727" x="7070725" y="5289550"/>
          <p14:tracePt t="92744" x="7080250" y="5299075"/>
          <p14:tracePt t="92757" x="7107238" y="5318125"/>
          <p14:tracePt t="92767" x="7116763" y="5318125"/>
          <p14:tracePt t="92774" x="7143750" y="5326063"/>
          <p14:tracePt t="92782" x="7162800" y="5335588"/>
          <p14:tracePt t="92790" x="7172325" y="5335588"/>
          <p14:tracePt t="92799" x="7181850" y="5335588"/>
          <p14:tracePt t="92807" x="7200900" y="5335588"/>
          <p14:tracePt t="92815" x="7227888" y="5335588"/>
          <p14:tracePt t="92824" x="7283450" y="5335588"/>
          <p14:tracePt t="92832" x="7302500" y="5335588"/>
          <p14:tracePt t="92841" x="7321550" y="5335588"/>
          <p14:tracePt t="92848" x="7348538" y="5335588"/>
          <p14:tracePt t="92853" x="7385050" y="5335588"/>
          <p14:tracePt t="92864" x="7404100" y="5335588"/>
          <p14:tracePt t="92868" x="7423150" y="5326063"/>
          <p14:tracePt t="92876" x="7450138" y="5326063"/>
          <p14:tracePt t="92884" x="7488238" y="5308600"/>
          <p14:tracePt t="92891" x="7505700" y="5308600"/>
          <p14:tracePt t="92898" x="7543800" y="5299075"/>
          <p14:tracePt t="92907" x="7561263" y="5299075"/>
          <p14:tracePt t="92915" x="7635875" y="5280025"/>
          <p14:tracePt t="92928" x="7673975" y="5280025"/>
          <p14:tracePt t="92934" x="7710488" y="5280025"/>
          <p14:tracePt t="92942" x="7729538" y="5280025"/>
          <p14:tracePt t="92949" x="7747000" y="5280025"/>
          <p14:tracePt t="92956" x="7785100" y="5280025"/>
          <p14:tracePt t="92966" x="7821613" y="5262563"/>
          <p14:tracePt t="92972" x="7840663" y="5262563"/>
          <p14:tracePt t="92981" x="7850188" y="5262563"/>
          <p14:tracePt t="92989" x="7877175" y="5262563"/>
          <p14:tracePt t="92994" x="7896225" y="5262563"/>
          <p14:tracePt t="92999" x="7915275" y="5262563"/>
          <p14:tracePt t="93010" x="7951788" y="5262563"/>
          <p14:tracePt t="93021" x="7970838" y="5262563"/>
          <p14:tracePt t="93026" x="7988300" y="5262563"/>
          <p14:tracePt t="93037" x="8007350" y="5262563"/>
          <p14:tracePt t="93040" x="8016875" y="5262563"/>
          <p14:tracePt t="93050" x="8043863" y="5262563"/>
          <p14:tracePt t="93056" x="8053388" y="5262563"/>
          <p14:tracePt t="93065" x="8062913" y="5262563"/>
          <p14:tracePt t="93073" x="8072438" y="5262563"/>
          <p14:tracePt t="93080" x="8081963" y="5262563"/>
          <p14:tracePt t="93087" x="8099425" y="5262563"/>
          <p14:tracePt t="93105" x="8128000" y="5262563"/>
          <p14:tracePt t="93119" x="8147050" y="5270500"/>
          <p14:tracePt t="93136" x="8156575" y="5270500"/>
          <p14:tracePt t="93145" x="8174038" y="5289550"/>
          <p14:tracePt t="93151" x="8193088" y="5289550"/>
          <p14:tracePt t="93158" x="8193088" y="5299075"/>
          <p14:tracePt t="93167" x="8212138" y="5299075"/>
          <p14:tracePt t="93173" x="8212138" y="5308600"/>
          <p14:tracePt t="93181" x="8229600" y="5308600"/>
          <p14:tracePt t="93189" x="8239125" y="5318125"/>
          <p14:tracePt t="93198" x="8248650" y="5326063"/>
          <p14:tracePt t="93216" x="8267700" y="5335588"/>
          <p14:tracePt t="93224" x="8267700" y="5345113"/>
          <p14:tracePt t="93231" x="8285163" y="5354638"/>
          <p14:tracePt t="93245" x="8313738" y="5364163"/>
          <p14:tracePt t="93262" x="8350250" y="5391150"/>
          <p14:tracePt t="93279" x="8369300" y="5391150"/>
          <p14:tracePt t="93286" x="8369300" y="5400675"/>
          <p14:tracePt t="93292" x="8396288" y="5410200"/>
          <p14:tracePt t="93307" x="8405813" y="5419725"/>
          <p14:tracePt t="93319" x="8434388" y="5419725"/>
          <p14:tracePt t="93333" x="8434388" y="5429250"/>
          <p14:tracePt t="93339" x="8453438" y="5429250"/>
          <p14:tracePt t="93356" x="8470900" y="5438775"/>
          <p14:tracePt t="93364" x="8480425" y="5438775"/>
          <p14:tracePt t="93369" x="8489950" y="5438775"/>
          <p14:tracePt t="93378" x="8499475" y="5438775"/>
          <p14:tracePt t="93388" x="8545513" y="5438775"/>
          <p14:tracePt t="93403" x="8564563" y="5438775"/>
          <p14:tracePt t="93413" x="8582025" y="5438775"/>
          <p14:tracePt t="93420" x="8610600" y="5438775"/>
          <p14:tracePt t="93429" x="8620125" y="5438775"/>
          <p14:tracePt t="93434" x="8637588" y="5438775"/>
          <p14:tracePt t="93443" x="8647113" y="5429250"/>
          <p14:tracePt t="93449" x="8666163" y="5429250"/>
          <p14:tracePt t="93458" x="8675688" y="5429250"/>
          <p14:tracePt t="93465" x="8694738" y="5429250"/>
          <p14:tracePt t="93478" x="8712200" y="5429250"/>
          <p14:tracePt t="93497" x="8731250" y="5429250"/>
          <p14:tracePt t="93507" x="8750300" y="5419725"/>
          <p14:tracePt t="93522" x="8767763" y="5419725"/>
          <p14:tracePt t="93528" x="8777288" y="5410200"/>
          <p14:tracePt t="93537" x="8786813" y="5410200"/>
          <p14:tracePt t="93545" x="8796338" y="5400675"/>
          <p14:tracePt t="93558" x="8815388" y="5400675"/>
          <p14:tracePt t="93566" x="8815388" y="5391150"/>
          <p14:tracePt t="93575" x="8823325" y="5391150"/>
          <p14:tracePt t="93590" x="8832850" y="5383213"/>
          <p14:tracePt t="93602" x="8842375" y="5383213"/>
          <p14:tracePt t="93637" x="8851900" y="5383213"/>
          <p14:tracePt t="93669" x="8861425" y="5373688"/>
          <p14:tracePt t="93685" x="8870950" y="5364163"/>
          <p14:tracePt t="93710" x="8888413" y="5345113"/>
          <p14:tracePt t="93740" x="8897938" y="5335588"/>
          <p14:tracePt t="93780" x="8907463" y="5326063"/>
          <p14:tracePt t="93796" x="8916988" y="5318125"/>
          <p14:tracePt t="93805" x="8926513" y="5318125"/>
          <p14:tracePt t="93812" x="8926513" y="5308600"/>
          <p14:tracePt t="93826" x="8934450" y="5299075"/>
          <p14:tracePt t="93840" x="8943975" y="5289550"/>
          <p14:tracePt t="93848" x="8953500" y="5280025"/>
          <p14:tracePt t="93857" x="8953500" y="5270500"/>
          <p14:tracePt t="93872" x="8963025" y="5262563"/>
          <p14:tracePt t="93885" x="8972550" y="5243513"/>
          <p14:tracePt t="93903" x="8972550" y="5224463"/>
          <p14:tracePt t="93913" x="8972550" y="5197475"/>
          <p14:tracePt t="93918" x="8991600" y="5187950"/>
          <p14:tracePt t="93929" x="8999538" y="5159375"/>
          <p14:tracePt t="93943" x="8999538" y="5103813"/>
          <p14:tracePt t="93951" x="8999538" y="5084763"/>
          <p14:tracePt t="93957" x="9009063" y="5038725"/>
          <p14:tracePt t="93965" x="9018588" y="5011738"/>
          <p14:tracePt t="93980" x="9018588" y="4973638"/>
          <p14:tracePt t="93994" x="9018588" y="4956175"/>
          <p14:tracePt t="93998" x="9018588" y="4946650"/>
          <p14:tracePt t="94008" x="9018588" y="4937125"/>
          <p14:tracePt t="94014" x="9018588" y="4908550"/>
          <p14:tracePt t="94022" x="9018588" y="4891088"/>
          <p14:tracePt t="94031" x="9018588" y="4881563"/>
          <p14:tracePt t="94039" x="9018588" y="4852988"/>
          <p14:tracePt t="94052" x="9018588" y="4826000"/>
          <p14:tracePt t="94062" x="9018588" y="4797425"/>
          <p14:tracePt t="94076" x="9018588" y="4751388"/>
          <p14:tracePt t="94087" x="9018588" y="4741863"/>
          <p14:tracePt t="94094" x="9009063" y="4722813"/>
          <p14:tracePt t="94103" x="9009063" y="4705350"/>
          <p14:tracePt t="94109" x="8999538" y="4695825"/>
          <p14:tracePt t="94117" x="8991600" y="4667250"/>
          <p14:tracePt t="94124" x="8991600" y="4649788"/>
          <p14:tracePt t="94132" x="8972550" y="4630738"/>
          <p14:tracePt t="94139" x="8963025" y="4630738"/>
          <p14:tracePt t="94148" x="8963025" y="4621213"/>
          <p14:tracePt t="94157" x="8943975" y="4594225"/>
          <p14:tracePt t="94170" x="8916988" y="4565650"/>
          <p14:tracePt t="94182" x="8878888" y="4538663"/>
          <p14:tracePt t="94187" x="8851900" y="4529138"/>
          <p14:tracePt t="94197" x="8815388" y="4519613"/>
          <p14:tracePt t="94206" x="8777288" y="4491038"/>
          <p14:tracePt t="94216" x="8740775" y="4491038"/>
          <p14:tracePt t="94220" x="8702675" y="4464050"/>
          <p14:tracePt t="94226" x="8666163" y="4454525"/>
          <p14:tracePt t="94232" x="8620125" y="4445000"/>
          <p14:tracePt t="94242" x="8582025" y="4425950"/>
          <p14:tracePt t="94250" x="8509000" y="4389438"/>
          <p14:tracePt t="94266" x="8434388" y="4370388"/>
          <p14:tracePt t="94276" x="8405813" y="4352925"/>
          <p14:tracePt t="94281" x="8359775" y="4343400"/>
          <p14:tracePt t="94291" x="8323263" y="4343400"/>
          <p14:tracePt t="94298" x="8285163" y="4333875"/>
          <p14:tracePt t="94307" x="8248650" y="4333875"/>
          <p14:tracePt t="94315" x="8202613" y="4314825"/>
          <p14:tracePt t="94322" x="8164513" y="4314825"/>
          <p14:tracePt t="94331" x="8118475" y="4314825"/>
          <p14:tracePt t="94335" x="8081963" y="4314825"/>
          <p14:tracePt t="94345" x="7988300" y="4324350"/>
          <p14:tracePt t="94360" x="7877175" y="4333875"/>
          <p14:tracePt t="94371" x="7840663" y="4333875"/>
          <p14:tracePt t="94374" x="7775575" y="4333875"/>
          <p14:tracePt t="94386" x="7720013" y="4333875"/>
          <p14:tracePt t="94395" x="7654925" y="4333875"/>
          <p14:tracePt t="94400" x="7561263" y="4333875"/>
          <p14:tracePt t="94406" x="7497763" y="4333875"/>
          <p14:tracePt t="94414" x="7423150" y="4333875"/>
          <p14:tracePt t="94422" x="7377113" y="4352925"/>
          <p14:tracePt t="94431" x="7339013" y="4352925"/>
          <p14:tracePt t="94442" x="7264400" y="4360863"/>
          <p14:tracePt t="94454" x="7237413" y="4370388"/>
          <p14:tracePt t="94465" x="7218363" y="4370388"/>
          <p14:tracePt t="94471" x="7208838" y="4370388"/>
          <p14:tracePt t="94479" x="7172325" y="4389438"/>
          <p14:tracePt t="94486" x="7162800" y="4389438"/>
          <p14:tracePt t="94494" x="7143750" y="4398963"/>
          <p14:tracePt t="94499" x="7107238" y="4425950"/>
          <p14:tracePt t="94509" x="7097713" y="4435475"/>
          <p14:tracePt t="94516" x="7088188" y="4445000"/>
          <p14:tracePt t="94523" x="7061200" y="4454525"/>
          <p14:tracePt t="94532" x="7032625" y="4491038"/>
          <p14:tracePt t="94548" x="7015163" y="4510088"/>
          <p14:tracePt t="94558" x="6996113" y="4538663"/>
          <p14:tracePt t="94564" x="6986588" y="4546600"/>
          <p14:tracePt t="94574" x="6977063" y="4565650"/>
          <p14:tracePt t="94579" x="6940550" y="4602163"/>
          <p14:tracePt t="94588" x="6940550" y="4621213"/>
          <p14:tracePt t="94595" x="6902450" y="4649788"/>
          <p14:tracePt t="94603" x="6875463" y="4705350"/>
          <p14:tracePt t="94611" x="6875463" y="4714875"/>
          <p14:tracePt t="94617" x="6856413" y="4760913"/>
          <p14:tracePt t="94626" x="6829425" y="4806950"/>
          <p14:tracePt t="94639" x="6800850" y="4843463"/>
          <p14:tracePt t="94645" x="6800850" y="4852988"/>
          <p14:tracePt t="94652" x="6800850" y="4872038"/>
          <p14:tracePt t="94660" x="6791325" y="4900613"/>
          <p14:tracePt t="94668" x="6783388" y="4927600"/>
          <p14:tracePt t="94674" x="6783388" y="4956175"/>
          <p14:tracePt t="94682" x="6783388" y="4992688"/>
          <p14:tracePt t="94690" x="6783388" y="5011738"/>
          <p14:tracePt t="94698" x="6783388" y="5048250"/>
          <p14:tracePt t="94706" x="6783388" y="5057775"/>
          <p14:tracePt t="94715" x="6783388" y="5076825"/>
          <p14:tracePt t="94723" x="6783388" y="5094288"/>
          <p14:tracePt t="94733" x="6783388" y="5122863"/>
          <p14:tracePt t="94748" x="6783388" y="5141913"/>
          <p14:tracePt t="94762" x="6791325" y="5149850"/>
          <p14:tracePt t="94767" x="6791325" y="5159375"/>
          <p14:tracePt t="94778" x="6791325" y="5168900"/>
          <p14:tracePt t="94785" x="6800850" y="5178425"/>
          <p14:tracePt t="94793" x="6810375" y="5214938"/>
          <p14:tracePt t="94799" x="6819900" y="5224463"/>
          <p14:tracePt t="94806" x="6846888" y="5243513"/>
          <p14:tracePt t="94815" x="6875463" y="5289550"/>
          <p14:tracePt t="94832" x="6931025" y="5354638"/>
          <p14:tracePt t="94842" x="6940550" y="5364163"/>
          <p14:tracePt t="94847" x="6950075" y="5373688"/>
          <p14:tracePt t="94857" x="6959600" y="5383213"/>
          <p14:tracePt t="94863" x="6967538" y="5400675"/>
          <p14:tracePt t="94871" x="6977063" y="5410200"/>
          <p14:tracePt t="94878" x="6986588" y="5419725"/>
          <p14:tracePt t="94886" x="7005638" y="5438775"/>
          <p14:tracePt t="94893" x="7032625" y="5456238"/>
          <p14:tracePt t="94900" x="7051675" y="5475288"/>
          <p14:tracePt t="94908" x="7080250" y="5484813"/>
          <p14:tracePt t="94916" x="7097713" y="5503863"/>
          <p14:tracePt t="94924" x="7143750" y="5521325"/>
          <p14:tracePt t="94936" x="7172325" y="5549900"/>
          <p14:tracePt t="94942" x="7191375" y="5549900"/>
          <p14:tracePt t="94951" x="7218363" y="5567363"/>
          <p14:tracePt t="94957" x="7237413" y="5567363"/>
          <p14:tracePt t="94965" x="7256463" y="5576888"/>
          <p14:tracePt t="94973" x="7292975" y="5595938"/>
          <p14:tracePt t="94981" x="7321550" y="5595938"/>
          <p14:tracePt t="94991" x="7358063" y="5605463"/>
          <p14:tracePt t="94998" x="7385050" y="5614988"/>
          <p14:tracePt t="95007" x="7394575" y="5614988"/>
          <p14:tracePt t="95009" x="7432675" y="5614988"/>
          <p14:tracePt t="95017" x="7478713" y="5632450"/>
          <p14:tracePt t="95030" x="7497763" y="5641975"/>
          <p14:tracePt t="95036" x="7534275" y="5641975"/>
          <p14:tracePt t="95046" x="7543800" y="5641975"/>
          <p14:tracePt t="95051" x="7570788" y="5641975"/>
          <p14:tracePt t="95060" x="7599363" y="5641975"/>
          <p14:tracePt t="95067" x="7635875" y="5641975"/>
          <p14:tracePt t="95074" x="7664450" y="5641975"/>
          <p14:tracePt t="95081" x="7720013" y="5651500"/>
          <p14:tracePt t="95089" x="7756525" y="5670550"/>
          <p14:tracePt t="95098" x="7802563" y="5670550"/>
          <p14:tracePt t="95106" x="7877175" y="5670550"/>
          <p14:tracePt t="95117" x="7961313" y="5670550"/>
          <p14:tracePt t="95125" x="7997825" y="5680075"/>
          <p14:tracePt t="95132" x="8043863" y="5688013"/>
          <p14:tracePt t="95139" x="8072438" y="5688013"/>
          <p14:tracePt t="95149" x="8099425" y="5688013"/>
          <p14:tracePt t="95156" x="8156575" y="5707063"/>
          <p14:tracePt t="95160" x="8202613" y="5707063"/>
          <p14:tracePt t="95175" x="8323263" y="5707063"/>
          <p14:tracePt t="95183" x="8369300" y="5707063"/>
          <p14:tracePt t="95192" x="8424863" y="5707063"/>
          <p14:tracePt t="95199" x="8470900" y="5707063"/>
          <p14:tracePt t="95207" x="8591550" y="5697538"/>
          <p14:tracePt t="95223" x="8712200" y="5697538"/>
          <p14:tracePt t="95233" x="8777288" y="5697538"/>
          <p14:tracePt t="95239" x="8851900" y="5707063"/>
          <p14:tracePt t="95248" x="8916988" y="5707063"/>
          <p14:tracePt t="95254" x="8972550" y="5697538"/>
          <p14:tracePt t="95263" x="9055100" y="5697538"/>
          <p14:tracePt t="95269" x="9139238" y="5670550"/>
          <p14:tracePt t="95278" x="9204325" y="5661025"/>
          <p14:tracePt t="95285" x="9278938" y="5641975"/>
          <p14:tracePt t="95292" x="9353550" y="5614988"/>
          <p14:tracePt t="95300" x="9482138" y="5559425"/>
          <p14:tracePt t="95313" x="9520238" y="5530850"/>
          <p14:tracePt t="95319" x="9593263" y="5475288"/>
          <p14:tracePt t="95328" x="9650413" y="5446713"/>
          <p14:tracePt t="95332" x="9696450" y="5383213"/>
          <p14:tracePt t="95344" x="9771063" y="5335588"/>
          <p14:tracePt t="95350" x="9817100" y="5299075"/>
          <p14:tracePt t="95357" x="9872663" y="5253038"/>
          <p14:tracePt t="95365" x="9909175" y="5214938"/>
          <p14:tracePt t="95373" x="9993313" y="5132388"/>
          <p14:tracePt t="95382" x="10020300" y="5094288"/>
          <p14:tracePt t="95390" x="10075863" y="4992688"/>
          <p14:tracePt t="95400" x="10150475" y="4816475"/>
          <p14:tracePt t="95409" x="10206038" y="4695825"/>
          <p14:tracePt t="95413" x="10261600" y="4491038"/>
          <p14:tracePt t="95426" x="10345738" y="4297363"/>
          <p14:tracePt t="95437" x="10355263" y="4203700"/>
          <p14:tracePt t="95444" x="10372725" y="4092575"/>
          <p14:tracePt t="95452" x="10401300" y="4008438"/>
          <p14:tracePt t="95459" x="10401300" y="3897313"/>
          <p14:tracePt t="95467" x="10401300" y="3832225"/>
          <p14:tracePt t="95475" x="10401300" y="3786188"/>
          <p14:tracePt t="95481" x="10420350" y="3711575"/>
          <p14:tracePt t="95490" x="10420350" y="3609975"/>
          <p14:tracePt t="95506" x="10382250" y="3452813"/>
          <p14:tracePt t="95517" x="10372725" y="3340100"/>
          <p14:tracePt t="95523" x="10355263" y="3267075"/>
          <p14:tracePt t="95532" x="10326688" y="3163888"/>
          <p14:tracePt t="95541" x="10271125" y="3025775"/>
          <p14:tracePt t="95550" x="10244138" y="2951163"/>
          <p14:tracePt t="95553" x="10206038" y="2876550"/>
          <p14:tracePt t="95560" x="10179050" y="2820988"/>
          <p14:tracePt t="95568" x="10131425" y="2746375"/>
          <p14:tracePt t="95575" x="10085388" y="2644775"/>
          <p14:tracePt t="95583" x="9955213" y="2487613"/>
          <p14:tracePt t="95596" x="9872663" y="2357438"/>
          <p14:tracePt t="95602" x="9834563" y="2338388"/>
          <p14:tracePt t="95611" x="9723438" y="2246313"/>
          <p14:tracePt t="95616" x="9621838" y="2152650"/>
          <p14:tracePt t="95628" x="9472613" y="2070100"/>
          <p14:tracePt t="95630" x="9296400" y="1976438"/>
          <p14:tracePt t="95640" x="9083675" y="1901825"/>
          <p14:tracePt t="95647" x="8878888" y="1809750"/>
          <p14:tracePt t="95655" x="8721725" y="1773238"/>
          <p14:tracePt t="95663" x="8516938" y="1716088"/>
          <p14:tracePt t="95669" x="8294688" y="1679575"/>
          <p14:tracePt t="95677" x="7905750" y="1604963"/>
          <p14:tracePt t="95693" x="7553325" y="1568450"/>
          <p14:tracePt t="95706" x="7377113" y="1568450"/>
          <p14:tracePt t="95712" x="7191375" y="1531938"/>
          <p14:tracePt t="95720" x="7032625" y="1531938"/>
          <p14:tracePt t="95727" x="6884988" y="1531938"/>
          <p14:tracePt t="95735" x="6699250" y="1539875"/>
          <p14:tracePt t="95742" x="6503988" y="1558925"/>
          <p14:tracePt t="95749" x="6327775" y="1558925"/>
          <p14:tracePt t="95759" x="6124575" y="1577975"/>
          <p14:tracePt t="95766" x="5919788" y="1595438"/>
          <p14:tracePt t="95772" x="5538788" y="1670050"/>
          <p14:tracePt t="95789" x="5241925" y="1689100"/>
          <p14:tracePt t="95799" x="5130800" y="1698625"/>
          <p14:tracePt t="95804" x="4991100" y="1735138"/>
          <p14:tracePt t="95814" x="4899025" y="1735138"/>
          <p14:tracePt t="95822" x="4814888" y="1735138"/>
          <p14:tracePt t="95829" x="4722813" y="1754188"/>
          <p14:tracePt t="95835" x="4630738" y="1754188"/>
          <p14:tracePt t="95844" x="4537075" y="1754188"/>
          <p14:tracePt t="95851" x="4462463" y="1744663"/>
          <p14:tracePt t="95857" x="4370388" y="1744663"/>
          <p14:tracePt t="95868" x="4230688" y="1735138"/>
          <p14:tracePt t="95881" x="4129088" y="1708150"/>
          <p14:tracePt t="95894" x="4054475" y="1689100"/>
          <p14:tracePt t="95899" x="4017963" y="1679575"/>
          <p14:tracePt t="95908" x="3971925" y="1670050"/>
          <p14:tracePt t="95915" x="3914775" y="1643063"/>
          <p14:tracePt t="95923" x="3841750" y="1604963"/>
          <p14:tracePt t="95931" x="3803650" y="1587500"/>
          <p14:tracePt t="95939" x="3748088" y="1539875"/>
          <p14:tracePt t="95949" x="3646488" y="1493838"/>
          <p14:tracePt t="95956" x="3590925" y="1466850"/>
          <p14:tracePt t="95959" x="3497263" y="1411288"/>
          <p14:tracePt t="95977" x="3441700" y="1382713"/>
          <p14:tracePt t="95988" x="3405188" y="1354138"/>
          <p14:tracePt t="95995" x="3376613" y="1346200"/>
          <p14:tracePt t="96003" x="3340100" y="1317625"/>
          <p14:tracePt t="96009" x="3321050" y="1317625"/>
          <p14:tracePt t="96018" x="3265488" y="1271588"/>
          <p14:tracePt t="96023" x="3238500" y="1262063"/>
          <p14:tracePt t="96033" x="3219450" y="1252538"/>
          <p14:tracePt t="96039" x="3192463" y="1243013"/>
          <p14:tracePt t="96060" x="3182938" y="1243013"/>
          <p14:tracePt t="96071" x="3173413" y="1216025"/>
          <p14:tracePt t="96082" x="3173413" y="1196975"/>
          <p14:tracePt t="96089" x="3182938" y="1196975"/>
          <p14:tracePt t="96097" x="3238500" y="1169988"/>
          <p14:tracePt t="96101" x="3257550" y="1141413"/>
          <p14:tracePt t="96112" x="3294063" y="1141413"/>
          <p14:tracePt t="96118" x="3313113" y="1141413"/>
          <p14:tracePt t="96126" x="3340100" y="1141413"/>
          <p14:tracePt t="96132" x="3359150" y="1141413"/>
          <p14:tracePt t="96140" x="3368675" y="1141413"/>
          <p14:tracePt t="96148" x="3395663" y="1141413"/>
          <p14:tracePt t="96159" x="3433763" y="1141413"/>
          <p14:tracePt t="96177" x="3683000" y="1177925"/>
          <p14:tracePt t="96182" x="3776663" y="1216025"/>
          <p14:tracePt t="96191" x="3933825" y="1243013"/>
          <p14:tracePt t="96198" x="4054475" y="1262063"/>
          <p14:tracePt t="96206" x="4165600" y="1298575"/>
          <p14:tracePt t="96215" x="4286250" y="1327150"/>
          <p14:tracePt t="96222" x="4491038" y="1401763"/>
          <p14:tracePt t="96231" x="4676775" y="1419225"/>
          <p14:tracePt t="96235" x="4814888" y="1474788"/>
          <p14:tracePt t="96243" x="4973638" y="1512888"/>
          <p14:tracePt t="96250" x="5084763" y="1531938"/>
          <p14:tracePt t="96259" x="5316538" y="1558925"/>
          <p14:tracePt t="96271" x="5408613" y="1577975"/>
          <p14:tracePt t="96276" x="5483225" y="1568450"/>
          <p14:tracePt t="96286" x="5529263" y="1577975"/>
          <p14:tracePt t="96291" x="5603875" y="1587500"/>
          <p14:tracePt t="96301" x="5641975" y="1587500"/>
          <p14:tracePt t="96310" x="5678488" y="1587500"/>
          <p14:tracePt t="96316" x="5724525" y="1587500"/>
          <p14:tracePt t="96323" x="5780088" y="1587500"/>
          <p14:tracePt t="96331" x="5799138" y="1604963"/>
          <p14:tracePt t="96340" x="5835650" y="1604963"/>
          <p14:tracePt t="96348" x="5883275" y="1604963"/>
          <p14:tracePt t="96358" x="5946775" y="1604963"/>
          <p14:tracePt t="96366" x="5965825" y="1604963"/>
          <p14:tracePt t="96374" x="6003925" y="1595438"/>
          <p14:tracePt t="96381" x="6021388" y="1595438"/>
          <p14:tracePt t="96384" x="6059488" y="1595438"/>
          <p14:tracePt t="96399" x="6142038" y="1595438"/>
          <p14:tracePt t="96409" x="6180138" y="1595438"/>
          <p14:tracePt t="96415" x="6245225" y="1595438"/>
          <p14:tracePt t="96424" x="6318250" y="1595438"/>
          <p14:tracePt t="96431" x="6383338" y="1595438"/>
          <p14:tracePt t="96441" x="6457950" y="1595438"/>
          <p14:tracePt t="96448" x="6588125" y="1595438"/>
          <p14:tracePt t="96459" x="6662738" y="1595438"/>
          <p14:tracePt t="96466" x="6754813" y="1604963"/>
          <p14:tracePt t="96474" x="6829425" y="1595438"/>
          <p14:tracePt t="96482" x="6902450" y="1604963"/>
          <p14:tracePt t="96489" x="6967538" y="1614488"/>
          <p14:tracePt t="96498" x="7061200" y="1633538"/>
          <p14:tracePt t="96506" x="7153275" y="1633538"/>
          <p14:tracePt t="96511" x="7246938" y="1652588"/>
          <p14:tracePt t="96518" x="7404100" y="1670050"/>
          <p14:tracePt t="96525" x="7543800" y="1689100"/>
          <p14:tracePt t="96532" x="7681913" y="1735138"/>
          <p14:tracePt t="96542" x="7877175" y="1781175"/>
          <p14:tracePt t="96557" x="7978775" y="1836738"/>
          <p14:tracePt t="96569" x="8007350" y="1865313"/>
          <p14:tracePt t="96575" x="8026400" y="1874838"/>
          <p14:tracePt t="96583" x="8035925" y="1874838"/>
          <p14:tracePt t="96627" x="8035925" y="1893888"/>
          <p14:tracePt t="96635" x="8035925" y="1911350"/>
          <p14:tracePt t="96652" x="8016875" y="1949450"/>
          <p14:tracePt t="96662" x="7997825" y="1985963"/>
          <p14:tracePt t="96668" x="7978775" y="2022475"/>
          <p14:tracePt t="96678" x="7970838" y="2060575"/>
          <p14:tracePt t="96683" x="7942263" y="2106613"/>
          <p14:tracePt t="96692" x="7915275" y="2181225"/>
          <p14:tracePt t="96699" x="7886700" y="2208213"/>
          <p14:tracePt t="96706" x="7859713" y="2282825"/>
          <p14:tracePt t="96718" x="7840663" y="2319338"/>
          <p14:tracePt t="96722" x="7812088" y="2357438"/>
          <p14:tracePt t="96729" x="7747000" y="2432050"/>
          <p14:tracePt t="96746" x="7654925" y="2608263"/>
          <p14:tracePt t="96757" x="7589838" y="2700338"/>
          <p14:tracePt t="96763" x="7459663" y="2895600"/>
          <p14:tracePt t="96772" x="7358063" y="3127375"/>
          <p14:tracePt t="96781" x="7283450" y="3294063"/>
          <p14:tracePt t="96788" x="7172325" y="3460750"/>
          <p14:tracePt t="96799" x="7070725" y="3759200"/>
          <p14:tracePt t="96800" x="7015163" y="3962400"/>
          <p14:tracePt t="96808" x="6959600" y="4148138"/>
          <p14:tracePt t="96815" x="6921500" y="4324350"/>
          <p14:tracePt t="96824" x="6884988" y="4621213"/>
          <p14:tracePt t="96840" x="6884988" y="4826000"/>
          <p14:tracePt t="96855" x="6902450" y="4992688"/>
          <p14:tracePt t="96867" x="6921500" y="5038725"/>
          <p14:tracePt t="96874" x="6950075" y="5113338"/>
          <p14:tracePt t="96881" x="6959600" y="5149850"/>
          <p14:tracePt t="96891" x="6977063" y="5205413"/>
          <p14:tracePt t="96898" x="7005638" y="5262563"/>
          <p14:tracePt t="96903" x="7023100" y="5280025"/>
          <p14:tracePt t="96909" x="7051675" y="5335588"/>
          <p14:tracePt t="96917" x="7080250" y="5354638"/>
          <p14:tracePt t="96925" x="7097713" y="5400675"/>
          <p14:tracePt t="96933" x="7153275" y="5456238"/>
          <p14:tracePt t="96946" x="7191375" y="5484813"/>
          <p14:tracePt t="96952" x="7208838" y="5503863"/>
          <p14:tracePt t="96960" x="7237413" y="5530850"/>
          <p14:tracePt t="96967" x="7273925" y="5540375"/>
          <p14:tracePt t="96975" x="7283450" y="5540375"/>
          <p14:tracePt t="96982" x="7302500" y="5540375"/>
          <p14:tracePt t="96998" x="7312025" y="5540375"/>
          <p14:tracePt t="97099" x="7321550" y="5540375"/>
          <p14:tracePt t="97113" x="7329488" y="5549900"/>
          <p14:tracePt t="97123" x="7348538" y="5549900"/>
          <p14:tracePt t="97138" x="7394575" y="5559425"/>
          <p14:tracePt t="97149" x="7413625" y="5576888"/>
          <p14:tracePt t="97156" x="7423150" y="5586413"/>
          <p14:tracePt t="97164" x="7440613" y="5586413"/>
          <p14:tracePt t="97173" x="7469188" y="5605463"/>
          <p14:tracePt t="97181" x="7488238" y="5605463"/>
          <p14:tracePt t="97186" x="7515225" y="5614988"/>
          <p14:tracePt t="97192" x="7553325" y="5632450"/>
          <p14:tracePt t="97201" x="7580313" y="5632450"/>
          <p14:tracePt t="97208" x="7608888" y="5641975"/>
          <p14:tracePt t="97216" x="7691438" y="5651500"/>
          <p14:tracePt t="97229" x="7747000" y="5651500"/>
          <p14:tracePt t="97235" x="7794625" y="5651500"/>
          <p14:tracePt t="97244" x="7877175" y="5632450"/>
          <p14:tracePt t="97249" x="7951788" y="5632450"/>
          <p14:tracePt t="97258" x="8062913" y="5614988"/>
          <p14:tracePt t="97264" x="8156575" y="5605463"/>
          <p14:tracePt t="97273" x="8267700" y="5605463"/>
          <p14:tracePt t="97281" x="8359775" y="5605463"/>
          <p14:tracePt t="97290" x="8453438" y="5586413"/>
          <p14:tracePt t="97299" x="8555038" y="5559425"/>
          <p14:tracePt t="97302" x="8666163" y="5540375"/>
          <p14:tracePt t="97311" x="8861425" y="5494338"/>
          <p14:tracePt t="97328" x="9047163" y="5456238"/>
          <p14:tracePt t="97339" x="9093200" y="5456238"/>
          <p14:tracePt t="97344" x="9129713" y="5438775"/>
          <p14:tracePt t="97353" x="9185275" y="5419725"/>
          <p14:tracePt t="97359" x="9223375" y="5410200"/>
          <p14:tracePt t="97366" x="9259888" y="5400675"/>
          <p14:tracePt t="97373" x="9278938" y="5383213"/>
          <p14:tracePt t="97381" x="9334500" y="5373688"/>
          <p14:tracePt t="97390" x="9353550" y="5364163"/>
          <p14:tracePt t="97398" x="9390063" y="5345113"/>
          <p14:tracePt t="97406" x="9436100" y="5326063"/>
          <p14:tracePt t="97417" x="9482138" y="5318125"/>
          <p14:tracePt t="97421" x="9510713" y="5299075"/>
          <p14:tracePt t="97431" x="9547225" y="5289550"/>
          <p14:tracePt t="97438" x="9566275" y="5270500"/>
          <p14:tracePt t="97447" x="9612313" y="5224463"/>
          <p14:tracePt t="97454" x="9631363" y="5214938"/>
          <p14:tracePt t="97461" x="9667875" y="5159375"/>
          <p14:tracePt t="97470" x="9696450" y="5122863"/>
          <p14:tracePt t="97477" x="9723438" y="5084763"/>
          <p14:tracePt t="97484" x="9742488" y="5067300"/>
          <p14:tracePt t="97491" x="9771063" y="5011738"/>
          <p14:tracePt t="97499" x="9798050" y="4956175"/>
          <p14:tracePt t="97511" x="9807575" y="4918075"/>
          <p14:tracePt t="97516" x="9817100" y="4908550"/>
          <p14:tracePt t="97526" x="9817100" y="4881563"/>
          <p14:tracePt t="97533" x="9817100" y="4872038"/>
          <p14:tracePt t="97541" x="9817100" y="4835525"/>
          <p14:tracePt t="97548" x="9817100" y="4826000"/>
          <p14:tracePt t="97556" x="9817100" y="4816475"/>
          <p14:tracePt t="97565" x="9807575" y="4806950"/>
          <p14:tracePt t="97573" x="9798050" y="4779963"/>
          <p14:tracePt t="97581" x="9788525" y="4760913"/>
          <p14:tracePt t="97586" x="9761538" y="4732338"/>
          <p14:tracePt t="97593" x="9677400" y="4686300"/>
          <p14:tracePt t="97606" x="9593263" y="4630738"/>
          <p14:tracePt t="97624" x="9520238" y="4584700"/>
          <p14:tracePt t="97635" x="9482138" y="4556125"/>
          <p14:tracePt t="97641" x="9409113" y="4529138"/>
          <p14:tracePt t="97651" x="9353550" y="4500563"/>
          <p14:tracePt t="97656" x="9259888" y="4473575"/>
          <p14:tracePt t="97665" x="9185275" y="4435475"/>
          <p14:tracePt t="97673" x="9112250" y="4425950"/>
          <p14:tracePt t="97681" x="9055100" y="4408488"/>
          <p14:tracePt t="97691" x="9009063" y="4379913"/>
          <p14:tracePt t="97696" x="8972550" y="4379913"/>
          <p14:tracePt t="97703" x="8861425" y="4370388"/>
          <p14:tracePt t="97718" x="8758238" y="4360863"/>
          <p14:tracePt t="97729" x="8712200" y="4360863"/>
          <p14:tracePt t="97735" x="8610600" y="4360863"/>
          <p14:tracePt t="97745" x="8470900" y="4360863"/>
          <p14:tracePt t="97750" x="8313738" y="4379913"/>
          <p14:tracePt t="97758" x="8183563" y="4398963"/>
          <p14:tracePt t="97766" x="8043863" y="4418013"/>
          <p14:tracePt t="97773" x="7942263" y="4445000"/>
          <p14:tracePt t="97782" x="7867650" y="4481513"/>
          <p14:tracePt t="97790" x="7821613" y="4491038"/>
          <p14:tracePt t="97799" x="7729538" y="4500563"/>
          <p14:tracePt t="97810" x="7691438" y="4529138"/>
          <p14:tracePt t="97813" x="7654925" y="4529138"/>
          <p14:tracePt t="97827" x="7618413" y="4556125"/>
          <p14:tracePt t="97839" x="7561263" y="4565650"/>
          <p14:tracePt t="97843" x="7543800" y="4575175"/>
          <p14:tracePt t="97859" x="7469188" y="4602163"/>
          <p14:tracePt t="97868" x="7440613" y="4621213"/>
          <p14:tracePt t="97874" x="7432675" y="4621213"/>
          <p14:tracePt t="97882" x="7413625" y="4649788"/>
          <p14:tracePt t="97890" x="7394575" y="4667250"/>
          <p14:tracePt t="97907" x="7358063" y="4686300"/>
          <p14:tracePt t="97918" x="7348538" y="4714875"/>
          <p14:tracePt t="97924" x="7329488" y="4732338"/>
          <p14:tracePt t="97933" x="7283450" y="4787900"/>
          <p14:tracePt t="97939" x="7256463" y="4826000"/>
          <p14:tracePt t="97948" x="7237413" y="4881563"/>
          <p14:tracePt t="97957" x="7172325" y="4937125"/>
          <p14:tracePt t="97965" x="7143750" y="4992688"/>
          <p14:tracePt t="97970" x="7097713" y="5057775"/>
          <p14:tracePt t="97975" x="7061200" y="5094288"/>
          <p14:tracePt t="97986" x="6996113" y="5178425"/>
          <p14:tracePt t="98000" x="6911975" y="5270500"/>
          <p14:tracePt t="98016" x="6875463" y="5318125"/>
          <p14:tracePt t="98027" x="6838950" y="5335588"/>
          <p14:tracePt t="98034" x="6838950" y="5364163"/>
          <p14:tracePt t="98042" x="6819900" y="5373688"/>
          <p14:tracePt t="98048" x="6810375" y="5383213"/>
          <p14:tracePt t="98056" x="6810375" y="5391150"/>
          <p14:tracePt t="98065" x="6791325" y="5400675"/>
          <p14:tracePt t="98080" x="6791325" y="5419725"/>
          <p14:tracePt t="98094" x="6783388" y="5419725"/>
          <p14:tracePt t="98121" x="6783388" y="5429250"/>
          <p14:tracePt t="98128" x="6773863" y="5429250"/>
          <p14:tracePt t="98347" x="6773863" y="5438775"/>
          <p14:tracePt t="98353" x="6764338" y="5438775"/>
          <p14:tracePt t="98362" x="6726238" y="5446713"/>
          <p14:tracePt t="98379" x="6708775" y="5456238"/>
          <p14:tracePt t="98388" x="6699250" y="5465763"/>
          <p14:tracePt t="98394" x="6680200" y="5484813"/>
          <p14:tracePt t="98404" x="6662738" y="5484813"/>
          <p14:tracePt t="98409" x="6643688" y="5494338"/>
          <p14:tracePt t="98418" x="6634163" y="5503863"/>
          <p14:tracePt t="98425" x="6615113" y="5503863"/>
          <p14:tracePt t="98433" x="6597650" y="5511800"/>
          <p14:tracePt t="98440" x="6569075" y="5521325"/>
          <p14:tracePt t="98449" x="6550025" y="5530850"/>
          <p14:tracePt t="98458" x="6503988" y="5549900"/>
          <p14:tracePt t="98473" x="6429375" y="5559425"/>
          <p14:tracePt t="98483" x="6383338" y="5567363"/>
          <p14:tracePt t="98491" x="6356350" y="5576888"/>
          <p14:tracePt t="98498" x="6327775" y="5576888"/>
          <p14:tracePt t="98503" x="6300788" y="5595938"/>
          <p14:tracePt t="98515" x="6262688" y="5605463"/>
          <p14:tracePt t="98520" x="6245225" y="5614988"/>
          <p14:tracePt t="98527" x="6216650" y="5624513"/>
          <p14:tracePt t="98535" x="6207125" y="5624513"/>
          <p14:tracePt t="98542" x="6188075" y="5624513"/>
          <p14:tracePt t="98551" x="6180138" y="5641975"/>
          <p14:tracePt t="98566" x="6170613" y="5641975"/>
          <p14:tracePt t="98644" x="6245225" y="5651500"/>
          <p14:tracePt t="98660" x="6438900" y="5651500"/>
          <p14:tracePt t="98672" x="6513513" y="5661025"/>
          <p14:tracePt t="98678" x="6624638" y="5680075"/>
          <p14:tracePt t="98687" x="6699250" y="5680075"/>
          <p14:tracePt t="98696" x="6745288" y="5680075"/>
          <p14:tracePt t="98703" x="6810375" y="5680075"/>
          <p14:tracePt t="98706" x="6846888" y="5680075"/>
          <p14:tracePt t="98716" x="6875463" y="5661025"/>
          <p14:tracePt t="98724" x="6894513" y="5661025"/>
          <p14:tracePt t="98730" x="6902450" y="5661025"/>
          <p14:tracePt t="98738" x="6940550" y="5661025"/>
          <p14:tracePt t="98756" x="6959600" y="5661025"/>
          <p14:tracePt t="98771" x="6977063" y="5661025"/>
          <p14:tracePt t="98781" x="6986588" y="5661025"/>
          <p14:tracePt t="98786" x="6996113" y="5661025"/>
          <p14:tracePt t="98795" x="7042150" y="5680075"/>
          <p14:tracePt t="99226" x="7181850" y="5707063"/>
          <p14:tracePt t="99238" x="7237413" y="5707063"/>
          <p14:tracePt t="99244" x="7273925" y="5735638"/>
          <p14:tracePt t="99253" x="7321550" y="5745163"/>
          <p14:tracePt t="99259" x="7358063" y="5762625"/>
          <p14:tracePt t="99267" x="7394575" y="5762625"/>
          <p14:tracePt t="99272" x="7469188" y="5791200"/>
          <p14:tracePt t="99281" x="7515225" y="5800725"/>
          <p14:tracePt t="99287" x="7553325" y="5808663"/>
          <p14:tracePt t="99296" x="7608888" y="5837238"/>
          <p14:tracePt t="99305" x="7645400" y="5837238"/>
          <p14:tracePt t="99312" x="7681913" y="5865813"/>
          <p14:tracePt t="99321" x="7739063" y="5865813"/>
          <p14:tracePt t="99332" x="7756525" y="5865813"/>
          <p14:tracePt t="99338" x="7766050" y="5873750"/>
          <p14:tracePt t="99347" x="7785100" y="5873750"/>
          <p14:tracePt t="99356" x="7794625" y="5873750"/>
          <p14:tracePt t="99363" x="7802563" y="5883275"/>
          <p14:tracePt t="99372" x="7812088" y="5883275"/>
          <p14:tracePt t="99378" x="7821613" y="5883275"/>
          <p14:tracePt t="99383" x="7850188" y="5883275"/>
          <p14:tracePt t="99391" x="7859713" y="5883275"/>
          <p14:tracePt t="99398" x="7877175" y="5892800"/>
          <p14:tracePt t="99404" x="7896225" y="5892800"/>
          <p14:tracePt t="99414" x="7951788" y="5902325"/>
          <p14:tracePt t="99427" x="7978775" y="5902325"/>
          <p14:tracePt t="99434" x="7997825" y="5902325"/>
          <p14:tracePt t="99441" x="8007350" y="5911850"/>
          <p14:tracePt t="99448" x="8026400" y="5911850"/>
          <p14:tracePt t="99456" x="8053388" y="5911850"/>
          <p14:tracePt t="99463" x="8062913" y="5921375"/>
          <p14:tracePt t="99478" x="8072438" y="5921375"/>
          <p14:tracePt t="99502" x="8081963" y="5921375"/>
          <p14:tracePt t="99509" x="8091488" y="5921375"/>
          <p14:tracePt t="99522" x="8099425" y="5921375"/>
          <p14:tracePt t="99535" x="8108950" y="5921375"/>
          <p14:tracePt t="99540" x="8118475" y="5911850"/>
          <p14:tracePt t="99551" x="8128000" y="5911850"/>
          <p14:tracePt t="99557" x="8137525" y="5911850"/>
          <p14:tracePt t="99565" x="8147050" y="5911850"/>
          <p14:tracePt t="99573" x="8156575" y="5911850"/>
          <p14:tracePt t="99588" x="8164513" y="5902325"/>
          <p14:tracePt t="99594" x="8183563" y="5902325"/>
          <p14:tracePt t="99603" x="8193088" y="5892800"/>
          <p14:tracePt t="99614" x="8202613" y="5892800"/>
          <p14:tracePt t="99631" x="8220075" y="5883275"/>
          <p14:tracePt t="99634" x="8220075" y="5873750"/>
          <p14:tracePt t="99650" x="8229600" y="5873750"/>
          <p14:tracePt t="99667" x="8239125" y="5865813"/>
          <p14:tracePt t="99698" x="8239125" y="5856288"/>
          <p14:tracePt t="99713" x="8248650" y="5856288"/>
          <p14:tracePt t="99724" x="8248650" y="5846763"/>
          <p14:tracePt t="99738" x="8258175" y="5837238"/>
          <p14:tracePt t="99768" x="8258175" y="5818188"/>
          <p14:tracePt t="99791" x="8248650" y="5818188"/>
          <p14:tracePt t="99806" x="8248650" y="5800725"/>
          <p14:tracePt t="99822" x="8239125" y="5800725"/>
          <p14:tracePt t="99833" x="8229600" y="5772150"/>
          <p14:tracePt t="99847" x="8212138" y="5762625"/>
          <p14:tracePt t="99853" x="8202613" y="5753100"/>
          <p14:tracePt t="99863" x="8193088" y="5753100"/>
          <p14:tracePt t="99871" x="8183563" y="5745163"/>
          <p14:tracePt t="99879" x="8156575" y="5735638"/>
          <p14:tracePt t="99890" x="8128000" y="5735638"/>
          <p14:tracePt t="99899" x="8108950" y="5726113"/>
          <p14:tracePt t="99913" x="8099425" y="5726113"/>
          <p14:tracePt t="99918" x="8091488" y="5726113"/>
          <p14:tracePt t="99927" x="8081963" y="5716588"/>
          <p14:tracePt t="99942" x="8072438" y="5716588"/>
          <p14:tracePt t="99948" x="8062913" y="5716588"/>
          <p14:tracePt t="99955" x="8053388" y="5716588"/>
          <p14:tracePt t="99964" x="8043863" y="5716588"/>
          <p14:tracePt t="99970" x="8035925" y="5707063"/>
          <p14:tracePt t="99980" x="8016875" y="5697538"/>
          <p14:tracePt t="99996" x="7988300" y="5697538"/>
          <p14:tracePt t="100007" x="7978775" y="5688013"/>
          <p14:tracePt t="100022" x="7970838" y="5680075"/>
          <p14:tracePt t="100030" x="7961313" y="5680075"/>
          <p14:tracePt t="100050" x="7951788" y="5680075"/>
          <p14:tracePt t="100074" x="7942263" y="5680075"/>
          <p14:tracePt t="100153" x="7932738" y="5680075"/>
          <p14:tracePt t="100175" x="7915275" y="5680075"/>
          <p14:tracePt t="100199" x="7905750" y="5688013"/>
          <p14:tracePt t="100216" x="7886700" y="5707063"/>
          <p14:tracePt t="100225" x="7886700" y="5726113"/>
          <p14:tracePt t="100232" x="7877175" y="5726113"/>
          <p14:tracePt t="100248" x="7877175" y="5735638"/>
          <p14:tracePt t="100254" x="7877175" y="5753100"/>
          <p14:tracePt t="100264" x="7867650" y="5772150"/>
          <p14:tracePt t="100279" x="7867650" y="5791200"/>
          <p14:tracePt t="100290" x="7867650" y="5808663"/>
          <p14:tracePt t="100304" x="7867650" y="5818188"/>
          <p14:tracePt t="100311" x="7877175" y="5827713"/>
          <p14:tracePt t="100326" x="7886700" y="5837238"/>
          <p14:tracePt t="100335" x="7886700" y="5846763"/>
          <p14:tracePt t="100341" x="7915275" y="5873750"/>
          <p14:tracePt t="100349" x="7932738" y="5883275"/>
          <p14:tracePt t="100357" x="7997825" y="5921375"/>
          <p14:tracePt t="100377" x="8053388" y="5957888"/>
          <p14:tracePt t="100385" x="8091488" y="5967413"/>
          <p14:tracePt t="100389" x="8108950" y="5976938"/>
          <p14:tracePt t="100405" x="8156575" y="5986463"/>
          <p14:tracePt t="100412" x="8183563" y="6003925"/>
          <p14:tracePt t="100420" x="8193088" y="6003925"/>
          <p14:tracePt t="100428" x="8202613" y="6003925"/>
          <p14:tracePt t="100435" x="8220075" y="6013450"/>
          <p14:tracePt t="100443" x="8229600" y="6013450"/>
          <p14:tracePt t="100452" x="8277225" y="6013450"/>
          <p14:tracePt t="100467" x="8294688" y="6013450"/>
          <p14:tracePt t="100478" x="8332788" y="5994400"/>
          <p14:tracePt t="100484" x="8340725" y="5994400"/>
          <p14:tracePt t="100493" x="8359775" y="5994400"/>
          <p14:tracePt t="100497" x="8378825" y="5994400"/>
          <p14:tracePt t="100510" x="8388350" y="5994400"/>
          <p14:tracePt t="100514" x="8396288" y="5994400"/>
          <p14:tracePt t="100525" x="8424863" y="5994400"/>
          <p14:tracePt t="100531" x="8434388" y="5994400"/>
          <p14:tracePt t="100537" x="8443913" y="5986463"/>
          <p14:tracePt t="100546" x="8453438" y="5986463"/>
          <p14:tracePt t="100561" x="8461375" y="5986463"/>
          <p14:tracePt t="100575" x="8470900" y="5976938"/>
          <p14:tracePt t="100608" x="8480425" y="5976938"/>
          <p14:tracePt t="100631" x="8489950" y="5976938"/>
          <p14:tracePt t="100668" x="8499475" y="5967413"/>
          <p14:tracePt t="100725" x="8509000" y="5957888"/>
          <p14:tracePt t="100750" x="8516938" y="5948363"/>
          <p14:tracePt t="100776" x="8526463" y="5938838"/>
          <p14:tracePt t="100791" x="8526463" y="5929313"/>
          <p14:tracePt t="100804" x="8535988" y="5929313"/>
          <p14:tracePt t="100811" x="8535988" y="5921375"/>
          <p14:tracePt t="100870" x="8545513" y="5911850"/>
          <p14:tracePt t="100905" x="8545513" y="5902325"/>
          <p14:tracePt t="100928" x="8545513" y="5892800"/>
          <p14:tracePt t="100938" x="8545513" y="5883275"/>
          <p14:tracePt t="100954" x="8545513" y="5873750"/>
          <p14:tracePt t="100964" x="8545513" y="5865813"/>
          <p14:tracePt t="101008" x="8545513" y="5856288"/>
          <p14:tracePt t="101034" x="8535988" y="5846763"/>
          <p14:tracePt t="101059" x="8535988" y="5837238"/>
          <p14:tracePt t="101073" x="8535988" y="5827713"/>
          <p14:tracePt t="101109" x="8526463" y="5818188"/>
          <p14:tracePt t="101118" x="8526463" y="5808663"/>
          <p14:tracePt t="101131" x="8516938" y="5808663"/>
          <p14:tracePt t="101141" x="8516938" y="5791200"/>
          <p14:tracePt t="101168" x="8509000" y="5781675"/>
          <p14:tracePt t="101182" x="8499475" y="5772150"/>
          <p14:tracePt t="101220" x="8499475" y="5745163"/>
          <p14:tracePt t="101236" x="8499475" y="5726113"/>
          <p14:tracePt t="101252" x="8499475" y="5716588"/>
          <p14:tracePt t="101262" x="8509000" y="5707063"/>
          <p14:tracePt t="101268" x="8526463" y="5697538"/>
          <p14:tracePt t="101275" x="8564563" y="5670550"/>
          <p14:tracePt t="101283" x="8601075" y="5661025"/>
          <p14:tracePt t="101291" x="8675688" y="5632450"/>
          <p14:tracePt t="101298" x="8721725" y="5632450"/>
          <p14:tracePt t="101308" x="8786813" y="5614988"/>
          <p14:tracePt t="101316" x="8972550" y="5624513"/>
          <p14:tracePt t="101330" x="9185275" y="5670550"/>
          <p14:tracePt t="101342" x="9278938" y="5688013"/>
          <p14:tracePt t="101348" x="9371013" y="5707063"/>
          <p14:tracePt t="101356" x="9491663" y="5716588"/>
          <p14:tracePt t="101366" x="9537700" y="5735638"/>
          <p14:tracePt t="101373" x="9575800" y="5745163"/>
          <p14:tracePt t="101377" x="9593263" y="5745163"/>
          <p14:tracePt t="101386" x="9621838" y="5745163"/>
          <p14:tracePt t="101400" x="9631363" y="5753100"/>
          <p14:tracePt t="101410" x="9640888" y="5753100"/>
          <p14:tracePt t="101425" x="9658350" y="5762625"/>
          <p14:tracePt t="101442" x="9667875" y="5762625"/>
          <p14:tracePt t="101451" x="9677400" y="5762625"/>
          <p14:tracePt t="101465" x="9696450" y="5762625"/>
          <p14:tracePt t="101479" x="9723438" y="5762625"/>
          <p14:tracePt t="101494" x="9742488" y="5762625"/>
          <p14:tracePt t="101504" x="9788525" y="5753100"/>
          <p14:tracePt t="101516" x="9817100" y="5716588"/>
          <p14:tracePt t="101530" x="9844088" y="5707063"/>
          <p14:tracePt t="101536" x="9863138" y="5680075"/>
          <p14:tracePt t="101545" x="9891713" y="5670550"/>
          <p14:tracePt t="101551" x="9891713" y="5661025"/>
          <p14:tracePt t="101559" x="9909175" y="5651500"/>
          <p14:tracePt t="101566" x="9909175" y="5641975"/>
          <p14:tracePt t="101585" x="9928225" y="5624513"/>
          <p14:tracePt t="101592" x="9947275" y="5595938"/>
          <p14:tracePt t="101613" x="9955213" y="5567363"/>
          <p14:tracePt t="101628" x="9955213" y="5559425"/>
          <p14:tracePt t="101646" x="9947275" y="5530850"/>
          <p14:tracePt t="101654" x="9937750" y="5511800"/>
          <p14:tracePt t="101663" x="9928225" y="5503863"/>
          <p14:tracePt t="101670" x="9863138" y="5465763"/>
          <p14:tracePt t="101675" x="9788525" y="5438775"/>
          <p14:tracePt t="101683" x="9667875" y="5400675"/>
          <p14:tracePt t="101691" x="9547225" y="5364163"/>
          <p14:tracePt t="101698" x="9409113" y="5335588"/>
          <p14:tracePt t="101706" x="9167813" y="5318125"/>
          <p14:tracePt t="101719" x="9009063" y="5299075"/>
          <p14:tracePt t="101725" x="8805863" y="5299075"/>
          <p14:tracePt t="101733" x="8610600" y="5299075"/>
          <p14:tracePt t="101740" x="8405813" y="5299075"/>
          <p14:tracePt t="101747" x="8277225" y="5299075"/>
          <p14:tracePt t="101754" x="8099425" y="5299075"/>
          <p14:tracePt t="101763" x="7877175" y="5299075"/>
          <p14:tracePt t="101773" x="7654925" y="5308600"/>
          <p14:tracePt t="101780" x="7497763" y="5326063"/>
          <p14:tracePt t="101790" x="7312025" y="5364163"/>
          <p14:tracePt t="101801" x="6838950" y="5429250"/>
          <p14:tracePt t="101813" x="6699250" y="5446713"/>
          <p14:tracePt t="101819" x="6605588" y="5465763"/>
          <p14:tracePt t="101828" x="6559550" y="5475288"/>
          <p14:tracePt t="101836" x="6484938" y="5494338"/>
          <p14:tracePt t="101843" x="6429375" y="5503863"/>
          <p14:tracePt t="101851" x="6392863" y="5511800"/>
          <p14:tracePt t="101858" x="6383338" y="5511800"/>
          <p14:tracePt t="101865" x="6373813" y="5530850"/>
          <p14:tracePt t="102192" x="6318250" y="5521325"/>
          <p14:tracePt t="102205" x="6245225" y="5511800"/>
          <p14:tracePt t="102210" x="6170613" y="5494338"/>
          <p14:tracePt t="102220" x="6076950" y="5475288"/>
          <p14:tracePt t="102226" x="5984875" y="5446713"/>
          <p14:tracePt t="102235" x="5891213" y="5446713"/>
          <p14:tracePt t="102241" x="5827713" y="5446713"/>
          <p14:tracePt t="102250" x="5734050" y="5446713"/>
          <p14:tracePt t="102258" x="5641975" y="5446713"/>
          <p14:tracePt t="102266" x="5567363" y="5429250"/>
          <p14:tracePt t="102274" x="5446713" y="5438775"/>
          <p14:tracePt t="102288" x="5289550" y="5438775"/>
          <p14:tracePt t="102299" x="5224463" y="5438775"/>
          <p14:tracePt t="102304" x="5130800" y="5446713"/>
          <p14:tracePt t="102314" x="5038725" y="5465763"/>
          <p14:tracePt t="102320" x="4964113" y="5465763"/>
          <p14:tracePt t="102328" x="4899025" y="5465763"/>
          <p14:tracePt t="102338" x="4843463" y="5465763"/>
          <p14:tracePt t="102345" x="4778375" y="5465763"/>
          <p14:tracePt t="102355" x="4713288" y="5465763"/>
          <p14:tracePt t="102363" x="4657725" y="5465763"/>
          <p14:tracePt t="102369" x="4573588" y="5465763"/>
          <p14:tracePt t="102383" x="4527550" y="5465763"/>
          <p14:tracePt t="102394" x="4518025" y="5465763"/>
          <p14:tracePt t="102400" x="4510088" y="5465763"/>
          <p14:tracePt t="102452" x="4518025" y="5456238"/>
          <p14:tracePt t="102460" x="4602163" y="5400675"/>
          <p14:tracePt t="102475" x="4630738" y="5391150"/>
          <p14:tracePt t="102479" x="4667250" y="5383213"/>
          <p14:tracePt t="102488" x="4732338" y="5354638"/>
          <p14:tracePt t="102494" x="4806950" y="5354638"/>
          <p14:tracePt t="102502" x="4935538" y="5354638"/>
          <p14:tracePt t="102510" x="5094288" y="5335588"/>
          <p14:tracePt t="102517" x="5214938" y="5345113"/>
          <p14:tracePt t="102524" x="5362575" y="5345113"/>
          <p14:tracePt t="102531" x="5473700" y="5345113"/>
          <p14:tracePt t="102541" x="5613400" y="5373688"/>
          <p14:tracePt t="102548" x="5753100" y="5373688"/>
          <p14:tracePt t="102554" x="6021388" y="5373688"/>
          <p14:tracePt t="102568" x="6161088" y="5354638"/>
          <p14:tracePt t="102575" x="6272213" y="5318125"/>
          <p14:tracePt t="102583" x="6392863" y="5299075"/>
          <p14:tracePt t="102587" x="6523038" y="5280025"/>
          <p14:tracePt t="102597" x="6643688" y="5253038"/>
          <p14:tracePt t="102603" x="6783388" y="5214938"/>
          <p14:tracePt t="102611" x="6940550" y="5159375"/>
          <p14:tracePt t="102619" x="7097713" y="5141913"/>
          <p14:tracePt t="102625" x="7218363" y="5113338"/>
          <p14:tracePt t="102633" x="7358063" y="5094288"/>
          <p14:tracePt t="102641" x="7488238" y="5076825"/>
          <p14:tracePt t="102650" x="7700963" y="5048250"/>
          <p14:tracePt t="102665" x="7802563" y="5048250"/>
          <p14:tracePt t="102679" x="7840663" y="5048250"/>
          <p14:tracePt t="102691" x="7859713" y="5048250"/>
          <p14:tracePt t="102720" x="7859713" y="5159375"/>
          <p14:tracePt t="102963" x="7785100" y="5159375"/>
          <p14:tracePt t="102969" x="7673975" y="5178425"/>
          <p14:tracePt t="102979" x="7553325" y="5168900"/>
          <p14:tracePt t="102985" x="7440613" y="5168900"/>
          <p14:tracePt t="102995" x="7358063" y="5168900"/>
          <p14:tracePt t="102999" x="7264400" y="5168900"/>
          <p14:tracePt t="103004" x="7191375" y="5149850"/>
          <p14:tracePt t="103017" x="7116763" y="5141913"/>
          <p14:tracePt t="103027" x="7051675" y="5141913"/>
          <p14:tracePt t="103035" x="6996113" y="5113338"/>
          <p14:tracePt t="103043" x="6829425" y="5076825"/>
          <p14:tracePt t="103058" x="6726238" y="5057775"/>
          <p14:tracePt t="103069" x="6670675" y="5057775"/>
          <p14:tracePt t="103075" x="6662738" y="5048250"/>
          <p14:tracePt t="103082" x="6643688" y="5038725"/>
          <p14:tracePt t="103176" x="6662738" y="5048250"/>
          <p14:tracePt t="103184" x="6689725" y="5048250"/>
          <p14:tracePt t="103192" x="6708775" y="5067300"/>
          <p14:tracePt t="103203" x="6745288" y="5067300"/>
          <p14:tracePt t="103211" x="6800850" y="5084763"/>
          <p14:tracePt t="103220" x="6977063" y="5084763"/>
          <p14:tracePt t="103231" x="7246938" y="5084763"/>
          <p14:tracePt t="103246" x="7515225" y="5113338"/>
          <p14:tracePt t="103257" x="7654925" y="5132388"/>
          <p14:tracePt t="103261" x="7766050" y="5149850"/>
          <p14:tracePt t="103271" x="7923213" y="5168900"/>
          <p14:tracePt t="103276" x="8035925" y="5168900"/>
          <p14:tracePt t="103286" x="8174038" y="5187950"/>
          <p14:tracePt t="103293" x="8285163" y="5187950"/>
          <p14:tracePt t="103301" x="8378825" y="5178425"/>
          <p14:tracePt t="103310" x="8470900" y="5178425"/>
          <p14:tracePt t="103318" x="8516938" y="5178425"/>
          <p14:tracePt t="103328" x="8610600" y="5178425"/>
          <p14:tracePt t="103339" x="8656638" y="5178425"/>
          <p14:tracePt t="103351" x="8675688" y="5178425"/>
          <p14:tracePt t="103418" x="8629650" y="5178425"/>
          <p14:tracePt t="103424" x="8564563" y="5187950"/>
          <p14:tracePt t="103435" x="8415338" y="5224463"/>
          <p14:tracePt t="103446" x="8323263" y="5224463"/>
          <p14:tracePt t="103452" x="8248650" y="5262563"/>
          <p14:tracePt t="103460" x="8202613" y="5262563"/>
          <p14:tracePt t="103470" x="8118475" y="5262563"/>
          <p14:tracePt t="103476" x="8062913" y="5262563"/>
          <p14:tracePt t="103480" x="8016875" y="5270500"/>
          <p14:tracePt t="103495" x="7877175" y="5270500"/>
          <p14:tracePt t="103504" x="7821613" y="5280025"/>
          <p14:tracePt t="103511" x="7756525" y="5280025"/>
          <p14:tracePt t="103519" x="7700963" y="5280025"/>
          <p14:tracePt t="103528" x="7618413" y="5299075"/>
          <p14:tracePt t="103540" x="7570788" y="5299075"/>
          <p14:tracePt t="103550" x="7543800" y="5308600"/>
          <p14:tracePt t="103559" x="7478713" y="5308600"/>
          <p14:tracePt t="103569" x="7469188" y="5318125"/>
          <p14:tracePt t="103575" x="7440613" y="5326063"/>
          <p14:tracePt t="103583" x="7432675" y="5326063"/>
          <p14:tracePt t="103591" x="7423150" y="5326063"/>
          <p14:tracePt t="103653" x="7450138" y="5326063"/>
          <p14:tracePt t="103663" x="7497763" y="5326063"/>
          <p14:tracePt t="103675" x="7553325" y="5308600"/>
          <p14:tracePt t="103678" x="7618413" y="5308600"/>
          <p14:tracePt t="103692" x="7691438" y="5280025"/>
          <p14:tracePt t="103702" x="7850188" y="5262563"/>
          <p14:tracePt t="103719" x="8118475" y="5262563"/>
          <p14:tracePt t="103734" x="8350250" y="5270500"/>
          <p14:tracePt t="103747" x="8516938" y="5299075"/>
          <p14:tracePt t="103757" x="8564563" y="5299075"/>
          <p14:tracePt t="103764" x="8637588" y="5299075"/>
          <p14:tracePt t="103773" x="8675688" y="5299075"/>
          <p14:tracePt t="103780" x="8712200" y="5299075"/>
          <p14:tracePt t="103789" x="8750300" y="5299075"/>
          <p14:tracePt t="103797" x="8767763" y="5299075"/>
          <p14:tracePt t="103804" x="8786813" y="5299075"/>
          <p14:tracePt t="103811" x="8796338" y="5299075"/>
          <p14:tracePt t="103873" x="8758238" y="5299075"/>
          <p14:tracePt t="103881" x="8694738" y="5335588"/>
          <p14:tracePt t="103889" x="8535988" y="5335588"/>
          <p14:tracePt t="103897" x="8443913" y="5335588"/>
          <p14:tracePt t="103905" x="8285163" y="5345113"/>
          <p14:tracePt t="103920" x="7794625" y="5335588"/>
          <p14:tracePt t="103932" x="7589838" y="5335588"/>
          <p14:tracePt t="103936" x="7385050" y="5318125"/>
          <p14:tracePt t="103945" x="7227888" y="5299075"/>
          <p14:tracePt t="103953" x="7143750" y="5299075"/>
          <p14:tracePt t="103961" x="7032625" y="5299075"/>
          <p14:tracePt t="103967" x="6977063" y="5289550"/>
          <p14:tracePt t="103975" x="6911975" y="5289550"/>
          <p14:tracePt t="103983" x="6856413" y="5270500"/>
          <p14:tracePt t="103990" x="6838950" y="5270500"/>
          <p14:tracePt t="103998" x="6800850" y="5270500"/>
          <p14:tracePt t="104006" x="6791325" y="5270500"/>
          <p14:tracePt t="104069" x="6838950" y="5270500"/>
          <p14:tracePt t="104079" x="6856413" y="5270500"/>
          <p14:tracePt t="104085" x="6894513" y="5262563"/>
          <p14:tracePt t="104094" x="6996113" y="5270500"/>
          <p14:tracePt t="104110" x="7172325" y="5262563"/>
          <p14:tracePt t="104119" x="7264400" y="5243513"/>
          <p14:tracePt t="104125" x="7404100" y="5243513"/>
          <p14:tracePt t="104136" x="7534275" y="5243513"/>
          <p14:tracePt t="104143" x="7710488" y="5253038"/>
          <p14:tracePt t="104149" x="7896225" y="5270500"/>
          <p14:tracePt t="104161" x="8118475" y="5270500"/>
          <p14:tracePt t="104173" x="8489950" y="5308600"/>
          <p14:tracePt t="104178" x="8675688" y="5345113"/>
          <p14:tracePt t="104187" x="8832850" y="5364163"/>
          <p14:tracePt t="104194" x="8972550" y="5373688"/>
          <p14:tracePt t="104202" x="9129713" y="5391150"/>
          <p14:tracePt t="104218" x="9204325" y="5391150"/>
          <p14:tracePt t="104228" x="9223375" y="5391150"/>
          <p14:tracePt t="104234" x="9232900" y="5391150"/>
          <p14:tracePt t="104298" x="9120188" y="5373688"/>
          <p14:tracePt t="104309" x="9028113" y="5373688"/>
          <p14:tracePt t="104316" x="8934450" y="5373688"/>
          <p14:tracePt t="104324" x="8842375" y="5383213"/>
          <p14:tracePt t="104333" x="8731250" y="5373688"/>
          <p14:tracePt t="104340" x="8555038" y="5354638"/>
          <p14:tracePt t="104349" x="8350250" y="5354638"/>
          <p14:tracePt t="104361" x="8016875" y="5318125"/>
          <p14:tracePt t="104366" x="7896225" y="5299075"/>
          <p14:tracePt t="104377" x="7766050" y="5289550"/>
          <p14:tracePt t="104383" x="7608888" y="5289550"/>
          <p14:tracePt t="104395" x="7339013" y="5289550"/>
          <p14:tracePt t="104409" x="7135813" y="5280025"/>
          <p14:tracePt t="104418" x="7042150" y="5280025"/>
          <p14:tracePt t="104424" x="6967538" y="5280025"/>
          <p14:tracePt t="104436" x="6875463" y="5289550"/>
          <p14:tracePt t="104438" x="6829425" y="5289550"/>
          <p14:tracePt t="104447" x="6773863" y="5308600"/>
          <p14:tracePt t="104454" x="6726238" y="5308600"/>
          <p14:tracePt t="104461" x="6708775" y="5308600"/>
          <p14:tracePt t="104471" x="6670675" y="5318125"/>
          <p14:tracePt t="104477" x="6662738" y="5326063"/>
          <p14:tracePt t="104485" x="6643688" y="5326063"/>
          <p14:tracePt t="104566" x="6718300" y="5326063"/>
          <p14:tracePt t="104571" x="6754813" y="5326063"/>
          <p14:tracePt t="104580" x="6894513" y="5318125"/>
          <p14:tracePt t="104606" x="7524750" y="5299075"/>
          <p14:tracePt t="104612" x="7775575" y="5299075"/>
          <p14:tracePt t="104621" x="8026400" y="5326063"/>
          <p14:tracePt t="104628" x="8267700" y="5345113"/>
          <p14:tracePt t="104635" x="8489950" y="5364163"/>
          <p14:tracePt t="104643" x="8685213" y="5364163"/>
          <p14:tracePt t="104653" x="8870950" y="5364163"/>
          <p14:tracePt t="104661" x="9047163" y="5364163"/>
          <p14:tracePt t="104669" x="9175750" y="5354638"/>
          <p14:tracePt t="104674" x="9409113" y="5335588"/>
          <p14:tracePt t="104688" x="9482138" y="5335588"/>
          <p14:tracePt t="104706" x="9491663" y="5335588"/>
          <p14:tracePt t="104744" x="9390063" y="5308600"/>
          <p14:tracePt t="104754" x="9278938" y="5308600"/>
          <p14:tracePt t="104760" x="9120188" y="5308600"/>
          <p14:tracePt t="104769" x="8509000" y="5308600"/>
          <p14:tracePt t="104783" x="7543800" y="5280025"/>
          <p14:tracePt t="104799" x="6624638" y="5299075"/>
          <p14:tracePt t="104810" x="6207125" y="5326063"/>
          <p14:tracePt t="104815" x="5965825" y="5345113"/>
          <p14:tracePt t="104825" x="5762625" y="5383213"/>
          <p14:tracePt t="104830" x="5641975" y="5419725"/>
          <p14:tracePt t="104838" x="5594350" y="5429250"/>
          <p14:tracePt t="104846" x="5567363" y="5438775"/>
          <p14:tracePt t="105122" x="5353050" y="5456238"/>
          <p14:tracePt t="105128" x="5065713" y="5521325"/>
          <p14:tracePt t="105135" x="4843463" y="5559425"/>
          <p14:tracePt t="105143" x="4138613" y="5670550"/>
          <p14:tracePt t="105162" x="3506788" y="5827713"/>
          <p14:tracePt t="105173" x="3117850" y="5873750"/>
          <p14:tracePt t="105179" x="2811463" y="5938838"/>
          <p14:tracePt t="105187" x="2524125" y="6049963"/>
          <p14:tracePt t="105193" x="2198688" y="6170613"/>
          <p14:tracePt t="105202" x="1901825" y="6310313"/>
          <p14:tracePt t="105209" x="1604963" y="6440488"/>
          <p14:tracePt t="105216" x="1409700" y="6551613"/>
          <p14:tracePt t="105223" x="1168400" y="6672263"/>
          <p14:tracePt t="105231" x="992188" y="6746875"/>
          <p14:tracePt t="105241" x="806450" y="6838950"/>
          <p14:tracePt t="105476" x="992188" y="6346825"/>
          <p14:tracePt t="105485" x="1206500" y="6088063"/>
          <p14:tracePt t="105493" x="1336675" y="5957888"/>
          <p14:tracePt t="105500" x="1568450" y="5632450"/>
          <p14:tracePt t="105507" x="1874838" y="5178425"/>
          <p14:tracePt t="105515" x="2171700" y="4806950"/>
          <p14:tracePt t="105522" x="2524125" y="4305300"/>
          <p14:tracePt t="105532" x="2801938" y="3656013"/>
          <p14:tracePt t="105538" x="3163888" y="2673350"/>
          <p14:tracePt t="105553" x="3424238" y="1846263"/>
          <p14:tracePt t="105565" x="3497263" y="1411288"/>
          <p14:tracePt t="105570" x="3554413" y="890588"/>
          <p14:tracePt t="105579" x="3544888" y="603250"/>
          <p14:tracePt t="105586" x="3525838" y="26987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77425" y="-693152"/>
            <a:ext cx="7775769" cy="2387600"/>
          </a:xfrm>
        </p:spPr>
        <p:txBody>
          <a:bodyPr>
            <a:normAutofit/>
          </a:bodyPr>
          <a:lstStyle/>
          <a:p>
            <a:r>
              <a:rPr lang="fr-FR" dirty="0"/>
              <a:t>Stérilisation par la chaleur</a:t>
            </a:r>
            <a:br>
              <a:rPr lang="fr-FR" dirty="0"/>
            </a:br>
            <a:r>
              <a:rPr lang="fr-FR" sz="3600" b="1" dirty="0">
                <a:solidFill>
                  <a:schemeClr val="accent3">
                    <a:lumMod val="50000"/>
                  </a:schemeClr>
                </a:solidFill>
              </a:rPr>
              <a:t>Sèche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32327" y="1815015"/>
            <a:ext cx="7868483" cy="4609409"/>
          </a:xfrm>
        </p:spPr>
        <p:txBody>
          <a:bodyPr>
            <a:norm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Témoin Biologique : </a:t>
            </a:r>
            <a:r>
              <a:rPr lang="fr-FR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Bacillus </a:t>
            </a:r>
            <a:r>
              <a:rPr lang="fr-FR" sz="1800" b="1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subtilus</a:t>
            </a:r>
            <a:endParaRPr lang="fr-FR" sz="1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fr-FR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C’est une technique utilisant de </a:t>
            </a:r>
            <a:r>
              <a:rPr lang="fr-FR" sz="1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l’air chaud </a:t>
            </a:r>
            <a:r>
              <a:rPr lang="fr-FR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à</a:t>
            </a:r>
            <a:r>
              <a:rPr lang="fr-FR" sz="1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pression atmosphérique </a:t>
            </a:r>
            <a:r>
              <a:rPr lang="fr-FR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en</a:t>
            </a:r>
            <a:r>
              <a:rPr lang="fr-FR" sz="1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étuve 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Il y a </a:t>
            </a:r>
            <a:r>
              <a:rPr lang="fr-FR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2 étapes </a:t>
            </a:r>
            <a:r>
              <a:rPr lang="fr-FR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lors de la stérilisation par la chaleur sèche++ :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à"/>
            </a:pPr>
            <a:endParaRPr lang="fr-FR" sz="20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fr-FR" dirty="0"/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8" r="16882" b="1"/>
          <a:stretch/>
        </p:blipFill>
        <p:spPr>
          <a:xfrm rot="5400000">
            <a:off x="-87559" y="2599494"/>
            <a:ext cx="4286209" cy="4230802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  <p:graphicFrame>
        <p:nvGraphicFramePr>
          <p:cNvPr id="5" name="Diagramme 4">
            <a:extLst>
              <a:ext uri="{FF2B5EF4-FFF2-40B4-BE49-F238E27FC236}">
                <a16:creationId xmlns:a16="http://schemas.microsoft.com/office/drawing/2014/main" id="{78E3229E-0A1E-C5DC-36B8-98B99706AC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6125784"/>
              </p:ext>
            </p:extLst>
          </p:nvPr>
        </p:nvGraphicFramePr>
        <p:xfrm>
          <a:off x="4536467" y="3346356"/>
          <a:ext cx="7165204" cy="9655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C0CBA237-605F-F39A-E804-C080D30501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570064"/>
              </p:ext>
            </p:extLst>
          </p:nvPr>
        </p:nvGraphicFramePr>
        <p:xfrm>
          <a:off x="4536467" y="4499190"/>
          <a:ext cx="7381340" cy="12275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381340">
                  <a:extLst>
                    <a:ext uri="{9D8B030D-6E8A-4147-A177-3AD203B41FA5}">
                      <a16:colId xmlns:a16="http://schemas.microsoft.com/office/drawing/2014/main" val="545383648"/>
                    </a:ext>
                  </a:extLst>
                </a:gridCol>
              </a:tblGrid>
              <a:tr h="4525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u="sng" dirty="0">
                          <a:solidFill>
                            <a:schemeClr val="tx1"/>
                          </a:solidFill>
                          <a:effectLst/>
                        </a:rPr>
                        <a:t>Applications</a:t>
                      </a:r>
                      <a:endParaRPr lang="fr-F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DC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028348"/>
                  </a:ext>
                </a:extLst>
              </a:tr>
              <a:tr h="7750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b="1" dirty="0">
                          <a:solidFill>
                            <a:schemeClr val="tx1"/>
                          </a:solidFill>
                          <a:effectLst/>
                        </a:rPr>
                        <a:t>¤ Pas pour les médicaments++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solidFill>
                            <a:schemeClr val="tx1"/>
                          </a:solidFill>
                          <a:effectLst/>
                        </a:rPr>
                        <a:t>¤ Pour objet métalliques et récipients verre </a:t>
                      </a:r>
                      <a:r>
                        <a:rPr lang="fr-FR" sz="1100" dirty="0" err="1">
                          <a:solidFill>
                            <a:schemeClr val="tx1"/>
                          </a:solidFill>
                          <a:effectLst/>
                        </a:rPr>
                        <a:t>p.p.i</a:t>
                      </a:r>
                      <a:endParaRPr lang="fr-F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EFE9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6205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04841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21691">
        <p159:morph option="byObject"/>
      </p:transition>
    </mc:Choice>
    <mc:Fallback xmlns="">
      <p:transition spd="slow" advTm="121691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682" x="5232400" y="3155950"/>
          <p14:tracePt t="2692" x="5140325" y="3016250"/>
          <p14:tracePt t="2695" x="5019675" y="2886075"/>
          <p14:tracePt t="2706" x="4889500" y="2736850"/>
          <p14:tracePt t="2713" x="4741863" y="2570163"/>
          <p14:tracePt t="2721" x="4583113" y="2384425"/>
          <p14:tracePt t="2729" x="4452938" y="2190750"/>
          <p14:tracePt t="2736" x="4305300" y="2041525"/>
          <p14:tracePt t="2744" x="4083050" y="1855788"/>
          <p14:tracePt t="2750" x="3933825" y="1735138"/>
          <p14:tracePt t="2760" x="3683000" y="1457325"/>
          <p14:tracePt t="2773" x="3535363" y="1298575"/>
          <p14:tracePt t="2787" x="3470275" y="1233488"/>
          <p14:tracePt t="2789" x="3395663" y="1169988"/>
          <p14:tracePt t="2801" x="3313113" y="1095375"/>
          <p14:tracePt t="2806" x="3209925" y="1020763"/>
          <p14:tracePt t="2815" x="3108325" y="974725"/>
          <p14:tracePt t="2822" x="3016250" y="946150"/>
          <p14:tracePt t="2830" x="2941638" y="900113"/>
          <p14:tracePt t="2838" x="2838450" y="844550"/>
          <p14:tracePt t="2846" x="2782888" y="815975"/>
          <p14:tracePt t="2855" x="2671763" y="760413"/>
          <p14:tracePt t="2866" x="2654300" y="742950"/>
          <p14:tracePt t="2871" x="2625725" y="733425"/>
          <p14:tracePt t="2880" x="2616200" y="733425"/>
          <p14:tracePt t="2885" x="2606675" y="714375"/>
          <p14:tracePt t="2896" x="2589213" y="704850"/>
          <p14:tracePt t="2901" x="2579688" y="704850"/>
          <p14:tracePt t="2917" x="2560638" y="704850"/>
          <p14:tracePt t="2924" x="2533650" y="704850"/>
          <p14:tracePt t="2931" x="2514600" y="704850"/>
          <p14:tracePt t="2937" x="2505075" y="704850"/>
          <p14:tracePt t="2949" x="2486025" y="704850"/>
          <p14:tracePt t="2963" x="2459038" y="714375"/>
          <p14:tracePt t="2975" x="2449513" y="723900"/>
          <p14:tracePt t="2979" x="2439988" y="742950"/>
          <p14:tracePt t="2989" x="2420938" y="752475"/>
          <p14:tracePt t="2995" x="2413000" y="779463"/>
          <p14:tracePt t="3004" x="2393950" y="798513"/>
          <p14:tracePt t="3012" x="2393950" y="808038"/>
          <p14:tracePt t="3018" x="2384425" y="815975"/>
          <p14:tracePt t="3026" x="2384425" y="825500"/>
          <p14:tracePt t="3033" x="2384425" y="844550"/>
          <p14:tracePt t="3042" x="2384425" y="854075"/>
          <p14:tracePt t="3058" x="2384425" y="871538"/>
          <p14:tracePt t="3070" x="2384425" y="881063"/>
          <p14:tracePt t="3072" x="2384425" y="900113"/>
          <p14:tracePt t="3083" x="2384425" y="909638"/>
          <p14:tracePt t="3098" x="2384425" y="919163"/>
          <p14:tracePt t="3128" x="2413000" y="936625"/>
          <p14:tracePt t="3138" x="2430463" y="955675"/>
          <p14:tracePt t="3155" x="2486025" y="984250"/>
          <p14:tracePt t="3163" x="2524125" y="1001713"/>
          <p14:tracePt t="3168" x="2560638" y="1030288"/>
          <p14:tracePt t="3179" x="2589213" y="1057275"/>
          <p14:tracePt t="3183" x="2625725" y="1076325"/>
          <p14:tracePt t="3193" x="2644775" y="1095375"/>
          <p14:tracePt t="3199" x="2671763" y="1104900"/>
          <p14:tracePt t="3207" x="2690813" y="1112838"/>
          <p14:tracePt t="3223" x="2719388" y="1112838"/>
          <p14:tracePt t="3232" x="2736850" y="1112838"/>
          <p14:tracePt t="3248" x="2774950" y="1104900"/>
          <p14:tracePt t="3258" x="2801938" y="1095375"/>
          <p14:tracePt t="3262" x="2820988" y="1095375"/>
          <p14:tracePt t="3272" x="2876550" y="1076325"/>
          <p14:tracePt t="3278" x="2903538" y="1076325"/>
          <p14:tracePt t="3288" x="2959100" y="1076325"/>
          <p14:tracePt t="3294" x="3006725" y="1076325"/>
          <p14:tracePt t="3301" x="3033713" y="1076325"/>
          <p14:tracePt t="3309" x="3079750" y="1095375"/>
          <p14:tracePt t="3315" x="3117850" y="1104900"/>
          <p14:tracePt t="3326" x="3173413" y="1112838"/>
          <p14:tracePt t="3341" x="3248025" y="1131888"/>
          <p14:tracePt t="3351" x="3284538" y="1141413"/>
          <p14:tracePt t="3354" x="3321050" y="1150938"/>
          <p14:tracePt t="3367" x="3395663" y="1177925"/>
          <p14:tracePt t="3372" x="3460750" y="1196975"/>
          <p14:tracePt t="3381" x="3535363" y="1216025"/>
          <p14:tracePt t="3389" x="3609975" y="1243013"/>
          <p14:tracePt t="3395" x="3692525" y="1271588"/>
          <p14:tracePt t="3402" x="3738563" y="1271588"/>
          <p14:tracePt t="3411" x="3776663" y="1281113"/>
          <p14:tracePt t="3421" x="3822700" y="1290638"/>
          <p14:tracePt t="3435" x="3832225" y="1290638"/>
          <p14:tracePt t="3447" x="3841750" y="1290638"/>
          <p14:tracePt t="3765" x="3914775" y="1317625"/>
          <p14:tracePt t="3773" x="4017963" y="1363663"/>
          <p14:tracePt t="3779" x="4138613" y="1419225"/>
          <p14:tracePt t="3788" x="4276725" y="1474788"/>
          <p14:tracePt t="3795" x="4452938" y="1531938"/>
          <p14:tracePt t="3802" x="4621213" y="1595438"/>
          <p14:tracePt t="3813" x="4935538" y="1670050"/>
          <p14:tracePt t="3825" x="5075238" y="1708150"/>
          <p14:tracePt t="3828" x="5186363" y="1708150"/>
          <p14:tracePt t="3839" x="5297488" y="1708150"/>
          <p14:tracePt t="3844" x="5418138" y="1716088"/>
          <p14:tracePt t="3853" x="5529263" y="1716088"/>
          <p14:tracePt t="3860" x="5622925" y="1716088"/>
          <p14:tracePt t="3868" x="5715000" y="1716088"/>
          <p14:tracePt t="3874" x="5808663" y="1716088"/>
          <p14:tracePt t="3882" x="5873750" y="1716088"/>
          <p14:tracePt t="3889" x="5965825" y="1716088"/>
          <p14:tracePt t="3897" x="6076950" y="1716088"/>
          <p14:tracePt t="3907" x="6300788" y="1716088"/>
          <p14:tracePt t="3918" x="6373813" y="1716088"/>
          <p14:tracePt t="3922" x="6457950" y="1716088"/>
          <p14:tracePt t="3933" x="6578600" y="1698625"/>
          <p14:tracePt t="3938" x="6624638" y="1698625"/>
          <p14:tracePt t="3947" x="6708775" y="1698625"/>
          <p14:tracePt t="3953" x="6764338" y="1689100"/>
          <p14:tracePt t="3962" x="6810375" y="1689100"/>
          <p14:tracePt t="3967" x="6846888" y="1670050"/>
          <p14:tracePt t="3977" x="6884988" y="1670050"/>
          <p14:tracePt t="3984" x="6921500" y="1660525"/>
          <p14:tracePt t="3992" x="6959600" y="1660525"/>
          <p14:tracePt t="4002" x="7032625" y="1652588"/>
          <p14:tracePt t="4014" x="7126288" y="1604963"/>
          <p14:tracePt t="4029" x="7153275" y="1604963"/>
          <p14:tracePt t="4033" x="7227888" y="1577975"/>
          <p14:tracePt t="4041" x="7273925" y="1577975"/>
          <p14:tracePt t="4047" x="7329488" y="1549400"/>
          <p14:tracePt t="4056" x="7404100" y="1539875"/>
          <p14:tracePt t="4062" x="7478713" y="1512888"/>
          <p14:tracePt t="4070" x="7553325" y="1493838"/>
          <p14:tracePt t="4076" x="7608888" y="1466850"/>
          <p14:tracePt t="4085" x="7681913" y="1438275"/>
          <p14:tracePt t="4092" x="7785100" y="1411288"/>
          <p14:tracePt t="4110" x="7859713" y="1411288"/>
          <p14:tracePt t="4121" x="7877175" y="1411288"/>
          <p14:tracePt t="4126" x="7905750" y="1401763"/>
          <p14:tracePt t="4136" x="7942263" y="1382713"/>
          <p14:tracePt t="4143" x="7951788" y="1382713"/>
          <p14:tracePt t="4151" x="7961313" y="1382713"/>
          <p14:tracePt t="4165" x="7978775" y="1382713"/>
          <p14:tracePt t="4172" x="7988300" y="1382713"/>
          <p14:tracePt t="4179" x="7997825" y="1373188"/>
          <p14:tracePt t="4188" x="8016875" y="1363663"/>
          <p14:tracePt t="4195" x="8035925" y="1363663"/>
          <p14:tracePt t="4203" x="8081963" y="1346200"/>
          <p14:tracePt t="4219" x="8118475" y="1346200"/>
          <p14:tracePt t="4230" x="8128000" y="1336675"/>
          <p14:tracePt t="4244" x="8137525" y="1327150"/>
          <p14:tracePt t="4325" x="8137525" y="1317625"/>
          <p14:tracePt t="4330" x="8137525" y="1308100"/>
          <p14:tracePt t="4345" x="8137525" y="1281113"/>
          <p14:tracePt t="4353" x="8108950" y="1262063"/>
          <p14:tracePt t="4368" x="8035925" y="1206500"/>
          <p14:tracePt t="4377" x="7988300" y="1187450"/>
          <p14:tracePt t="4384" x="7886700" y="1169988"/>
          <p14:tracePt t="4393" x="7618413" y="1141413"/>
          <p14:tracePt t="4405" x="7478713" y="1122363"/>
          <p14:tracePt t="4409" x="7367588" y="1104900"/>
          <p14:tracePt t="4419" x="7246938" y="1076325"/>
          <p14:tracePt t="4423" x="7088188" y="1057275"/>
          <p14:tracePt t="4434" x="6911975" y="1020763"/>
          <p14:tracePt t="4440" x="6754813" y="1001713"/>
          <p14:tracePt t="4449" x="6569075" y="965200"/>
          <p14:tracePt t="4455" x="6457950" y="928688"/>
          <p14:tracePt t="4462" x="6291263" y="900113"/>
          <p14:tracePt t="4470" x="6132513" y="881063"/>
          <p14:tracePt t="4478" x="5975350" y="863600"/>
          <p14:tracePt t="4487" x="5688013" y="825500"/>
          <p14:tracePt t="4504" x="5473700" y="788988"/>
          <p14:tracePt t="4513" x="5391150" y="788988"/>
          <p14:tracePt t="4518" x="5270500" y="788988"/>
          <p14:tracePt t="4527" x="5159375" y="798513"/>
          <p14:tracePt t="4537" x="5048250" y="798513"/>
          <p14:tracePt t="4541" x="4935538" y="798513"/>
          <p14:tracePt t="4549" x="4797425" y="788988"/>
          <p14:tracePt t="4558" x="4703763" y="798513"/>
          <p14:tracePt t="4564" x="4546600" y="788988"/>
          <p14:tracePt t="4576" x="4406900" y="798513"/>
          <p14:tracePt t="4578" x="4119563" y="815975"/>
          <p14:tracePt t="4592" x="3962400" y="815975"/>
          <p14:tracePt t="4594" x="3851275" y="815975"/>
          <p14:tracePt t="4608" x="3738563" y="815975"/>
          <p14:tracePt t="4613" x="3609975" y="815975"/>
          <p14:tracePt t="4622" x="3470275" y="835025"/>
          <p14:tracePt t="4626" x="3330575" y="835025"/>
          <p14:tracePt t="4636" x="3200400" y="835025"/>
          <p14:tracePt t="4642" x="3062288" y="854075"/>
          <p14:tracePt t="4650" x="2932113" y="854075"/>
          <p14:tracePt t="4661" x="2792413" y="854075"/>
          <p14:tracePt t="4668" x="2662238" y="863600"/>
          <p14:tracePt t="4674" x="2430463" y="881063"/>
          <p14:tracePt t="4687" x="2319338" y="881063"/>
          <p14:tracePt t="4690" x="2227263" y="900113"/>
          <p14:tracePt t="4701" x="2152650" y="909638"/>
          <p14:tracePt t="4707" x="2087563" y="909638"/>
          <p14:tracePt t="4717" x="2012950" y="909638"/>
          <p14:tracePt t="4721" x="1966913" y="909638"/>
          <p14:tracePt t="4731" x="1892300" y="936625"/>
          <p14:tracePt t="4737" x="1827213" y="936625"/>
          <p14:tracePt t="4745" x="1754188" y="936625"/>
          <p14:tracePt t="4751" x="1689100" y="936625"/>
          <p14:tracePt t="4760" x="1643063" y="936625"/>
          <p14:tracePt t="4768" x="1539875" y="936625"/>
          <p14:tracePt t="4785" x="1493838" y="936625"/>
          <p14:tracePt t="4796" x="1474788" y="928688"/>
          <p14:tracePt t="4802" x="1465263" y="928688"/>
          <p14:tracePt t="4810" x="1457325" y="928688"/>
          <p14:tracePt t="4905" x="1484313" y="919163"/>
          <p14:tracePt t="4910" x="1503363" y="919163"/>
          <p14:tracePt t="4919" x="1558925" y="919163"/>
          <p14:tracePt t="4943" x="1800225" y="928688"/>
          <p14:tracePt t="4949" x="1819275" y="928688"/>
          <p14:tracePt t="4958" x="1892300" y="936625"/>
          <p14:tracePt t="4974" x="1947863" y="946150"/>
          <p14:tracePt t="4984" x="1976438" y="946150"/>
          <p14:tracePt t="4991" x="2003425" y="955675"/>
          <p14:tracePt t="5000" x="2060575" y="955675"/>
          <p14:tracePt t="5003" x="2106613" y="974725"/>
          <p14:tracePt t="5014" x="2162175" y="984250"/>
          <p14:tracePt t="5018" x="2254250" y="1020763"/>
          <p14:tracePt t="5028" x="2328863" y="1030288"/>
          <p14:tracePt t="5037" x="2403475" y="1049338"/>
          <p14:tracePt t="5044" x="2495550" y="1057275"/>
          <p14:tracePt t="5051" x="2662238" y="1104900"/>
          <p14:tracePt t="5068" x="2811463" y="1122363"/>
          <p14:tracePt t="5079" x="2876550" y="1150938"/>
          <p14:tracePt t="5082" x="2978150" y="1187450"/>
          <p14:tracePt t="5095" x="3043238" y="1187450"/>
          <p14:tracePt t="5098" x="3117850" y="1216025"/>
          <p14:tracePt t="5109" x="3173413" y="1216025"/>
          <p14:tracePt t="5114" x="3209925" y="1243013"/>
          <p14:tracePt t="5123" x="3248025" y="1252538"/>
          <p14:tracePt t="5131" x="3294063" y="1262063"/>
          <p14:tracePt t="5137" x="3330575" y="1281113"/>
          <p14:tracePt t="5147" x="3395663" y="1290638"/>
          <p14:tracePt t="5165" x="3433763" y="1308100"/>
          <p14:tracePt t="5176" x="3441700" y="1308100"/>
          <p14:tracePt t="5179" x="3451225" y="1308100"/>
          <p14:tracePt t="5188" x="3460750" y="1308100"/>
          <p14:tracePt t="5191" x="3489325" y="1317625"/>
          <p14:tracePt t="5202" x="3525838" y="1336675"/>
          <p14:tracePt t="5838" x="3683000" y="1363663"/>
          <p14:tracePt t="5848" x="3914775" y="1447800"/>
          <p14:tracePt t="5854" x="4092575" y="1474788"/>
          <p14:tracePt t="5863" x="4276725" y="1549400"/>
          <p14:tracePt t="5869" x="4462463" y="1587500"/>
          <p14:tracePt t="5877" x="4638675" y="1660525"/>
          <p14:tracePt t="5885" x="4778375" y="1698625"/>
          <p14:tracePt t="5892" x="4927600" y="1773238"/>
          <p14:tracePt t="5899" x="5159375" y="1836738"/>
          <p14:tracePt t="5914" x="5232400" y="1865313"/>
          <p14:tracePt t="5917" x="5326063" y="1901825"/>
          <p14:tracePt t="5928" x="5418138" y="1911350"/>
          <p14:tracePt t="5932" x="5492750" y="1930400"/>
          <p14:tracePt t="5943" x="5594350" y="1957388"/>
          <p14:tracePt t="5949" x="5659438" y="1976438"/>
          <p14:tracePt t="5958" x="5715000" y="1985963"/>
          <p14:tracePt t="5965" x="5789613" y="2005013"/>
          <p14:tracePt t="5972" x="5835650" y="2014538"/>
          <p14:tracePt t="5979" x="5864225" y="2014538"/>
          <p14:tracePt t="5986" x="5883275" y="2014538"/>
          <p14:tracePt t="5995" x="5910263" y="2014538"/>
          <p14:tracePt t="6011" x="5929313" y="2014538"/>
          <p14:tracePt t="6026" x="5938838" y="2014538"/>
          <p14:tracePt t="6041" x="5965825" y="2014538"/>
          <p14:tracePt t="6081" x="5975350" y="2014538"/>
          <p14:tracePt t="6089" x="5984875" y="2014538"/>
          <p14:tracePt t="6102" x="5994400" y="2005013"/>
          <p14:tracePt t="6117" x="6003925" y="2005013"/>
          <p14:tracePt t="6122" x="6021388" y="2005013"/>
          <p14:tracePt t="6132" x="6030913" y="1995488"/>
          <p14:tracePt t="6136" x="6040438" y="1985963"/>
          <p14:tracePt t="6146" x="6059488" y="1985963"/>
          <p14:tracePt t="6151" x="6067425" y="1976438"/>
          <p14:tracePt t="6161" x="6076950" y="1976438"/>
          <p14:tracePt t="6169" x="6086475" y="1966913"/>
          <p14:tracePt t="6240" x="6105525" y="1957388"/>
          <p14:tracePt t="6255" x="6105525" y="1949450"/>
          <p14:tracePt t="6269" x="6115050" y="1949450"/>
          <p14:tracePt t="6284" x="6124575" y="1939925"/>
          <p14:tracePt t="6294" x="6124575" y="1930400"/>
          <p14:tracePt t="6311" x="6124575" y="1920875"/>
          <p14:tracePt t="6320" x="6124575" y="1911350"/>
          <p14:tracePt t="6509" x="6188075" y="1949450"/>
          <p14:tracePt t="6515" x="6226175" y="1976438"/>
          <p14:tracePt t="6523" x="6300788" y="2032000"/>
          <p14:tracePt t="6531" x="6356350" y="2060575"/>
          <p14:tracePt t="6538" x="6411913" y="2087563"/>
          <p14:tracePt t="6545" x="6484938" y="2116138"/>
          <p14:tracePt t="6553" x="6542088" y="2143125"/>
          <p14:tracePt t="6562" x="6708775" y="2171700"/>
          <p14:tracePt t="6577" x="6940550" y="2190750"/>
          <p14:tracePt t="6588" x="7005638" y="2208213"/>
          <p14:tracePt t="6594" x="7080250" y="2198688"/>
          <p14:tracePt t="6603" x="7153275" y="2198688"/>
          <p14:tracePt t="6608" x="7191375" y="2190750"/>
          <p14:tracePt t="6617" x="7237413" y="2171700"/>
          <p14:tracePt t="6624" x="7256463" y="2162175"/>
          <p14:tracePt t="6632" x="7283450" y="2152650"/>
          <p14:tracePt t="6639" x="7302500" y="2143125"/>
          <p14:tracePt t="6646" x="7312025" y="2135188"/>
          <p14:tracePt t="6654" x="7348538" y="2078038"/>
          <p14:tracePt t="6672" x="7394575" y="2022475"/>
          <p14:tracePt t="6682" x="7394575" y="2005013"/>
          <p14:tracePt t="6688" x="7394575" y="1995488"/>
          <p14:tracePt t="6697" x="7404100" y="1976438"/>
          <p14:tracePt t="6704" x="7423150" y="1939925"/>
          <p14:tracePt t="6714" x="7423150" y="1901825"/>
          <p14:tracePt t="6719" x="7404100" y="1865313"/>
          <p14:tracePt t="6727" x="7377113" y="1809750"/>
          <p14:tracePt t="6735" x="7348538" y="1735138"/>
          <p14:tracePt t="6740" x="7283450" y="1679575"/>
          <p14:tracePt t="6750" x="7061200" y="1503363"/>
          <p14:tracePt t="6762" x="6911975" y="1411288"/>
          <p14:tracePt t="6765" x="6754813" y="1346200"/>
          <p14:tracePt t="6777" x="6634163" y="1271588"/>
          <p14:tracePt t="6783" x="6513513" y="1225550"/>
          <p14:tracePt t="6792" x="6327775" y="1150938"/>
          <p14:tracePt t="6797" x="6124575" y="1095375"/>
          <p14:tracePt t="6807" x="5919788" y="1020763"/>
          <p14:tracePt t="6812" x="5734050" y="965200"/>
          <p14:tracePt t="6821" x="5622925" y="909638"/>
          <p14:tracePt t="6829" x="5502275" y="863600"/>
          <p14:tracePt t="6835" x="5400675" y="808038"/>
          <p14:tracePt t="6845" x="5232400" y="760413"/>
          <p14:tracePt t="6857" x="5159375" y="752475"/>
          <p14:tracePt t="6861" x="5121275" y="752475"/>
          <p14:tracePt t="6871" x="5075238" y="752475"/>
          <p14:tracePt t="6875" x="5038725" y="752475"/>
          <p14:tracePt t="6887" x="5019675" y="752475"/>
          <p14:tracePt t="6891" x="4991100" y="779463"/>
          <p14:tracePt t="6900" x="4964113" y="798513"/>
          <p14:tracePt t="6907" x="4927600" y="844550"/>
          <p14:tracePt t="6915" x="4889500" y="900113"/>
          <p14:tracePt t="6923" x="4843463" y="974725"/>
          <p14:tracePt t="6929" x="4797425" y="1057275"/>
          <p14:tracePt t="6939" x="4732338" y="1206500"/>
          <p14:tracePt t="6951" x="4722813" y="1252538"/>
          <p14:tracePt t="6955" x="4703763" y="1354138"/>
          <p14:tracePt t="6965" x="4703763" y="1382713"/>
          <p14:tracePt t="6971" x="4703763" y="1457325"/>
          <p14:tracePt t="6980" x="4759325" y="1549400"/>
          <p14:tracePt t="6986" x="4824413" y="1670050"/>
          <p14:tracePt t="6996" x="4899025" y="1790700"/>
          <p14:tracePt t="7003" x="5010150" y="1957388"/>
          <p14:tracePt t="7009" x="5084763" y="2041525"/>
          <p14:tracePt t="7019" x="5232400" y="2152650"/>
          <p14:tracePt t="7024" x="5372100" y="2227263"/>
          <p14:tracePt t="7035" x="5586413" y="2292350"/>
          <p14:tracePt t="7045" x="5678488" y="2301875"/>
          <p14:tracePt t="7050" x="5799138" y="2301875"/>
          <p14:tracePt t="7060" x="5929313" y="2282825"/>
          <p14:tracePt t="7065" x="6049963" y="2263775"/>
          <p14:tracePt t="7074" x="6142038" y="2227263"/>
          <p14:tracePt t="7079" x="6245225" y="2181225"/>
          <p14:tracePt t="7090" x="6364288" y="2135188"/>
          <p14:tracePt t="7097" x="6421438" y="2087563"/>
          <p14:tracePt t="7103" x="6503988" y="2005013"/>
          <p14:tracePt t="7113" x="6605588" y="1939925"/>
          <p14:tracePt t="7119" x="6662738" y="1893888"/>
          <p14:tracePt t="7128" x="6800850" y="1781175"/>
          <p14:tracePt t="7140" x="6856413" y="1725613"/>
          <p14:tracePt t="7144" x="6950075" y="1587500"/>
          <p14:tracePt t="7154" x="6996113" y="1484313"/>
          <p14:tracePt t="7160" x="7032625" y="1392238"/>
          <p14:tracePt t="7169" x="7061200" y="1252538"/>
          <p14:tracePt t="7176" x="7097713" y="1131888"/>
          <p14:tracePt t="7183" x="7116763" y="1039813"/>
          <p14:tracePt t="7189" x="7116763" y="928688"/>
          <p14:tracePt t="7198" x="7116763" y="854075"/>
          <p14:tracePt t="7204" x="7116763" y="788988"/>
          <p14:tracePt t="7213" x="7088188" y="695325"/>
          <p14:tracePt t="7222" x="7015163" y="519113"/>
          <p14:tracePt t="7238" x="6911975" y="398463"/>
          <p14:tracePt t="7249" x="6800850" y="315913"/>
          <p14:tracePt t="7255" x="6680200" y="241300"/>
          <p14:tracePt t="7263" x="6559550" y="176213"/>
          <p14:tracePt t="7267" x="6402388" y="120650"/>
          <p14:tracePt t="7279" x="6245225" y="65088"/>
          <p14:tracePt t="7284" x="6105525" y="46038"/>
          <p14:tracePt t="7292" x="5965825" y="36513"/>
          <p14:tracePt t="7300" x="5873750" y="36513"/>
          <p14:tracePt t="7306" x="5808663" y="36513"/>
          <p14:tracePt t="7317" x="5697538" y="65088"/>
          <p14:tracePt t="7332" x="5613400" y="101600"/>
          <p14:tracePt t="7343" x="5576888" y="130175"/>
          <p14:tracePt t="7347" x="5548313" y="149225"/>
          <p14:tracePt t="7357" x="5511800" y="176213"/>
          <p14:tracePt t="7364" x="5473700" y="212725"/>
          <p14:tracePt t="7371" x="5418138" y="277813"/>
          <p14:tracePt t="7379" x="5353050" y="352425"/>
          <p14:tracePt t="7388" x="5307013" y="417513"/>
          <p14:tracePt t="7394" x="5241925" y="492125"/>
          <p14:tracePt t="7401" x="5214938" y="547688"/>
          <p14:tracePt t="7411" x="5121275" y="687388"/>
          <p14:tracePt t="7425" x="5056188" y="881063"/>
          <p14:tracePt t="7437" x="5029200" y="974725"/>
          <p14:tracePt t="7439" x="5010150" y="1066800"/>
          <p14:tracePt t="7452" x="5000625" y="1122363"/>
          <p14:tracePt t="7457" x="4991100" y="1169988"/>
          <p14:tracePt t="7466" x="4991100" y="1225550"/>
          <p14:tracePt t="7472" x="4991100" y="1243013"/>
          <p14:tracePt t="7480" x="4991100" y="1281113"/>
          <p14:tracePt t="7489" x="4991100" y="1290638"/>
          <p14:tracePt t="7496" x="5000625" y="1298575"/>
          <p14:tracePt t="7504" x="5056188" y="1354138"/>
          <p14:tracePt t="7521" x="5280025" y="1457325"/>
          <p14:tracePt t="7531" x="5418138" y="1531938"/>
          <p14:tracePt t="7536" x="5576888" y="1587500"/>
          <p14:tracePt t="7547" x="5724525" y="1652588"/>
          <p14:tracePt t="7551" x="5929313" y="1744663"/>
          <p14:tracePt t="7562" x="6197600" y="1874838"/>
          <p14:tracePt t="7567" x="6542088" y="2022475"/>
          <p14:tracePt t="7575" x="6838950" y="2152650"/>
          <p14:tracePt t="7583" x="7153275" y="2246313"/>
          <p14:tracePt t="7589" x="7570788" y="2376488"/>
          <p14:tracePt t="7597" x="7794625" y="2393950"/>
          <p14:tracePt t="7605" x="7997825" y="2432050"/>
          <p14:tracePt t="7613" x="8332788" y="2422525"/>
          <p14:tracePt t="7626" x="8509000" y="2403475"/>
          <p14:tracePt t="7628" x="8629650" y="2376488"/>
          <p14:tracePt t="7640" x="8731250" y="2319338"/>
          <p14:tracePt t="7644" x="8767763" y="2301875"/>
          <p14:tracePt t="7656" x="8805863" y="2273300"/>
          <p14:tracePt t="7661" x="8823325" y="2246313"/>
          <p14:tracePt t="7671" x="8851900" y="2208213"/>
          <p14:tracePt t="7677" x="8861425" y="2190750"/>
          <p14:tracePt t="7684" x="8888413" y="2162175"/>
          <p14:tracePt t="7692" x="8888413" y="2143125"/>
          <p14:tracePt t="7699" x="8897938" y="2087563"/>
          <p14:tracePt t="7709" x="8897938" y="2051050"/>
          <p14:tracePt t="7724" x="8842375" y="1920875"/>
          <p14:tracePt t="7734" x="8777288" y="1846263"/>
          <p14:tracePt t="7740" x="8740775" y="1790700"/>
          <p14:tracePt t="7749" x="8656638" y="1689100"/>
          <p14:tracePt t="7755" x="8591550" y="1624013"/>
          <p14:tracePt t="7763" x="8509000" y="1558925"/>
          <p14:tracePt t="7770" x="8415338" y="1493838"/>
          <p14:tracePt t="7779" x="8332788" y="1428750"/>
          <p14:tracePt t="7787" x="8212138" y="1354138"/>
          <p14:tracePt t="7792" x="8108950" y="1290638"/>
          <p14:tracePt t="7803" x="7802563" y="1112838"/>
          <p14:tracePt t="7816" x="7618413" y="1039813"/>
          <p14:tracePt t="7819" x="7413625" y="946150"/>
          <p14:tracePt t="7829" x="7273925" y="890588"/>
          <p14:tracePt t="7834" x="7107238" y="854075"/>
          <p14:tracePt t="7844" x="6977063" y="835025"/>
          <p14:tracePt t="7849" x="6819900" y="825500"/>
          <p14:tracePt t="7858" x="6726238" y="825500"/>
          <p14:tracePt t="7864" x="6634163" y="825500"/>
          <p14:tracePt t="7872" x="6588125" y="825500"/>
          <p14:tracePt t="7881" x="6513513" y="844550"/>
          <p14:tracePt t="7889" x="6411913" y="871538"/>
          <p14:tracePt t="7897" x="6245225" y="900113"/>
          <p14:tracePt t="7912" x="5994400" y="955675"/>
          <p14:tracePt t="7923" x="5854700" y="974725"/>
          <p14:tracePt t="7927" x="5697538" y="1020763"/>
          <p14:tracePt t="7938" x="5576888" y="1057275"/>
          <p14:tracePt t="7944" x="5437188" y="1112838"/>
          <p14:tracePt t="7953" x="5297488" y="1177925"/>
          <p14:tracePt t="7962" x="5195888" y="1262063"/>
          <p14:tracePt t="7967" x="5075238" y="1354138"/>
          <p14:tracePt t="7974" x="4973638" y="1457325"/>
          <p14:tracePt t="7982" x="4908550" y="1522413"/>
          <p14:tracePt t="7991" x="4787900" y="1587500"/>
          <p14:tracePt t="7996" x="4722813" y="1652588"/>
          <p14:tracePt t="8006" x="4546600" y="1781175"/>
          <p14:tracePt t="8017" x="4471988" y="1809750"/>
          <p14:tracePt t="8021" x="4416425" y="1855788"/>
          <p14:tracePt t="8032" x="4332288" y="1901825"/>
          <p14:tracePt t="8038" x="4295775" y="1920875"/>
          <p14:tracePt t="8046" x="4268788" y="1957388"/>
          <p14:tracePt t="8054" x="4249738" y="1985963"/>
          <p14:tracePt t="8063" x="4194175" y="2022475"/>
          <p14:tracePt t="8069" x="4165600" y="2051050"/>
          <p14:tracePt t="8076" x="4156075" y="2070100"/>
          <p14:tracePt t="8084" x="4129088" y="2125663"/>
          <p14:tracePt t="8090" x="4119563" y="2152650"/>
          <p14:tracePt t="8099" x="4110038" y="2190750"/>
          <p14:tracePt t="8112" x="4110038" y="2198688"/>
          <p14:tracePt t="8115" x="4110038" y="2236788"/>
          <p14:tracePt t="8127" x="4110038" y="2246313"/>
          <p14:tracePt t="8131" x="4148138" y="2292350"/>
          <p14:tracePt t="8141" x="4249738" y="2393950"/>
          <p14:tracePt t="8147" x="4435475" y="2524125"/>
          <p14:tracePt t="8156" x="4621213" y="2663825"/>
          <p14:tracePt t="8163" x="4852988" y="2849563"/>
          <p14:tracePt t="8171" x="5205413" y="3043238"/>
          <p14:tracePt t="8177" x="5521325" y="3238500"/>
          <p14:tracePt t="8185" x="5864225" y="3414713"/>
          <p14:tracePt t="8195" x="6643688" y="3638550"/>
          <p14:tracePt t="8206" x="6986588" y="3684588"/>
          <p14:tracePt t="8210" x="7321550" y="3730625"/>
          <p14:tracePt t="8221" x="7756525" y="3776663"/>
          <p14:tracePt t="8225" x="8072438" y="3776663"/>
          <p14:tracePt t="8236" x="8332788" y="3749675"/>
          <p14:tracePt t="8241" x="8620125" y="3730625"/>
          <p14:tracePt t="8250" x="8888413" y="3665538"/>
          <p14:tracePt t="8257" x="9093200" y="3590925"/>
          <p14:tracePt t="8264" x="9269413" y="3554413"/>
          <p14:tracePt t="8273" x="9510713" y="3460750"/>
          <p14:tracePt t="8280" x="9696450" y="3368675"/>
          <p14:tracePt t="8289" x="9937750" y="3192463"/>
          <p14:tracePt t="8301" x="10067925" y="3098800"/>
          <p14:tracePt t="8303" x="10104438" y="3043238"/>
          <p14:tracePt t="8315" x="10150475" y="3006725"/>
          <p14:tracePt t="8320" x="10188575" y="2970213"/>
          <p14:tracePt t="8330" x="10215563" y="2914650"/>
          <p14:tracePt t="8337" x="10225088" y="2876550"/>
          <p14:tracePt t="8346" x="10252075" y="2801938"/>
          <p14:tracePt t="8352" x="10252075" y="2755900"/>
          <p14:tracePt t="8359" x="10244138" y="2654300"/>
          <p14:tracePt t="8366" x="10234613" y="2560638"/>
          <p14:tracePt t="8373" x="10179050" y="2376488"/>
          <p14:tracePt t="8380" x="10113963" y="2181225"/>
          <p14:tracePt t="8397" x="10048875" y="2014538"/>
          <p14:tracePt t="8409" x="10020300" y="1939925"/>
          <p14:tracePt t="8413" x="9955213" y="1836738"/>
          <p14:tracePt t="8424" x="9918700" y="1763713"/>
          <p14:tracePt t="8431" x="9853613" y="1679575"/>
          <p14:tracePt t="8439" x="9788525" y="1577975"/>
          <p14:tracePt t="8445" x="9732963" y="1522413"/>
          <p14:tracePt t="8454" x="9621838" y="1419225"/>
          <p14:tracePt t="8462" x="9501188" y="1327150"/>
          <p14:tracePt t="8467" x="9334500" y="1216025"/>
          <p14:tracePt t="8478" x="8943975" y="1049338"/>
          <p14:tracePt t="8492" x="8582025" y="936625"/>
          <p14:tracePt t="8505" x="8424863" y="909638"/>
          <p14:tracePt t="8509" x="8220075" y="854075"/>
          <p14:tracePt t="8519" x="8035925" y="815975"/>
          <p14:tracePt t="8524" x="7877175" y="779463"/>
          <p14:tracePt t="8532" x="7720013" y="760413"/>
          <p14:tracePt t="8540" x="7580313" y="742950"/>
          <p14:tracePt t="8549" x="7404100" y="704850"/>
          <p14:tracePt t="8555" x="7218363" y="687388"/>
          <p14:tracePt t="8563" x="7042150" y="687388"/>
          <p14:tracePt t="8571" x="6884988" y="695325"/>
          <p14:tracePt t="8577" x="6754813" y="695325"/>
          <p14:tracePt t="8587" x="6503988" y="733425"/>
          <p14:tracePt t="8598" x="6402388" y="760413"/>
          <p14:tracePt t="8602" x="6291263" y="760413"/>
          <p14:tracePt t="8613" x="6197600" y="798513"/>
          <p14:tracePt t="8616" x="6105525" y="825500"/>
          <p14:tracePt t="8628" x="6030913" y="825500"/>
          <p14:tracePt t="8633" x="5938838" y="844550"/>
          <p14:tracePt t="8641" x="5845175" y="844550"/>
          <p14:tracePt t="8649" x="5762625" y="844550"/>
          <p14:tracePt t="8656" x="5688013" y="844550"/>
          <p14:tracePt t="8664" x="5622925" y="844550"/>
          <p14:tracePt t="8671" x="5548313" y="854075"/>
          <p14:tracePt t="8682" x="5446713" y="854075"/>
          <p14:tracePt t="8692" x="5400675" y="854075"/>
          <p14:tracePt t="8696" x="5345113" y="871538"/>
          <p14:tracePt t="8707" x="5297488" y="881063"/>
          <p14:tracePt t="8713" x="5260975" y="890588"/>
          <p14:tracePt t="8723" x="5224463" y="909638"/>
          <p14:tracePt t="8727" x="5168900" y="919163"/>
          <p14:tracePt t="8737" x="5149850" y="928688"/>
          <p14:tracePt t="8745" x="5121275" y="946150"/>
          <p14:tracePt t="8750" x="5084763" y="955675"/>
          <p14:tracePt t="8759" x="5065713" y="965200"/>
          <p14:tracePt t="8765" x="5056188" y="965200"/>
          <p14:tracePt t="8787" x="5056188" y="974725"/>
          <p14:tracePt t="8807" x="5048250" y="974725"/>
          <p14:tracePt t="8816" x="5038725" y="984250"/>
          <p14:tracePt t="8822" x="5038725" y="992188"/>
          <p14:tracePt t="8838" x="5029200" y="1011238"/>
          <p14:tracePt t="8845" x="5029200" y="1020763"/>
          <p14:tracePt t="8854" x="5019675" y="1039813"/>
          <p14:tracePt t="8859" x="5019675" y="1057275"/>
          <p14:tracePt t="8869" x="5019675" y="1076325"/>
          <p14:tracePt t="8881" x="5019675" y="1085850"/>
          <p14:tracePt t="8896" x="5056188" y="1131888"/>
          <p14:tracePt t="8901" x="5094288" y="1160463"/>
          <p14:tracePt t="8910" x="5168900" y="1233488"/>
          <p14:tracePt t="8917" x="5270500" y="1354138"/>
          <p14:tracePt t="8925" x="5335588" y="1457325"/>
          <p14:tracePt t="8932" x="5502275" y="1587500"/>
          <p14:tracePt t="8939" x="5649913" y="1679575"/>
          <p14:tracePt t="8948" x="5818188" y="1809750"/>
          <p14:tracePt t="8953" x="5956300" y="1911350"/>
          <p14:tracePt t="8963" x="6291263" y="2116138"/>
          <p14:tracePt t="8975" x="6429375" y="2208213"/>
          <p14:tracePt t="8979" x="6532563" y="2255838"/>
          <p14:tracePt t="8993" x="6726238" y="2319338"/>
          <p14:tracePt t="9004" x="6783388" y="2347913"/>
          <p14:tracePt t="9010" x="6829425" y="2366963"/>
          <p14:tracePt t="9019" x="6884988" y="2366963"/>
          <p14:tracePt t="9027" x="6931025" y="2366963"/>
          <p14:tracePt t="9034" x="6977063" y="2357438"/>
          <p14:tracePt t="9041" x="7032625" y="2357438"/>
          <p14:tracePt t="9048" x="7080250" y="2347913"/>
          <p14:tracePt t="9058" x="7181850" y="2328863"/>
          <p14:tracePt t="9070" x="7237413" y="2319338"/>
          <p14:tracePt t="9075" x="7283450" y="2311400"/>
          <p14:tracePt t="9084" x="7339013" y="2282825"/>
          <p14:tracePt t="9089" x="7413625" y="2246313"/>
          <p14:tracePt t="9098" x="7497763" y="2198688"/>
          <p14:tracePt t="9103" x="7553325" y="2171700"/>
          <p14:tracePt t="9113" x="7608888" y="2135188"/>
          <p14:tracePt t="9120" x="7645400" y="2106613"/>
          <p14:tracePt t="9129" x="7673975" y="2097088"/>
          <p14:tracePt t="9137" x="7691438" y="2087563"/>
          <p14:tracePt t="9142" x="7700963" y="2078038"/>
          <p14:tracePt t="9153" x="7739063" y="2014538"/>
          <p14:tracePt t="9164" x="7747000" y="1995488"/>
          <p14:tracePt t="9168" x="7756525" y="1976438"/>
          <p14:tracePt t="9178" x="7756525" y="1920875"/>
          <p14:tracePt t="9183" x="7739063" y="1884363"/>
          <p14:tracePt t="9193" x="7729538" y="1846263"/>
          <p14:tracePt t="9199" x="7681913" y="1773238"/>
          <p14:tracePt t="9208" x="7599363" y="1670050"/>
          <p14:tracePt t="9214" x="7515225" y="1568450"/>
          <p14:tracePt t="9223" x="7432675" y="1484313"/>
          <p14:tracePt t="9231" x="7292975" y="1382713"/>
          <p14:tracePt t="9238" x="7162800" y="1271588"/>
          <p14:tracePt t="9245" x="6940550" y="1104900"/>
          <p14:tracePt t="9259" x="6884988" y="1057275"/>
          <p14:tracePt t="9263" x="6819900" y="992188"/>
          <p14:tracePt t="9273" x="6783388" y="955675"/>
          <p14:tracePt t="9277" x="6754813" y="936625"/>
          <p14:tracePt t="9286" x="6718300" y="900113"/>
          <p14:tracePt t="9293" x="6662738" y="871538"/>
          <p14:tracePt t="9304" x="6605588" y="844550"/>
          <p14:tracePt t="9307" x="6542088" y="825500"/>
          <p14:tracePt t="9317" x="6467475" y="815975"/>
          <p14:tracePt t="9325" x="6392863" y="815975"/>
          <p14:tracePt t="9331" x="6327775" y="815975"/>
          <p14:tracePt t="9341" x="6235700" y="854075"/>
          <p14:tracePt t="9357" x="6124575" y="909638"/>
          <p14:tracePt t="9367" x="6105525" y="919163"/>
          <p14:tracePt t="9370" x="6067425" y="955675"/>
          <p14:tracePt t="9382" x="6059488" y="965200"/>
          <p14:tracePt t="9388" x="6021388" y="992188"/>
          <p14:tracePt t="9396" x="6021388" y="1001713"/>
          <p14:tracePt t="9405" x="6003925" y="1011238"/>
          <p14:tracePt t="9411" x="6003925" y="1020763"/>
          <p14:tracePt t="9425" x="5994400" y="1030288"/>
          <p14:tracePt t="9435" x="5994400" y="1039813"/>
          <p14:tracePt t="9447" x="5994400" y="1057275"/>
          <p14:tracePt t="9450" x="5994400" y="1066800"/>
          <p14:tracePt t="9467" x="5984875" y="1141413"/>
          <p14:tracePt t="9476" x="5984875" y="1160463"/>
          <p14:tracePt t="9481" x="5984875" y="1196975"/>
          <p14:tracePt t="9491" x="5965825" y="1233488"/>
          <p14:tracePt t="9499" x="5956300" y="1271588"/>
          <p14:tracePt t="9505" x="5956300" y="1281113"/>
          <p14:tracePt t="9513" x="5946775" y="1290638"/>
          <p14:tracePt t="9521" x="5938838" y="1298575"/>
          <p14:tracePt t="9733" x="5938838" y="1290638"/>
          <p14:tracePt t="9749" x="5938838" y="1271588"/>
          <p14:tracePt t="9780" x="5900738" y="1243013"/>
          <p14:tracePt t="9787" x="5864225" y="1216025"/>
          <p14:tracePt t="9796" x="5808663" y="1187450"/>
          <p14:tracePt t="9803" x="5762625" y="1187450"/>
          <p14:tracePt t="9811" x="5707063" y="1177925"/>
          <p14:tracePt t="9817" x="5632450" y="1160463"/>
          <p14:tracePt t="9828" x="5538788" y="1160463"/>
          <p14:tracePt t="9839" x="5502275" y="1160463"/>
          <p14:tracePt t="9843" x="5446713" y="1160463"/>
          <p14:tracePt t="9853" x="5408613" y="1169988"/>
          <p14:tracePt t="9857" x="5372100" y="1177925"/>
          <p14:tracePt t="9869" x="5353050" y="1206500"/>
          <p14:tracePt t="9875" x="5297488" y="1225550"/>
          <p14:tracePt t="9882" x="5260975" y="1271588"/>
          <p14:tracePt t="9889" x="5224463" y="1308100"/>
          <p14:tracePt t="9897" x="5140325" y="1411288"/>
          <p14:tracePt t="9905" x="5094288" y="1466850"/>
          <p14:tracePt t="9911" x="5065713" y="1493838"/>
          <p14:tracePt t="9920" x="4973638" y="1587500"/>
          <p14:tracePt t="9937" x="4908550" y="1652588"/>
          <p14:tracePt t="9948" x="4870450" y="1689100"/>
          <p14:tracePt t="9951" x="4852988" y="1698625"/>
          <p14:tracePt t="9962" x="4833938" y="1725613"/>
          <p14:tracePt t="9969" x="4814888" y="1735138"/>
          <p14:tracePt t="9977" x="4806950" y="1744663"/>
          <p14:tracePt t="9983" x="4797425" y="1754188"/>
          <p14:tracePt t="9992" x="4787900" y="1763713"/>
          <p14:tracePt t="9999" x="4787900" y="1773238"/>
          <p14:tracePt t="10354" x="4778375" y="1819275"/>
          <p14:tracePt t="10361" x="4751388" y="1874838"/>
          <p14:tracePt t="10370" x="4703763" y="1930400"/>
          <p14:tracePt t="10375" x="4676775" y="1985963"/>
          <p14:tracePt t="10382" x="4630738" y="2041525"/>
          <p14:tracePt t="10390" x="4611688" y="2070100"/>
          <p14:tracePt t="10397" x="4556125" y="2125663"/>
          <p14:tracePt t="10408" x="4471988" y="2208213"/>
          <p14:tracePt t="10419" x="4445000" y="2227263"/>
          <p14:tracePt t="10424" x="4425950" y="2255838"/>
          <p14:tracePt t="10435" x="4370388" y="2311400"/>
          <p14:tracePt t="10438" x="4360863" y="2319338"/>
          <p14:tracePt t="10449" x="4341813" y="2338388"/>
          <p14:tracePt t="10454" x="4332288" y="2347913"/>
          <p14:tracePt t="10463" x="4314825" y="2366963"/>
          <p14:tracePt t="10469" x="4314825" y="2376488"/>
          <p14:tracePt t="10478" x="4295775" y="2393950"/>
          <p14:tracePt t="10484" x="4286250" y="2413000"/>
          <p14:tracePt t="10492" x="4276725" y="2422525"/>
          <p14:tracePt t="10502" x="4268788" y="2432050"/>
          <p14:tracePt t="10506" x="4259263" y="2439988"/>
          <p14:tracePt t="10516" x="4230688" y="2459038"/>
          <p14:tracePt t="10531" x="4230688" y="2468563"/>
          <p14:tracePt t="10543" x="4221163" y="2478088"/>
          <p14:tracePt t="10549" x="4213225" y="2478088"/>
          <p14:tracePt t="10563" x="4213225" y="2505075"/>
          <p14:tracePt t="10579" x="4203700" y="2514600"/>
          <p14:tracePt t="10637" x="4230688" y="2533650"/>
          <p14:tracePt t="10643" x="4268788" y="2543175"/>
          <p14:tracePt t="10651" x="4305300" y="2543175"/>
          <p14:tracePt t="10657" x="4351338" y="2560638"/>
          <p14:tracePt t="10666" x="4406900" y="2589213"/>
          <p14:tracePt t="10674" x="4481513" y="2598738"/>
          <p14:tracePt t="10681" x="4537075" y="2625725"/>
          <p14:tracePt t="10688" x="4573588" y="2644775"/>
          <p14:tracePt t="10696" x="4611688" y="2654300"/>
          <p14:tracePt t="10703" x="4638675" y="2654300"/>
          <p14:tracePt t="10716" x="4657725" y="2654300"/>
          <p14:tracePt t="10719" x="4657725" y="2663825"/>
          <p14:tracePt t="10731" x="4676775" y="2663825"/>
          <p14:tracePt t="10752" x="4703763" y="2663825"/>
          <p14:tracePt t="10767" x="4713288" y="2663825"/>
          <p14:tracePt t="10774" x="4722813" y="2663825"/>
          <p14:tracePt t="10782" x="4741863" y="2654300"/>
          <p14:tracePt t="10789" x="4751388" y="2654300"/>
          <p14:tracePt t="10799" x="4778375" y="2625725"/>
          <p14:tracePt t="10811" x="4778375" y="2616200"/>
          <p14:tracePt t="10814" x="4806950" y="2608263"/>
          <p14:tracePt t="10825" x="4824413" y="2598738"/>
          <p14:tracePt t="10830" x="4833938" y="2589213"/>
          <p14:tracePt t="10840" x="4843463" y="2579688"/>
          <p14:tracePt t="10846" x="4852988" y="2579688"/>
          <p14:tracePt t="10855" x="4862513" y="2570163"/>
          <p14:tracePt t="10862" x="4862513" y="2560638"/>
          <p14:tracePt t="10871" x="4870450" y="2560638"/>
          <p14:tracePt t="10879" x="4879975" y="2560638"/>
          <p14:tracePt t="10883" x="4879975" y="2552700"/>
          <p14:tracePt t="10893" x="4889500" y="2543175"/>
          <p14:tracePt t="10905" x="4899025" y="2543175"/>
          <p14:tracePt t="10909" x="4899025" y="2533650"/>
          <p14:tracePt t="10921" x="4899025" y="2524125"/>
          <p14:tracePt t="10935" x="4908550" y="2524125"/>
          <p14:tracePt t="10941" x="4918075" y="2524125"/>
          <p14:tracePt t="10949" x="4918075" y="2514600"/>
          <p14:tracePt t="10963" x="4918075" y="2505075"/>
          <p14:tracePt t="10970" x="4927600" y="2505075"/>
          <p14:tracePt t="10986" x="4935538" y="2505075"/>
          <p14:tracePt t="11002" x="4935538" y="2497138"/>
          <p14:tracePt t="11019" x="4935538" y="2487613"/>
          <p14:tracePt t="11097" x="4945063" y="2478088"/>
          <p14:tracePt t="11514" x="4973638" y="2468563"/>
          <p14:tracePt t="11521" x="4983163" y="2459038"/>
          <p14:tracePt t="11530" x="4991100" y="2432050"/>
          <p14:tracePt t="11539" x="5010150" y="2422525"/>
          <p14:tracePt t="11544" x="5048250" y="2413000"/>
          <p14:tracePt t="11556" x="5121275" y="2376488"/>
          <p14:tracePt t="11565" x="5176838" y="2347913"/>
          <p14:tracePt t="11569" x="5232400" y="2328863"/>
          <p14:tracePt t="11580" x="5297488" y="2319338"/>
          <p14:tracePt t="11585" x="5372100" y="2301875"/>
          <p14:tracePt t="11596" x="5427663" y="2292350"/>
          <p14:tracePt t="11598" x="5502275" y="2273300"/>
          <p14:tracePt t="11609" x="5529263" y="2273300"/>
          <p14:tracePt t="11615" x="5603875" y="2246313"/>
          <p14:tracePt t="11623" x="5678488" y="2236788"/>
          <p14:tracePt t="11632" x="5753100" y="2217738"/>
          <p14:tracePt t="11638" x="5818188" y="2208213"/>
          <p14:tracePt t="11648" x="6030913" y="2190750"/>
          <p14:tracePt t="11659" x="6115050" y="2190750"/>
          <p14:tracePt t="11662" x="6188075" y="2190750"/>
          <p14:tracePt t="11674" x="6253163" y="2190750"/>
          <p14:tracePt t="11680" x="6291263" y="2190750"/>
          <p14:tracePt t="11689" x="6327775" y="2190750"/>
          <p14:tracePt t="11694" x="6346825" y="2181225"/>
          <p14:tracePt t="11704" x="6356350" y="2181225"/>
          <p14:tracePt t="11710" x="6383338" y="2181225"/>
          <p14:tracePt t="11728" x="6402388" y="2181225"/>
          <p14:tracePt t="11742" x="6411913" y="2181225"/>
          <p14:tracePt t="11812" x="6421438" y="2190750"/>
          <p14:tracePt t="11821" x="6411913" y="2311400"/>
          <p14:tracePt t="12151" x="6421438" y="2319338"/>
          <p14:tracePt t="12175" x="6429375" y="2328863"/>
          <p14:tracePt t="12183" x="6438900" y="2328863"/>
          <p14:tracePt t="12197" x="6457950" y="2338388"/>
          <p14:tracePt t="12214" x="6484938" y="2347913"/>
          <p14:tracePt t="12241" x="6494463" y="2347913"/>
          <p14:tracePt t="12255" x="6503988" y="2347913"/>
          <p14:tracePt t="12263" x="6513513" y="2347913"/>
          <p14:tracePt t="12268" x="6523038" y="2347913"/>
          <p14:tracePt t="12284" x="6542088" y="2338388"/>
          <p14:tracePt t="12298" x="6559550" y="2338388"/>
          <p14:tracePt t="12307" x="6569075" y="2328863"/>
          <p14:tracePt t="12313" x="6588125" y="2319338"/>
          <p14:tracePt t="12323" x="6615113" y="2319338"/>
          <p14:tracePt t="12338" x="6624638" y="2319338"/>
          <p14:tracePt t="12973" x="6634163" y="2319338"/>
          <p14:tracePt t="12987" x="6653213" y="2319338"/>
          <p14:tracePt t="12998" x="6670675" y="2319338"/>
          <p14:tracePt t="13010" x="6699250" y="2319338"/>
          <p14:tracePt t="13012" x="6718300" y="2319338"/>
          <p14:tracePt t="13024" x="6754813" y="2328863"/>
          <p14:tracePt t="13030" x="6773863" y="2347913"/>
          <p14:tracePt t="13038" x="6800850" y="2357438"/>
          <p14:tracePt t="13044" x="6838950" y="2366963"/>
          <p14:tracePt t="13053" x="6856413" y="2376488"/>
          <p14:tracePt t="13060" x="6894513" y="2393950"/>
          <p14:tracePt t="13067" x="6921500" y="2403475"/>
          <p14:tracePt t="13076" x="6940550" y="2403475"/>
          <p14:tracePt t="13083" x="6967538" y="2413000"/>
          <p14:tracePt t="13093" x="6996113" y="2422525"/>
          <p14:tracePt t="13103" x="7005638" y="2432050"/>
          <p14:tracePt t="13107" x="7015163" y="2432050"/>
          <p14:tracePt t="13118" x="7015163" y="2439988"/>
          <p14:tracePt t="13122" x="7023100" y="2439988"/>
          <p14:tracePt t="13134" x="7032625" y="2439988"/>
          <p14:tracePt t="13139" x="7042150" y="2439988"/>
          <p14:tracePt t="16985" x="7015163" y="2403475"/>
          <p14:tracePt t="16989" x="6986588" y="2366963"/>
          <p14:tracePt t="17000" x="6950075" y="2311400"/>
          <p14:tracePt t="17006" x="6921500" y="2273300"/>
          <p14:tracePt t="17015" x="6865938" y="2217738"/>
          <p14:tracePt t="17020" x="6838950" y="2162175"/>
          <p14:tracePt t="17030" x="6791325" y="2106613"/>
          <p14:tracePt t="17036" x="6764338" y="2051050"/>
          <p14:tracePt t="17043" x="6726238" y="1995488"/>
          <p14:tracePt t="17053" x="6662738" y="1865313"/>
          <p14:tracePt t="17068" x="6615113" y="1781175"/>
          <p14:tracePt t="17080" x="6588125" y="1763713"/>
          <p14:tracePt t="17082" x="6569075" y="1735138"/>
          <p14:tracePt t="17094" x="6542088" y="1716088"/>
          <p14:tracePt t="17101" x="6532563" y="1689100"/>
          <p14:tracePt t="17108" x="6503988" y="1652588"/>
          <p14:tracePt t="17114" x="6484938" y="1633538"/>
          <p14:tracePt t="17123" x="6457950" y="1587500"/>
          <p14:tracePt t="17131" x="6421438" y="1549400"/>
          <p14:tracePt t="17139" x="6411913" y="1531938"/>
          <p14:tracePt t="17146" x="6383338" y="1503363"/>
          <p14:tracePt t="17152" x="6327775" y="1447800"/>
          <p14:tracePt t="17162" x="6308725" y="1419225"/>
          <p14:tracePt t="17174" x="6300788" y="1411288"/>
          <p14:tracePt t="17176" x="6291263" y="1401763"/>
          <p14:tracePt t="17189" x="6281738" y="1392238"/>
          <p14:tracePt t="17192" x="6272213" y="1382713"/>
          <p14:tracePt t="17203" x="6262688" y="1373188"/>
          <p14:tracePt t="17208" x="6253163" y="1373188"/>
          <p14:tracePt t="17217" x="6226175" y="1346200"/>
          <p14:tracePt t="17231" x="6207125" y="1346200"/>
          <p14:tracePt t="17241" x="6197600" y="1336675"/>
          <p14:tracePt t="17248" x="6188075" y="1336675"/>
          <p14:tracePt t="17256" x="6170613" y="1336675"/>
          <p14:tracePt t="17274" x="6142038" y="1336675"/>
          <p14:tracePt t="17287" x="6124575" y="1336675"/>
          <p14:tracePt t="17297" x="6115050" y="1346200"/>
          <p14:tracePt t="17301" x="6105525" y="1354138"/>
          <p14:tracePt t="17312" x="6096000" y="1354138"/>
          <p14:tracePt t="17317" x="6076950" y="1382713"/>
          <p14:tracePt t="17327" x="6059488" y="1401763"/>
          <p14:tracePt t="17334" x="6030913" y="1428750"/>
          <p14:tracePt t="17341" x="6011863" y="1466850"/>
          <p14:tracePt t="17350" x="5975350" y="1512888"/>
          <p14:tracePt t="17366" x="5946775" y="1539875"/>
          <p14:tracePt t="17377" x="5929313" y="1558925"/>
          <p14:tracePt t="17382" x="5919788" y="1577975"/>
          <p14:tracePt t="17391" x="5910263" y="1577975"/>
          <p14:tracePt t="17398" x="5883275" y="1595438"/>
          <p14:tracePt t="17413" x="5883275" y="1604963"/>
          <p14:tracePt t="17421" x="5873750" y="1604963"/>
          <p14:tracePt t="17430" x="5864225" y="1633538"/>
          <p14:tracePt t="17446" x="5835650" y="1652588"/>
          <p14:tracePt t="17458" x="5835650" y="1660525"/>
          <p14:tracePt t="17461" x="5827713" y="1670050"/>
          <p14:tracePt t="17471" x="5799138" y="1679575"/>
          <p14:tracePt t="17476" x="5799138" y="1689100"/>
          <p14:tracePt t="17486" x="5789613" y="1698625"/>
          <p14:tracePt t="17490" x="5780088" y="1708150"/>
          <p14:tracePt t="17507" x="5780088" y="1716088"/>
          <p14:tracePt t="17516" x="5770563" y="1716088"/>
          <p14:tracePt t="17530" x="5770563" y="1725613"/>
          <p14:tracePt t="17539" x="5762625" y="1735138"/>
          <p14:tracePt t="17551" x="5753100" y="1735138"/>
          <p14:tracePt t="17555" x="5753100" y="1744663"/>
          <p14:tracePt t="17571" x="5743575" y="1763713"/>
          <p14:tracePt t="17581" x="5734050" y="1773238"/>
          <p14:tracePt t="17609" x="5724525" y="1790700"/>
          <p14:tracePt t="18052" x="5724525" y="1828800"/>
          <p14:tracePt t="18056" x="5743575" y="1855788"/>
          <p14:tracePt t="18066" x="5743575" y="1893888"/>
          <p14:tracePt t="18072" x="5743575" y="1911350"/>
          <p14:tracePt t="18081" x="5743575" y="1920875"/>
          <p14:tracePt t="18089" x="5743575" y="1930400"/>
          <p14:tracePt t="18095" x="5743575" y="1939925"/>
          <p14:tracePt t="18104" x="5743575" y="1949450"/>
          <p14:tracePt t="18110" x="5743575" y="1957388"/>
          <p14:tracePt t="18118" x="5743575" y="1966913"/>
          <p14:tracePt t="18132" x="5743575" y="1976438"/>
          <p14:tracePt t="18146" x="5724525" y="1995488"/>
          <p14:tracePt t="18151" x="5724525" y="2005013"/>
          <p14:tracePt t="18161" x="5715000" y="2032000"/>
          <p14:tracePt t="18166" x="5707063" y="2032000"/>
          <p14:tracePt t="18175" x="5707063" y="2051050"/>
          <p14:tracePt t="18182" x="5697538" y="2070100"/>
          <p14:tracePt t="18191" x="5688013" y="2097088"/>
          <p14:tracePt t="18199" x="5688013" y="2116138"/>
          <p14:tracePt t="18205" x="5659438" y="2143125"/>
          <p14:tracePt t="18214" x="5649913" y="2181225"/>
          <p14:tracePt t="18227" x="5641975" y="2208213"/>
          <p14:tracePt t="18241" x="5632450" y="2217738"/>
          <p14:tracePt t="18244" x="5632450" y="2227263"/>
          <p14:tracePt t="18261" x="5622925" y="2236788"/>
          <p14:tracePt t="18433" x="5613400" y="2236788"/>
          <p14:tracePt t="18449" x="5613400" y="2227263"/>
          <p14:tracePt t="18458" x="5603875" y="2217738"/>
          <p14:tracePt t="18487" x="5603875" y="2198688"/>
          <p14:tracePt t="18495" x="5594350" y="2198688"/>
          <p14:tracePt t="18513" x="5594350" y="2181225"/>
          <p14:tracePt t="18538" x="5594350" y="2162175"/>
          <p14:tracePt t="18543" x="5594350" y="2152650"/>
          <p14:tracePt t="18567" x="5594350" y="2143125"/>
          <p14:tracePt t="18592" x="5594350" y="2135188"/>
          <p14:tracePt t="18618" x="5594350" y="2125663"/>
          <p14:tracePt t="18632" x="5594350" y="2116138"/>
          <p14:tracePt t="18676" x="5594350" y="2106613"/>
          <p14:tracePt t="18749" x="5603875" y="2106613"/>
          <p14:tracePt t="18756" x="5613400" y="2106613"/>
          <p14:tracePt t="18764" x="5622925" y="2106613"/>
          <p14:tracePt t="18770" x="5659438" y="2116138"/>
          <p14:tracePt t="18781" x="5697538" y="2116138"/>
          <p14:tracePt t="18794" x="5724525" y="2125663"/>
          <p14:tracePt t="18807" x="5770563" y="2135188"/>
          <p14:tracePt t="18811" x="5789613" y="2135188"/>
          <p14:tracePt t="18824" x="5827713" y="2135188"/>
          <p14:tracePt t="18826" x="5854700" y="2135188"/>
          <p14:tracePt t="18835" x="5891213" y="2143125"/>
          <p14:tracePt t="18843" x="5910263" y="2162175"/>
          <p14:tracePt t="18850" x="5946775" y="2162175"/>
          <p14:tracePt t="18856" x="5994400" y="2171700"/>
          <p14:tracePt t="18865" x="6067425" y="2190750"/>
          <p14:tracePt t="18873" x="6216650" y="2227263"/>
          <p14:tracePt t="18889" x="6346825" y="2273300"/>
          <p14:tracePt t="18900" x="6392863" y="2273300"/>
          <p14:tracePt t="18904" x="6448425" y="2273300"/>
          <p14:tracePt t="18915" x="6484938" y="2282825"/>
          <p14:tracePt t="18921" x="6532563" y="2301875"/>
          <p14:tracePt t="18929" x="6588125" y="2328863"/>
          <p14:tracePt t="18938" x="6605588" y="2328863"/>
          <p14:tracePt t="18944" x="6662738" y="2328863"/>
          <p14:tracePt t="18953" x="6699250" y="2338388"/>
          <p14:tracePt t="18959" x="6745288" y="2347913"/>
          <p14:tracePt t="18969" x="6791325" y="2366963"/>
          <p14:tracePt t="18985" x="6846888" y="2376488"/>
          <p14:tracePt t="18996" x="6856413" y="2376488"/>
          <p14:tracePt t="18998" x="6865938" y="2376488"/>
          <p14:tracePt t="19009" x="6875463" y="2376488"/>
          <p14:tracePt t="19024" x="6884988" y="2376488"/>
          <p14:tracePt t="19147" x="6884988" y="2366963"/>
          <p14:tracePt t="19156" x="6865938" y="2338388"/>
          <p14:tracePt t="19173" x="6819900" y="2338388"/>
          <p14:tracePt t="19184" x="6810375" y="2328863"/>
          <p14:tracePt t="19187" x="6791325" y="2319338"/>
          <p14:tracePt t="19198" x="6783388" y="2319338"/>
          <p14:tracePt t="19204" x="6764338" y="2319338"/>
          <p14:tracePt t="19212" x="6745288" y="2319338"/>
          <p14:tracePt t="19218" x="6718300" y="2319338"/>
          <p14:tracePt t="19227" x="6708775" y="2319338"/>
          <p14:tracePt t="19234" x="6689725" y="2319338"/>
          <p14:tracePt t="19241" x="6680200" y="2311400"/>
          <p14:tracePt t="19248" x="6670675" y="2311400"/>
          <p14:tracePt t="19256" x="6662738" y="2311400"/>
          <p14:tracePt t="19266" x="6634163" y="2301875"/>
          <p14:tracePt t="19281" x="6624638" y="2301875"/>
          <p14:tracePt t="19294" x="6615113" y="2301875"/>
          <p14:tracePt t="19312" x="6605588" y="2301875"/>
          <p14:tracePt t="19321" x="6597650" y="2301875"/>
          <p14:tracePt t="19335" x="6588125" y="2301875"/>
          <p14:tracePt t="19446" x="6605588" y="2301875"/>
          <p14:tracePt t="19455" x="6680200" y="2301875"/>
          <p14:tracePt t="19465" x="6689725" y="2301875"/>
          <p14:tracePt t="19471" x="6718300" y="2301875"/>
          <p14:tracePt t="19481" x="6726238" y="2301875"/>
          <p14:tracePt t="19486" x="6764338" y="2301875"/>
          <p14:tracePt t="19510" x="6967538" y="2311400"/>
          <p14:tracePt t="19516" x="7023100" y="2311400"/>
          <p14:tracePt t="19524" x="7070725" y="2319338"/>
          <p14:tracePt t="19533" x="7143750" y="2319338"/>
          <p14:tracePt t="19540" x="7191375" y="2319338"/>
          <p14:tracePt t="19549" x="7264400" y="2319338"/>
          <p14:tracePt t="19564" x="7321550" y="2319338"/>
          <p14:tracePt t="19575" x="7329488" y="2319338"/>
          <p14:tracePt t="19580" x="7339013" y="2319338"/>
          <p14:tracePt t="19590" x="7348538" y="2319338"/>
          <p14:tracePt t="19737" x="7339013" y="2319338"/>
          <p14:tracePt t="19893" x="7329488" y="2319338"/>
          <p14:tracePt t="19902" x="7321550" y="2319338"/>
          <p14:tracePt t="19940" x="7312025" y="2328863"/>
          <p14:tracePt t="19957" x="7302500" y="2328863"/>
          <p14:tracePt t="19982" x="7292975" y="2328863"/>
          <p14:tracePt t="19996" x="7283450" y="2338388"/>
          <p14:tracePt t="20011" x="7264400" y="2338388"/>
          <p14:tracePt t="20025" x="7256463" y="2338388"/>
          <p14:tracePt t="20034" x="7246938" y="2338388"/>
          <p14:tracePt t="20047" x="7237413" y="2338388"/>
          <p14:tracePt t="20051" x="7227888" y="2338388"/>
          <p14:tracePt t="20062" x="7227888" y="2347913"/>
          <p14:tracePt t="20235" x="7227888" y="2357438"/>
          <p14:tracePt t="20237" x="7237413" y="2384425"/>
          <p14:tracePt t="20251" x="7264400" y="2403475"/>
          <p14:tracePt t="20265" x="7283450" y="2439988"/>
          <p14:tracePt t="20278" x="7312025" y="2449513"/>
          <p14:tracePt t="20286" x="7312025" y="2459038"/>
          <p14:tracePt t="20293" x="7329488" y="2478088"/>
          <p14:tracePt t="20309" x="7339013" y="2478088"/>
          <p14:tracePt t="20318" x="7367588" y="2468563"/>
          <p14:tracePt t="20332" x="7394575" y="2459038"/>
          <p14:tracePt t="20344" x="7404100" y="2449513"/>
          <p14:tracePt t="20350" x="7423150" y="2439988"/>
          <p14:tracePt t="20359" x="7432675" y="2432050"/>
          <p14:tracePt t="20366" x="7440613" y="2422525"/>
          <p14:tracePt t="20374" x="7469188" y="2403475"/>
          <p14:tracePt t="20378" x="7478713" y="2403475"/>
          <p14:tracePt t="20388" x="7497763" y="2376488"/>
          <p14:tracePt t="20396" x="7505700" y="2376488"/>
          <p14:tracePt t="20402" x="7515225" y="2357438"/>
          <p14:tracePt t="20412" x="7543800" y="2338388"/>
          <p14:tracePt t="20427" x="7570788" y="2311400"/>
          <p14:tracePt t="20439" x="7580313" y="2311400"/>
          <p14:tracePt t="20443" x="7599363" y="2292350"/>
          <p14:tracePt t="20458" x="7608888" y="2282825"/>
          <p14:tracePt t="20474" x="7618413" y="2273300"/>
          <p14:tracePt t="20482" x="7626350" y="2273300"/>
          <p14:tracePt t="20491" x="7626350" y="2263775"/>
          <p14:tracePt t="20496" x="7635875" y="2255838"/>
          <p14:tracePt t="20507" x="7635875" y="2246313"/>
          <p14:tracePt t="20510" x="7635875" y="2236788"/>
          <p14:tracePt t="20521" x="7626350" y="2227263"/>
          <p14:tracePt t="20537" x="7618413" y="2217738"/>
          <p14:tracePt t="20547" x="7608888" y="2208213"/>
          <p14:tracePt t="20562" x="7599363" y="2198688"/>
          <p14:tracePt t="20568" x="7589838" y="2198688"/>
          <p14:tracePt t="20577" x="7580313" y="2198688"/>
          <p14:tracePt t="20584" x="7580313" y="2190750"/>
          <p14:tracePt t="20593" x="7570788" y="2190750"/>
          <p14:tracePt t="20599" x="7561263" y="2190750"/>
          <p14:tracePt t="20616" x="7553325" y="2190750"/>
          <p14:tracePt t="20671" x="7543800" y="2208213"/>
          <p14:tracePt t="20685" x="7534275" y="2217738"/>
          <p14:tracePt t="20694" x="7534275" y="2227263"/>
          <p14:tracePt t="20710" x="7524750" y="2236788"/>
          <p14:tracePt t="20757" x="7534275" y="2246313"/>
          <p14:tracePt t="20765" x="7543800" y="2246313"/>
          <p14:tracePt t="20773" x="7561263" y="2263775"/>
          <p14:tracePt t="20779" x="7570788" y="2263775"/>
          <p14:tracePt t="20787" x="7608888" y="2273300"/>
          <p14:tracePt t="20794" x="7626350" y="2273300"/>
          <p14:tracePt t="20804" x="7681913" y="2273300"/>
          <p14:tracePt t="20816" x="7720013" y="2282825"/>
          <p14:tracePt t="20821" x="7747000" y="2292350"/>
          <p14:tracePt t="20830" x="7794625" y="2292350"/>
          <p14:tracePt t="20836" x="7850188" y="2292350"/>
          <p14:tracePt t="20844" x="7896225" y="2319338"/>
          <p14:tracePt t="20851" x="7932738" y="2319338"/>
          <p14:tracePt t="20861" x="7970838" y="2319338"/>
          <p14:tracePt t="20867" x="8007350" y="2319338"/>
          <p14:tracePt t="20876" x="8043863" y="2319338"/>
          <p14:tracePt t="20882" x="8053388" y="2319338"/>
          <p14:tracePt t="20888" x="8062913" y="2319338"/>
          <p14:tracePt t="20899" x="8081963" y="2319338"/>
          <p14:tracePt t="20974" x="8091488" y="2319338"/>
          <p14:tracePt t="20983" x="8099425" y="2319338"/>
          <p14:tracePt t="20993" x="8108950" y="2292350"/>
          <p14:tracePt t="21008" x="8118475" y="2282825"/>
          <p14:tracePt t="21019" x="8118475" y="2273300"/>
          <p14:tracePt t="21034" x="8118475" y="2255838"/>
          <p14:tracePt t="21048" x="8118475" y="2246313"/>
          <p14:tracePt t="21062" x="8108950" y="2236788"/>
          <p14:tracePt t="21069" x="8099425" y="2217738"/>
          <p14:tracePt t="21077" x="8099425" y="2208213"/>
          <p14:tracePt t="21086" x="8091488" y="2198688"/>
          <p14:tracePt t="21103" x="8081963" y="2190750"/>
          <p14:tracePt t="21114" x="8072438" y="2181225"/>
          <p14:tracePt t="21115" x="8062913" y="2171700"/>
          <p14:tracePt t="21133" x="8035925" y="2143125"/>
          <p14:tracePt t="21142" x="8026400" y="2135188"/>
          <p14:tracePt t="21150" x="8016875" y="2135188"/>
          <p14:tracePt t="21158" x="8007350" y="2125663"/>
          <p14:tracePt t="21165" x="7997825" y="2106613"/>
          <p14:tracePt t="21181" x="7978775" y="2087563"/>
          <p14:tracePt t="21196" x="7970838" y="2070100"/>
          <p14:tracePt t="21208" x="7961313" y="2070100"/>
          <p14:tracePt t="21227" x="7942263" y="2060575"/>
          <p14:tracePt t="21339" x="7932738" y="2070100"/>
          <p14:tracePt t="21344" x="7923213" y="2078038"/>
          <p14:tracePt t="21360" x="7923213" y="2087563"/>
          <p14:tracePt t="21370" x="7915275" y="2125663"/>
          <p14:tracePt t="21385" x="7905750" y="2135188"/>
          <p14:tracePt t="21396" x="7905750" y="2143125"/>
          <p14:tracePt t="21401" x="7905750" y="2152650"/>
          <p14:tracePt t="21411" x="7905750" y="2162175"/>
          <p14:tracePt t="21415" x="7905750" y="2171700"/>
          <p14:tracePt t="21426" x="7905750" y="2181225"/>
          <p14:tracePt t="21431" x="7905750" y="2190750"/>
          <p14:tracePt t="21440" x="7905750" y="2198688"/>
          <p14:tracePt t="21454" x="7905750" y="2217738"/>
          <p14:tracePt t="21464" x="7905750" y="2227263"/>
          <p14:tracePt t="21480" x="7915275" y="2263775"/>
          <p14:tracePt t="21490" x="7915275" y="2273300"/>
          <p14:tracePt t="21495" x="7915275" y="2282825"/>
          <p14:tracePt t="21505" x="7923213" y="2282825"/>
          <p14:tracePt t="21511" x="7932738" y="2301875"/>
          <p14:tracePt t="21528" x="7942263" y="2319338"/>
          <p14:tracePt t="21534" x="7951788" y="2328863"/>
          <p14:tracePt t="21549" x="7961313" y="2338388"/>
          <p14:tracePt t="21558" x="7988300" y="2366963"/>
          <p14:tracePt t="21574" x="8016875" y="2384425"/>
          <p14:tracePt t="21588" x="8043863" y="2393950"/>
          <p14:tracePt t="21599" x="8072438" y="2403475"/>
          <p14:tracePt t="21605" x="8091488" y="2403475"/>
          <p14:tracePt t="21614" x="8128000" y="2403475"/>
          <p14:tracePt t="21622" x="8164513" y="2422525"/>
          <p14:tracePt t="21629" x="8202613" y="2422525"/>
          <p14:tracePt t="21636" x="8229600" y="2422525"/>
          <p14:tracePt t="21643" x="8267700" y="2422525"/>
          <p14:tracePt t="21654" x="8332788" y="2413000"/>
          <p14:tracePt t="21665" x="8359775" y="2413000"/>
          <p14:tracePt t="21669" x="8388350" y="2413000"/>
          <p14:tracePt t="21679" x="8405813" y="2403475"/>
          <p14:tracePt t="21683" x="8415338" y="2393950"/>
          <p14:tracePt t="21694" x="8434388" y="2384425"/>
          <p14:tracePt t="21700" x="8443913" y="2376488"/>
          <p14:tracePt t="21709" x="8453438" y="2366963"/>
          <p14:tracePt t="21714" x="8480425" y="2357438"/>
          <p14:tracePt t="21723" x="8480425" y="2328863"/>
          <p14:tracePt t="21731" x="8499475" y="2328863"/>
          <p14:tracePt t="21738" x="8509000" y="2319338"/>
          <p14:tracePt t="21747" x="8526463" y="2292350"/>
          <p14:tracePt t="21759" x="8535988" y="2273300"/>
          <p14:tracePt t="21763" x="8564563" y="2246313"/>
          <p14:tracePt t="21773" x="8574088" y="2227263"/>
          <p14:tracePt t="21779" x="8574088" y="2208213"/>
          <p14:tracePt t="21787" x="8582025" y="2171700"/>
          <p14:tracePt t="21794" x="8582025" y="2135188"/>
          <p14:tracePt t="21802" x="8582025" y="2106613"/>
          <p14:tracePt t="21810" x="8574088" y="2070100"/>
          <p14:tracePt t="21818" x="8545513" y="2032000"/>
          <p14:tracePt t="21825" x="8535988" y="1995488"/>
          <p14:tracePt t="21832" x="8509000" y="1949450"/>
          <p14:tracePt t="21842" x="8470900" y="1836738"/>
          <p14:tracePt t="21855" x="8461375" y="1828800"/>
          <p14:tracePt t="21858" x="8434388" y="1800225"/>
          <p14:tracePt t="21868" x="8415338" y="1754188"/>
          <p14:tracePt t="21872" x="8388350" y="1716088"/>
          <p14:tracePt t="21882" x="8332788" y="1679575"/>
          <p14:tracePt t="21889" x="8277225" y="1633538"/>
          <p14:tracePt t="21897" x="8174038" y="1568450"/>
          <p14:tracePt t="21905" x="8108950" y="1512888"/>
          <p14:tracePt t="21912" x="8035925" y="1474788"/>
          <p14:tracePt t="21917" x="7997825" y="1438275"/>
          <p14:tracePt t="21926" x="7923213" y="1392238"/>
          <p14:tracePt t="21935" x="7831138" y="1346200"/>
          <p14:tracePt t="21947" x="7794625" y="1317625"/>
          <p14:tracePt t="21951" x="7720013" y="1290638"/>
          <p14:tracePt t="21962" x="7673975" y="1271588"/>
          <p14:tracePt t="21970" x="7570788" y="1243013"/>
          <p14:tracePt t="21978" x="7505700" y="1243013"/>
          <p14:tracePt t="21982" x="7413625" y="1225550"/>
          <p14:tracePt t="21991" x="7321550" y="1216025"/>
          <p14:tracePt t="21999" x="7227888" y="1216025"/>
          <p14:tracePt t="22005" x="7153275" y="1216025"/>
          <p14:tracePt t="22011" x="7070725" y="1216025"/>
          <p14:tracePt t="22021" x="6996113" y="1216025"/>
          <p14:tracePt t="22030" x="6894513" y="1216025"/>
          <p14:tracePt t="22042" x="6846888" y="1216025"/>
          <p14:tracePt t="22044" x="6810375" y="1216025"/>
          <p14:tracePt t="22056" x="6773863" y="1216025"/>
          <p14:tracePt t="22061" x="6735763" y="1216025"/>
          <p14:tracePt t="22071" x="6718300" y="1216025"/>
          <p14:tracePt t="22077" x="6689725" y="1216025"/>
          <p14:tracePt t="22086" x="6643688" y="1225550"/>
          <p14:tracePt t="22093" x="6588125" y="1243013"/>
          <p14:tracePt t="22099" x="6542088" y="1252538"/>
          <p14:tracePt t="22107" x="6467475" y="1281113"/>
          <p14:tracePt t="22115" x="6411913" y="1308100"/>
          <p14:tracePt t="22125" x="6327775" y="1363663"/>
          <p14:tracePt t="22140" x="6281738" y="1392238"/>
          <p14:tracePt t="22150" x="6272213" y="1392238"/>
          <p14:tracePt t="22580" x="6197600" y="1373188"/>
          <p14:tracePt t="22586" x="6076950" y="1317625"/>
          <p14:tracePt t="22596" x="5818188" y="1233488"/>
          <p14:tracePt t="22612" x="5502275" y="1196975"/>
          <p14:tracePt t="22622" x="5326063" y="1160463"/>
          <p14:tracePt t="22626" x="5186363" y="1160463"/>
          <p14:tracePt t="22636" x="5048250" y="1150938"/>
          <p14:tracePt t="22643" x="4935538" y="1150938"/>
          <p14:tracePt t="22651" x="4806950" y="1150938"/>
          <p14:tracePt t="22658" x="4667250" y="1150938"/>
          <p14:tracePt t="22667" x="4537075" y="1150938"/>
          <p14:tracePt t="22672" x="4416425" y="1169988"/>
          <p14:tracePt t="22680" x="4332288" y="1169988"/>
          <p14:tracePt t="22689" x="4259263" y="1187450"/>
          <p14:tracePt t="22695" x="4203700" y="1187450"/>
          <p14:tracePt t="22706" x="4119563" y="1206500"/>
          <p14:tracePt t="22719" x="4073525" y="1225550"/>
          <p14:tracePt t="22732" x="4054475" y="1233488"/>
          <p14:tracePt t="22737" x="4044950" y="1233488"/>
          <p14:tracePt t="22745" x="4035425" y="1233488"/>
          <p14:tracePt t="22753" x="4027488" y="1243013"/>
          <p14:tracePt t="22760" x="4017963" y="1252538"/>
          <p14:tracePt t="22767" x="4008438" y="1262063"/>
          <p14:tracePt t="22775" x="3998913" y="1271588"/>
          <p14:tracePt t="22781" x="3971925" y="1281113"/>
          <p14:tracePt t="22789" x="3962400" y="1290638"/>
          <p14:tracePt t="22799" x="3933825" y="1308100"/>
          <p14:tracePt t="22812" x="3906838" y="1336675"/>
          <p14:tracePt t="22815" x="3897313" y="1354138"/>
          <p14:tracePt t="22827" x="3887788" y="1363663"/>
          <p14:tracePt t="22831" x="3878263" y="1392238"/>
          <p14:tracePt t="22840" x="3868738" y="1411288"/>
          <p14:tracePt t="22847" x="3841750" y="1447800"/>
          <p14:tracePt t="22854" x="3832225" y="1474788"/>
          <p14:tracePt t="22861" x="3832225" y="1493838"/>
          <p14:tracePt t="22869" x="3832225" y="1503363"/>
          <p14:tracePt t="22877" x="3822700" y="1531938"/>
          <p14:tracePt t="22884" x="3822700" y="1549400"/>
          <p14:tracePt t="22895" x="3803650" y="1604963"/>
          <p14:tracePt t="22905" x="3803650" y="1652588"/>
          <p14:tracePt t="22909" x="3795713" y="1670050"/>
          <p14:tracePt t="22920" x="3795713" y="1708150"/>
          <p14:tracePt t="22922" x="3795713" y="1744663"/>
          <p14:tracePt t="22934" x="3803650" y="1781175"/>
          <p14:tracePt t="22942" x="3803650" y="1800225"/>
          <p14:tracePt t="22949" x="3803650" y="1855788"/>
          <p14:tracePt t="22961" x="3813175" y="1901825"/>
          <p14:tracePt t="22963" x="3822700" y="1957388"/>
          <p14:tracePt t="22971" x="3859213" y="2051050"/>
          <p14:tracePt t="22979" x="3868738" y="2078038"/>
          <p14:tracePt t="22989" x="3897313" y="2181225"/>
          <p14:tracePt t="23001" x="3906838" y="2190750"/>
          <p14:tracePt t="23018" x="3914775" y="2198688"/>
          <p14:tracePt t="23028" x="3933825" y="2217738"/>
          <p14:tracePt t="23035" x="3962400" y="2227263"/>
          <p14:tracePt t="23044" x="3979863" y="2246313"/>
          <p14:tracePt t="23049" x="4008438" y="2255838"/>
          <p14:tracePt t="23058" x="4027488" y="2255838"/>
          <p14:tracePt t="23066" x="4044950" y="2263775"/>
          <p14:tracePt t="23072" x="4073525" y="2273300"/>
          <p14:tracePt t="23083" x="4119563" y="2292350"/>
          <p14:tracePt t="23096" x="4148138" y="2301875"/>
          <p14:tracePt t="23099" x="4175125" y="2301875"/>
          <p14:tracePt t="23108" x="4194175" y="2319338"/>
          <p14:tracePt t="23112" x="4249738" y="2347913"/>
          <p14:tracePt t="23123" x="4286250" y="2366963"/>
          <p14:tracePt t="23129" x="4324350" y="2384425"/>
          <p14:tracePt t="23137" x="4360863" y="2413000"/>
          <p14:tracePt t="23143" x="4397375" y="2422525"/>
          <p14:tracePt t="23152" x="4435475" y="2449513"/>
          <p14:tracePt t="23161" x="4462463" y="2459038"/>
          <p14:tracePt t="23168" x="4481513" y="2468563"/>
          <p14:tracePt t="23174" x="4500563" y="2468563"/>
          <p14:tracePt t="23175" x="4510088" y="2478088"/>
          <p14:tracePt t="23188" x="4518025" y="2478088"/>
          <p14:tracePt t="23193" x="4527550" y="2497138"/>
          <p14:tracePt t="23717" x="4518025" y="2497138"/>
          <p14:tracePt t="23726" x="4481513" y="2497138"/>
          <p14:tracePt t="23732" x="4452938" y="2497138"/>
          <p14:tracePt t="23742" x="4397375" y="2505075"/>
          <p14:tracePt t="23744" x="4351338" y="2505075"/>
          <p14:tracePt t="23755" x="4259263" y="2514600"/>
          <p14:tracePt t="23758" x="4194175" y="2514600"/>
          <p14:tracePt t="23769" x="4148138" y="2514600"/>
          <p14:tracePt t="23773" x="4073525" y="2533650"/>
          <p14:tracePt t="23783" x="4027488" y="2533650"/>
          <p14:tracePt t="23789" x="3989388" y="2543175"/>
          <p14:tracePt t="23798" x="3962400" y="2543175"/>
          <p14:tracePt t="23804" x="3933825" y="2543175"/>
          <p14:tracePt t="23813" x="3924300" y="2552700"/>
          <p14:tracePt t="23819" x="3897313" y="2560638"/>
          <p14:tracePt t="23827" x="3887788" y="2560638"/>
          <p14:tracePt t="23835" x="3859213" y="2570163"/>
          <p14:tracePt t="23850" x="3822700" y="2589213"/>
          <p14:tracePt t="23863" x="3795713" y="2598738"/>
          <p14:tracePt t="23868" x="3776663" y="2608263"/>
          <p14:tracePt t="23878" x="3748088" y="2608263"/>
          <p14:tracePt t="23883" x="3730625" y="2608263"/>
          <p14:tracePt t="23892" x="3721100" y="2608263"/>
          <p14:tracePt t="23898" x="3702050" y="2608263"/>
          <p14:tracePt t="23907" x="3692525" y="2608263"/>
          <p14:tracePt t="23915" x="3683000" y="2608263"/>
          <p14:tracePt t="23923" x="3675063" y="2608263"/>
          <p14:tracePt t="23931" x="3665538" y="2608263"/>
          <p14:tracePt t="23942" x="3656013" y="2608263"/>
          <p14:tracePt t="23957" x="3646488" y="2608263"/>
          <p14:tracePt t="24511" x="3665538" y="2608263"/>
          <p14:tracePt t="24523" x="3675063" y="2608263"/>
          <p14:tracePt t="24526" x="3692525" y="2608263"/>
          <p14:tracePt t="24537" x="3721100" y="2608263"/>
          <p14:tracePt t="24543" x="3738563" y="2616200"/>
          <p14:tracePt t="24558" x="3757613" y="2616200"/>
          <p14:tracePt t="24566" x="3767138" y="2616200"/>
          <p14:tracePt t="24573" x="3776663" y="2616200"/>
          <p14:tracePt t="24587" x="3786188" y="2616200"/>
          <p14:tracePt t="24596" x="3795713" y="2616200"/>
          <p14:tracePt t="24604" x="3803650" y="2616200"/>
          <p14:tracePt t="24621" x="3813175" y="2616200"/>
          <p14:tracePt t="24632" x="3822700" y="2616200"/>
          <p14:tracePt t="24636" x="3832225" y="2616200"/>
          <p14:tracePt t="24676" x="3841750" y="2616200"/>
          <p14:tracePt t="24685" x="3859213" y="2616200"/>
          <p14:tracePt t="24690" x="3859213" y="2608263"/>
          <p14:tracePt t="24714" x="3868738" y="2608263"/>
          <p14:tracePt t="26765" x="3897313" y="2589213"/>
          <p14:tracePt t="26771" x="3952875" y="2579688"/>
          <p14:tracePt t="26779" x="3998913" y="2560638"/>
          <p14:tracePt t="26786" x="4073525" y="2533650"/>
          <p14:tracePt t="26794" x="4148138" y="2514600"/>
          <p14:tracePt t="26802" x="4221163" y="2505075"/>
          <p14:tracePt t="26809" x="4286250" y="2505075"/>
          <p14:tracePt t="26816" x="4416425" y="2487613"/>
          <p14:tracePt t="26834" x="4452938" y="2487613"/>
          <p14:tracePt t="26844" x="4481513" y="2478088"/>
          <p14:tracePt t="26848" x="4500563" y="2478088"/>
          <p14:tracePt t="26861" x="4518025" y="2478088"/>
          <p14:tracePt t="26864" x="4556125" y="2478088"/>
          <p14:tracePt t="26874" x="4583113" y="2468563"/>
          <p14:tracePt t="26879" x="4611688" y="2468563"/>
          <p14:tracePt t="26888" x="4638675" y="2468563"/>
          <p14:tracePt t="26895" x="4657725" y="2468563"/>
          <p14:tracePt t="26902" x="4694238" y="2478088"/>
          <p14:tracePt t="26912" x="4787900" y="2514600"/>
          <p14:tracePt t="26928" x="4918075" y="2608263"/>
          <p14:tracePt t="26939" x="5010150" y="2709863"/>
          <p14:tracePt t="26941" x="5130800" y="2784475"/>
          <p14:tracePt t="26954" x="5232400" y="2867025"/>
          <p14:tracePt t="26957" x="5353050" y="2932113"/>
          <p14:tracePt t="26969" x="5446713" y="2987675"/>
          <p14:tracePt t="26974" x="5586413" y="3035300"/>
          <p14:tracePt t="26982" x="5734050" y="3090863"/>
          <p14:tracePt t="26990" x="5827713" y="3108325"/>
          <p14:tracePt t="26997" x="5919788" y="3117850"/>
          <p14:tracePt t="27004" x="6105525" y="3136900"/>
          <p14:tracePt t="27022" x="6262688" y="3155950"/>
          <p14:tracePt t="27033" x="6318250" y="3155950"/>
          <p14:tracePt t="27035" x="6383338" y="3155950"/>
          <p14:tracePt t="27048" x="6421438" y="3163888"/>
          <p14:tracePt t="27052" x="6438900" y="3163888"/>
          <p14:tracePt t="27062" x="6467475" y="3173413"/>
          <p14:tracePt t="27069" x="6477000" y="3173413"/>
          <p14:tracePt t="27077" x="6484938" y="3173413"/>
          <p14:tracePt t="27091" x="6494463" y="3173413"/>
          <p14:tracePt t="27106" x="6503988" y="3173413"/>
          <p14:tracePt t="27117" x="6523038" y="3173413"/>
          <p14:tracePt t="27128" x="6532563" y="3173413"/>
          <p14:tracePt t="27130" x="6542088" y="3163888"/>
          <p14:tracePt t="27157" x="6550025" y="3163888"/>
          <p14:tracePt t="27209" x="6559550" y="3155950"/>
          <p14:tracePt t="27226" x="6578600" y="3127375"/>
          <p14:tracePt t="27238" x="6588125" y="3127375"/>
          <p14:tracePt t="27240" x="6597650" y="3098800"/>
          <p14:tracePt t="27252" x="6624638" y="3081338"/>
          <p14:tracePt t="27257" x="6624638" y="3052763"/>
          <p14:tracePt t="27265" x="6643688" y="3035300"/>
          <p14:tracePt t="27275" x="6643688" y="3016250"/>
          <p14:tracePt t="27280" x="6670675" y="2987675"/>
          <p14:tracePt t="27291" x="6699250" y="2932113"/>
          <p14:tracePt t="27307" x="6745288" y="2867025"/>
          <p14:tracePt t="27319" x="6810375" y="2794000"/>
          <p14:tracePt t="27331" x="6819900" y="2755900"/>
          <p14:tracePt t="27337" x="6829425" y="2746375"/>
          <p14:tracePt t="27345" x="6838950" y="2719388"/>
          <p14:tracePt t="27353" x="6846888" y="2719388"/>
          <p14:tracePt t="27361" x="6875463" y="2700338"/>
          <p14:tracePt t="27369" x="6884988" y="2690813"/>
          <p14:tracePt t="27374" x="6902450" y="2681288"/>
          <p14:tracePt t="27385" x="6931025" y="2644775"/>
          <p14:tracePt t="27399" x="6977063" y="2635250"/>
          <p14:tracePt t="27416" x="7005638" y="2625725"/>
          <p14:tracePt t="27426" x="7015163" y="2616200"/>
          <p14:tracePt t="27463" x="7023100" y="2616200"/>
          <p14:tracePt t="27495" x="7042150" y="2616200"/>
          <p14:tracePt t="27504" x="7042150" y="2625725"/>
          <p14:tracePt t="27511" x="7061200" y="2625725"/>
          <p14:tracePt t="27534" x="7070725" y="2625725"/>
          <p14:tracePt t="27549" x="7088188" y="2635250"/>
          <p14:tracePt t="27563" x="7097713" y="2644775"/>
          <p14:tracePt t="27588" x="7116763" y="2654300"/>
          <p14:tracePt t="27604" x="7116763" y="2663825"/>
          <p14:tracePt t="27613" x="7126288" y="2673350"/>
          <p14:tracePt t="27629" x="7135813" y="2681288"/>
          <p14:tracePt t="27635" x="7135813" y="2690813"/>
          <p14:tracePt t="27643" x="7143750" y="2700338"/>
          <p14:tracePt t="27652" x="7153275" y="2728913"/>
          <p14:tracePt t="27697" x="7153275" y="2736850"/>
          <p14:tracePt t="28020" x="7181850" y="2736850"/>
          <p14:tracePt t="28028" x="7218363" y="2746375"/>
          <p14:tracePt t="28038" x="7273925" y="2755900"/>
          <p14:tracePt t="28041" x="7321550" y="2755900"/>
          <p14:tracePt t="28049" x="7348538" y="2774950"/>
          <p14:tracePt t="28061" x="7432675" y="2784475"/>
          <p14:tracePt t="28070" x="7488238" y="2794000"/>
          <p14:tracePt t="28075" x="7561263" y="2811463"/>
          <p14:tracePt t="28085" x="7599363" y="2811463"/>
          <p14:tracePt t="28090" x="7645400" y="2820988"/>
          <p14:tracePt t="28100" x="7681913" y="2820988"/>
          <p14:tracePt t="28106" x="7720013" y="2840038"/>
          <p14:tracePt t="28114" x="7756525" y="2840038"/>
          <p14:tracePt t="28122" x="7775575" y="2840038"/>
          <p14:tracePt t="28129" x="7802563" y="2830513"/>
          <p14:tracePt t="28136" x="7840663" y="2820988"/>
          <p14:tracePt t="28144" x="7859713" y="2820988"/>
          <p14:tracePt t="28153" x="7877175" y="2811463"/>
          <p14:tracePt t="28158" x="7915275" y="2801938"/>
          <p14:tracePt t="28169" x="7988300" y="2801938"/>
          <p14:tracePt t="28185" x="8043863" y="2774950"/>
          <p14:tracePt t="28194" x="8081963" y="2774950"/>
          <p14:tracePt t="28198" x="8137525" y="2774950"/>
          <p14:tracePt t="28209" x="8156575" y="2774950"/>
          <p14:tracePt t="28215" x="8202613" y="2774950"/>
          <p14:tracePt t="28224" x="8239125" y="2774950"/>
          <p14:tracePt t="28228" x="8277225" y="2774950"/>
          <p14:tracePt t="28237" x="8323263" y="2774950"/>
          <p14:tracePt t="28247" x="8350250" y="2774950"/>
          <p14:tracePt t="28253" x="8369300" y="2774950"/>
          <p14:tracePt t="28263" x="8415338" y="2774950"/>
          <p14:tracePt t="28274" x="8424863" y="2774950"/>
          <p14:tracePt t="28277" x="8434388" y="2774950"/>
          <p14:tracePt t="28779" x="8443913" y="2774950"/>
          <p14:tracePt t="28804" x="8453438" y="2774950"/>
          <p14:tracePt t="28832" x="8461375" y="2774950"/>
          <p14:tracePt t="28840" x="8470900" y="2774950"/>
          <p14:tracePt t="28868" x="8480425" y="2774950"/>
          <p14:tracePt t="28883" x="8489950" y="2784475"/>
          <p14:tracePt t="28890" x="8499475" y="2784475"/>
          <p14:tracePt t="28899" x="8509000" y="2784475"/>
          <p14:tracePt t="28912" x="8526463" y="2794000"/>
          <p14:tracePt t="28919" x="8535988" y="2794000"/>
          <p14:tracePt t="28927" x="8545513" y="2801938"/>
          <p14:tracePt t="28936" x="8564563" y="2801938"/>
          <p14:tracePt t="28943" x="8601075" y="2801938"/>
          <p14:tracePt t="28950" x="8675688" y="2830513"/>
          <p14:tracePt t="28963" x="8694738" y="2830513"/>
          <p14:tracePt t="28968" x="8731250" y="2830513"/>
          <p14:tracePt t="28978" x="8767763" y="2840038"/>
          <p14:tracePt t="28984" x="8796338" y="2849563"/>
          <p14:tracePt t="28992" x="8823325" y="2849563"/>
          <p14:tracePt t="28999" x="8878888" y="2867025"/>
          <p14:tracePt t="29007" x="8916988" y="2867025"/>
          <p14:tracePt t="29015" x="8953500" y="2876550"/>
          <p14:tracePt t="29021" x="8999538" y="2876550"/>
          <p14:tracePt t="29030" x="9037638" y="2886075"/>
          <p14:tracePt t="29036" x="9093200" y="2886075"/>
          <p14:tracePt t="29045" x="9158288" y="2905125"/>
          <p14:tracePt t="29061" x="9259888" y="2895600"/>
          <p14:tracePt t="29072" x="9296400" y="2895600"/>
          <p14:tracePt t="29077" x="9334500" y="2895600"/>
          <p14:tracePt t="29086" x="9371013" y="2895600"/>
          <p14:tracePt t="29094" x="9409113" y="2905125"/>
          <p14:tracePt t="29102" x="9426575" y="2905125"/>
          <p14:tracePt t="29109" x="9445625" y="2905125"/>
          <p14:tracePt t="29116" x="9455150" y="2905125"/>
          <p14:tracePt t="29124" x="9464675" y="2905125"/>
          <p14:tracePt t="29130" x="9491663" y="2905125"/>
          <p14:tracePt t="29152" x="9501188" y="2905125"/>
          <p14:tracePt t="29155" x="9510713" y="2914650"/>
          <p14:tracePt t="29181" x="9529763" y="2914650"/>
          <p14:tracePt t="29195" x="9537700" y="2914650"/>
          <p14:tracePt t="29210" x="9547225" y="2922588"/>
          <p14:tracePt t="29602" x="9621838" y="2914650"/>
          <p14:tracePt t="29612" x="9807575" y="2905125"/>
          <p14:tracePt t="29626" x="9974263" y="2867025"/>
          <p14:tracePt t="29638" x="10039350" y="2867025"/>
          <p14:tracePt t="29641" x="10094913" y="2867025"/>
          <p14:tracePt t="29652" x="10140950" y="2867025"/>
          <p14:tracePt t="29658" x="10188575" y="2876550"/>
          <p14:tracePt t="29667" x="10225088" y="2886075"/>
          <p14:tracePt t="29675" x="10261600" y="2886075"/>
          <p14:tracePt t="29681" x="10299700" y="2895600"/>
          <p14:tracePt t="29689" x="10326688" y="2914650"/>
          <p14:tracePt t="29696" x="10345738" y="2922588"/>
          <p14:tracePt t="29705" x="10372725" y="2932113"/>
          <p14:tracePt t="29711" x="10391775" y="2960688"/>
          <p14:tracePt t="29721" x="10420350" y="2978150"/>
          <p14:tracePt t="29731" x="10437813" y="2978150"/>
          <p14:tracePt t="29736" x="10447338" y="2987675"/>
          <p14:tracePt t="29752" x="10447338" y="2997200"/>
          <p14:tracePt t="29761" x="10456863" y="2997200"/>
          <p14:tracePt t="29769" x="10466388" y="2997200"/>
          <p14:tracePt t="29784" x="10475913" y="2997200"/>
          <p14:tracePt t="29791" x="10485438" y="2997200"/>
          <p14:tracePt t="29799" x="10493375" y="3006725"/>
          <p14:tracePt t="29805" x="10502900" y="3016250"/>
          <p14:tracePt t="29815" x="10521950" y="3016250"/>
          <p14:tracePt t="29830" x="10541000" y="3016250"/>
          <p14:tracePt t="29842" x="10548938" y="3025775"/>
          <p14:tracePt t="29845" x="10558463" y="3025775"/>
          <p14:tracePt t="29855" x="10567988" y="3035300"/>
          <p14:tracePt t="29862" x="10577513" y="3035300"/>
          <p14:tracePt t="29870" x="10587038" y="3035300"/>
          <p14:tracePt t="29877" x="10596563" y="3043238"/>
          <p14:tracePt t="29884" x="10606088" y="3043238"/>
          <p14:tracePt t="29891" x="10614025" y="3052763"/>
          <p14:tracePt t="29899" x="10633075" y="3052763"/>
          <p14:tracePt t="29910" x="10669588" y="3062288"/>
          <p14:tracePt t="29925" x="10688638" y="3071813"/>
          <p14:tracePt t="29935" x="10698163" y="3071813"/>
          <p14:tracePt t="29939" x="10717213" y="3071813"/>
          <p14:tracePt t="29951" x="10726738" y="3071813"/>
          <p14:tracePt t="29959" x="10734675" y="3071813"/>
          <p14:tracePt t="29965" x="10744200" y="3071813"/>
          <p14:tracePt t="29971" x="10753725" y="3071813"/>
          <p14:tracePt t="29979" x="10763250" y="3071813"/>
          <p14:tracePt t="29987" x="10772775" y="3071813"/>
          <p14:tracePt t="29994" x="10782300" y="3071813"/>
          <p14:tracePt t="30004" x="10799763" y="3071813"/>
          <p14:tracePt t="30018" x="10828338" y="3071813"/>
          <p14:tracePt t="30029" x="10837863" y="3071813"/>
          <p14:tracePt t="30032" x="10847388" y="3062288"/>
          <p14:tracePt t="30044" x="10864850" y="3062288"/>
          <p14:tracePt t="30050" x="10874375" y="3062288"/>
          <p14:tracePt t="30060" x="10883900" y="3062288"/>
          <p14:tracePt t="30126" x="10893425" y="3062288"/>
          <p14:tracePt t="30143" x="10902950" y="3062288"/>
          <p14:tracePt t="30678" x="11004550" y="3062288"/>
          <p14:tracePt t="30690" x="11069638" y="3062288"/>
          <p14:tracePt t="30692" x="11125200" y="3081338"/>
          <p14:tracePt t="30704" x="11171238" y="3081338"/>
          <p14:tracePt t="30711" x="11226800" y="3081338"/>
          <p14:tracePt t="30719" x="11264900" y="3090863"/>
          <p14:tracePt t="30723" x="11301413" y="3098800"/>
          <p14:tracePt t="30734" x="11320463" y="3098800"/>
          <p14:tracePt t="30741" x="11337925" y="3098800"/>
          <p14:tracePt t="30748" x="11366500" y="3098800"/>
          <p14:tracePt t="30758" x="11385550" y="3098800"/>
          <p14:tracePt t="30761" x="11393488" y="3098800"/>
          <p14:tracePt t="30773" x="11412538" y="3098800"/>
          <p14:tracePt t="30784" x="11422063" y="3098800"/>
          <p14:tracePt t="30790" x="11441113" y="3108325"/>
          <p14:tracePt t="30798" x="11449050" y="3108325"/>
          <p14:tracePt t="30805" x="11458575" y="3108325"/>
          <p14:tracePt t="30813" x="11477625" y="3108325"/>
          <p14:tracePt t="30819" x="11504613" y="3127375"/>
          <p14:tracePt t="30828" x="11514138" y="3127375"/>
          <p14:tracePt t="30835" x="11523663" y="3127375"/>
          <p14:tracePt t="30844" x="11533188" y="3127375"/>
          <p14:tracePt t="36747" x="11533188" y="3117850"/>
          <p14:tracePt t="36750" x="11533188" y="3081338"/>
          <p14:tracePt t="36761" x="11514138" y="3006725"/>
          <p14:tracePt t="36767" x="11514138" y="2960688"/>
          <p14:tracePt t="36777" x="11487150" y="2905125"/>
          <p14:tracePt t="36785" x="11441113" y="2784475"/>
          <p14:tracePt t="36791" x="11403013" y="2709863"/>
          <p14:tracePt t="36798" x="11356975" y="2589213"/>
          <p14:tracePt t="36805" x="11328400" y="2533650"/>
          <p14:tracePt t="36815" x="11207750" y="2338388"/>
          <p14:tracePt t="36830" x="11096625" y="2181225"/>
          <p14:tracePt t="36842" x="11031538" y="2078038"/>
          <p14:tracePt t="36845" x="10966450" y="1976438"/>
          <p14:tracePt t="36856" x="10902950" y="1893888"/>
          <p14:tracePt t="36859" x="10874375" y="1836738"/>
          <p14:tracePt t="36870" x="10818813" y="1800225"/>
          <p14:tracePt t="36878" x="10772775" y="1735138"/>
          <p14:tracePt t="36884" x="10734675" y="1698625"/>
          <p14:tracePt t="36892" x="10669588" y="1643063"/>
          <p14:tracePt t="36901" x="10596563" y="1558925"/>
          <p14:tracePt t="36911" x="10364788" y="1401763"/>
          <p14:tracePt t="36926" x="10150475" y="1281113"/>
          <p14:tracePt t="36937" x="10048875" y="1233488"/>
          <p14:tracePt t="36940" x="9993313" y="1206500"/>
          <p14:tracePt t="36951" x="9947275" y="1196975"/>
          <p14:tracePt t="36954" x="9909175" y="1177925"/>
          <p14:tracePt t="36966" x="9882188" y="1177925"/>
          <p14:tracePt t="36976" x="9844088" y="1187450"/>
          <p14:tracePt t="36980" x="9817100" y="1196975"/>
          <p14:tracePt t="36986" x="9742488" y="1225550"/>
          <p14:tracePt t="36995" x="9658350" y="1290638"/>
          <p14:tracePt t="37001" x="9547225" y="1327150"/>
          <p14:tracePt t="37008" x="9445625" y="1373188"/>
          <p14:tracePt t="37018" x="9148763" y="1474788"/>
          <p14:tracePt t="37029" x="9009063" y="1512888"/>
          <p14:tracePt t="37034" x="8842375" y="1568450"/>
          <p14:tracePt t="37044" x="8702675" y="1643063"/>
          <p14:tracePt t="37050" x="8535988" y="1689100"/>
          <p14:tracePt t="37059" x="8396288" y="1763713"/>
          <p14:tracePt t="37065" x="8277225" y="1836738"/>
          <p14:tracePt t="37074" x="8183563" y="1884363"/>
          <p14:tracePt t="37081" x="8099425" y="1949450"/>
          <p14:tracePt t="37088" x="8035925" y="2005013"/>
          <p14:tracePt t="37095" x="7978775" y="2051050"/>
          <p14:tracePt t="37103" x="7942263" y="2078038"/>
          <p14:tracePt t="37114" x="7877175" y="2125663"/>
          <p14:tracePt t="37129" x="7831138" y="2162175"/>
          <p14:tracePt t="37139" x="7821613" y="2171700"/>
          <p14:tracePt t="37144" x="7802563" y="2181225"/>
          <p14:tracePt t="37153" x="7794625" y="2198688"/>
          <p14:tracePt t="37160" x="7785100" y="2208213"/>
          <p14:tracePt t="37168" x="7766050" y="2217738"/>
          <p14:tracePt t="37177" x="7766050" y="2227263"/>
          <p14:tracePt t="37182" x="7729538" y="2255838"/>
          <p14:tracePt t="37190" x="7691438" y="2311400"/>
          <p14:tracePt t="37197" x="7664450" y="2328863"/>
          <p14:tracePt t="37207" x="7618413" y="2403475"/>
          <p14:tracePt t="37219" x="7570788" y="2478088"/>
          <p14:tracePt t="37222" x="7543800" y="2505075"/>
          <p14:tracePt t="37234" x="7534275" y="2543175"/>
          <p14:tracePt t="37238" x="7524750" y="2579688"/>
          <p14:tracePt t="37248" x="7497763" y="2598738"/>
          <p14:tracePt t="37253" x="7478713" y="2625725"/>
          <p14:tracePt t="37262" x="7459663" y="2644775"/>
          <p14:tracePt t="37268" x="7440613" y="2673350"/>
          <p14:tracePt t="37277" x="7432675" y="2690813"/>
          <p14:tracePt t="37285" x="7413625" y="2719388"/>
          <p14:tracePt t="37293" x="7394575" y="2736850"/>
          <p14:tracePt t="37301" x="7339013" y="2820988"/>
          <p14:tracePt t="37317" x="7237413" y="2970213"/>
          <p14:tracePt t="37328" x="7218363" y="3016250"/>
          <p14:tracePt t="37332" x="7208838" y="3071813"/>
          <p14:tracePt t="37342" x="7200900" y="3108325"/>
          <p14:tracePt t="37347" x="7181850" y="3146425"/>
          <p14:tracePt t="37358" x="7181850" y="3163888"/>
          <p14:tracePt t="37363" x="7181850" y="3192463"/>
          <p14:tracePt t="37372" x="7181850" y="3201988"/>
          <p14:tracePt t="37385" x="7172325" y="3211513"/>
          <p14:tracePt t="37408" x="7172325" y="3219450"/>
          <p14:tracePt t="37490" x="7200900" y="3192463"/>
          <p14:tracePt t="37495" x="7208838" y="3173413"/>
          <p14:tracePt t="37504" x="7246938" y="3127375"/>
          <p14:tracePt t="37516" x="7256463" y="3098800"/>
          <p14:tracePt t="37531" x="7264400" y="3090863"/>
          <p14:tracePt t="37536" x="7264400" y="3081338"/>
          <p14:tracePt t="37560" x="7273925" y="3071813"/>
          <p14:tracePt t="37567" x="7302500" y="3062288"/>
          <p14:tracePt t="37575" x="7302500" y="3052763"/>
          <p14:tracePt t="37583" x="7321550" y="3035300"/>
          <p14:tracePt t="37589" x="7321550" y="3025775"/>
          <p14:tracePt t="37595" x="7348538" y="2997200"/>
          <p14:tracePt t="37598" x="7377113" y="2987675"/>
          <p14:tracePt t="37610" x="7385050" y="2978150"/>
          <p14:tracePt t="37615" x="7404100" y="2960688"/>
          <p14:tracePt t="37626" x="7440613" y="2960688"/>
          <p14:tracePt t="37630" x="7440613" y="2951163"/>
          <p14:tracePt t="37640" x="7459663" y="2932113"/>
          <p14:tracePt t="37646" x="7488238" y="2922588"/>
          <p14:tracePt t="37654" x="7505700" y="2914650"/>
          <p14:tracePt t="37661" x="7534275" y="2905125"/>
          <p14:tracePt t="37669" x="7543800" y="2895600"/>
          <p14:tracePt t="37675" x="7561263" y="2886075"/>
          <p14:tracePt t="37684" x="7580313" y="2867025"/>
          <p14:tracePt t="37693" x="7645400" y="2849563"/>
          <p14:tracePt t="37705" x="7681913" y="2830513"/>
          <p14:tracePt t="37710" x="7720013" y="2820988"/>
          <p14:tracePt t="37720" x="7756525" y="2811463"/>
          <p14:tracePt t="37724" x="7775575" y="2811463"/>
          <p14:tracePt t="37735" x="7794625" y="2811463"/>
          <p14:tracePt t="37739" x="7831138" y="2811463"/>
          <p14:tracePt t="37749" x="7859713" y="2811463"/>
          <p14:tracePt t="37754" x="7877175" y="2811463"/>
          <p14:tracePt t="37762" x="7896225" y="2820988"/>
          <p14:tracePt t="37770" x="7923213" y="2830513"/>
          <p14:tracePt t="37778" x="7942263" y="2849563"/>
          <p14:tracePt t="37788" x="7978775" y="2867025"/>
          <p14:tracePt t="37792" x="8007350" y="2886075"/>
          <p14:tracePt t="37802" x="8053388" y="2895600"/>
          <p14:tracePt t="37814" x="8072438" y="2905125"/>
          <p14:tracePt t="37818" x="8091488" y="2905125"/>
          <p14:tracePt t="37828" x="8118475" y="2905125"/>
          <p14:tracePt t="37842" x="8137525" y="2905125"/>
          <p14:tracePt t="37991" x="8137525" y="2895600"/>
          <p14:tracePt t="38017" x="8137525" y="2886075"/>
          <p14:tracePt t="38046" x="8137525" y="2876550"/>
          <p14:tracePt t="38054" x="8128000" y="2876550"/>
          <p14:tracePt t="38061" x="8108950" y="2867025"/>
          <p14:tracePt t="38071" x="8091488" y="2857500"/>
          <p14:tracePt t="38082" x="8081963" y="2857500"/>
          <p14:tracePt t="38086" x="8072438" y="2857500"/>
          <p14:tracePt t="38097" x="8053388" y="2849563"/>
          <p14:tracePt t="38101" x="8043863" y="2849563"/>
          <p14:tracePt t="38115" x="8035925" y="2840038"/>
          <p14:tracePt t="38126" x="8026400" y="2840038"/>
          <p14:tracePt t="38132" x="8016875" y="2840038"/>
          <p14:tracePt t="38141" x="8007350" y="2840038"/>
          <p14:tracePt t="38148" x="7997825" y="2830513"/>
          <p14:tracePt t="38154" x="7988300" y="2830513"/>
          <p14:tracePt t="38163" x="7961313" y="2830513"/>
          <p14:tracePt t="38179" x="7942263" y="2830513"/>
          <p14:tracePt t="38191" x="7923213" y="2830513"/>
          <p14:tracePt t="38196" x="7915275" y="2830513"/>
          <p14:tracePt t="38205" x="7905750" y="2830513"/>
          <p14:tracePt t="38209" x="7896225" y="2840038"/>
          <p14:tracePt t="38220" x="7886700" y="2840038"/>
          <p14:tracePt t="38226" x="7886700" y="2849563"/>
          <p14:tracePt t="38235" x="7850188" y="2849563"/>
          <p14:tracePt t="38250" x="7831138" y="2857500"/>
          <p14:tracePt t="38258" x="7802563" y="2857500"/>
          <p14:tracePt t="38263" x="7794625" y="2867025"/>
          <p14:tracePt t="38271" x="7775575" y="2867025"/>
          <p14:tracePt t="38274" x="7766050" y="2867025"/>
          <p14:tracePt t="38289" x="7729538" y="2876550"/>
          <p14:tracePt t="38301" x="7700963" y="2876550"/>
          <p14:tracePt t="38303" x="7691438" y="2876550"/>
          <p14:tracePt t="38314" x="7673975" y="2886075"/>
          <p14:tracePt t="38320" x="7664450" y="2886075"/>
          <p14:tracePt t="38329" x="7645400" y="2886075"/>
          <p14:tracePt t="38335" x="7635875" y="2886075"/>
          <p14:tracePt t="38344" x="7626350" y="2886075"/>
          <p14:tracePt t="38350" x="7618413" y="2886075"/>
          <p14:tracePt t="38360" x="7608888" y="2886075"/>
          <p14:tracePt t="38364" x="7599363" y="2886075"/>
          <p14:tracePt t="38367" x="7589838" y="2895600"/>
          <p14:tracePt t="38379" x="7580313" y="2895600"/>
          <p14:tracePt t="38399" x="7561263" y="2895600"/>
          <p14:tracePt t="38503" x="7553325" y="2895600"/>
          <p14:tracePt t="38525" x="7543800" y="2895600"/>
          <p14:tracePt t="38597" x="7524750" y="2895600"/>
          <p14:tracePt t="38619" x="7515225" y="2895600"/>
          <p14:tracePt t="38633" x="7505700" y="2895600"/>
          <p14:tracePt t="38651" x="7497763" y="2895600"/>
          <p14:tracePt t="38666" x="7488238" y="2895600"/>
          <p14:tracePt t="38678" x="7478713" y="2895600"/>
          <p14:tracePt t="38680" x="7469188" y="2895600"/>
          <p14:tracePt t="38692" x="7459663" y="2895600"/>
          <p14:tracePt t="38696" x="7440613" y="2895600"/>
          <p14:tracePt t="38706" x="7432675" y="2895600"/>
          <p14:tracePt t="38714" x="7413625" y="2895600"/>
          <p14:tracePt t="38721" x="7377113" y="2895600"/>
          <p14:tracePt t="38729" x="7358063" y="2886075"/>
          <p14:tracePt t="38736" x="7329488" y="2886075"/>
          <p14:tracePt t="38744" x="7292975" y="2876550"/>
          <p14:tracePt t="38760" x="7218363" y="2867025"/>
          <p14:tracePt t="38771" x="7162800" y="2867025"/>
          <p14:tracePt t="38774" x="7097713" y="2849563"/>
          <p14:tracePt t="38787" x="7042150" y="2840038"/>
          <p14:tracePt t="38791" x="6950075" y="2820988"/>
          <p14:tracePt t="38800" x="6884988" y="2820988"/>
          <p14:tracePt t="38807" x="6791325" y="2801938"/>
          <p14:tracePt t="38814" x="6670675" y="2794000"/>
          <p14:tracePt t="38820" x="6542088" y="2774950"/>
          <p14:tracePt t="38831" x="6402388" y="2755900"/>
          <p14:tracePt t="38838" x="6291263" y="2736850"/>
          <p14:tracePt t="38845" x="6151563" y="2719388"/>
          <p14:tracePt t="38851" x="6059488" y="2709863"/>
          <p14:tracePt t="38855" x="5984875" y="2690813"/>
          <p14:tracePt t="38865" x="5891213" y="2673350"/>
          <p14:tracePt t="38869" x="5818188" y="2673350"/>
          <p14:tracePt t="38880" x="5724525" y="2663825"/>
          <p14:tracePt t="38885" x="5659438" y="2663825"/>
          <p14:tracePt t="38895" x="5586413" y="2644775"/>
          <p14:tracePt t="38901" x="5511800" y="2635250"/>
          <p14:tracePt t="38909" x="5418138" y="2598738"/>
          <p14:tracePt t="38916" x="5326063" y="2579688"/>
          <p14:tracePt t="38923" x="5251450" y="2570163"/>
          <p14:tracePt t="38932" x="5149850" y="2543175"/>
          <p14:tracePt t="38945" x="5094288" y="2514600"/>
          <p14:tracePt t="38949" x="5019675" y="2524125"/>
          <p14:tracePt t="38961" x="4945063" y="2533650"/>
          <p14:tracePt t="38964" x="4879975" y="2552700"/>
          <p14:tracePt t="38974" x="4824413" y="2560638"/>
          <p14:tracePt t="38980" x="4768850" y="2589213"/>
          <p14:tracePt t="38989" x="4732338" y="2616200"/>
          <p14:tracePt t="38996" x="4694238" y="2625725"/>
          <p14:tracePt t="39003" x="4657725" y="2654300"/>
          <p14:tracePt t="39010" x="4638675" y="2663825"/>
          <p14:tracePt t="39019" x="4602163" y="2690813"/>
          <p14:tracePt t="39027" x="4573588" y="2709863"/>
          <p14:tracePt t="39032" x="4537075" y="2736850"/>
          <p14:tracePt t="39043" x="4491038" y="2755900"/>
          <p14:tracePt t="39054" x="4452938" y="2784475"/>
          <p14:tracePt t="39058" x="4445000" y="2784475"/>
          <p14:tracePt t="39068" x="4435475" y="2784475"/>
          <p14:tracePt t="39072" x="4416425" y="2794000"/>
          <p14:tracePt t="39083" x="4406900" y="2794000"/>
          <p14:tracePt t="39097" x="4397375" y="2794000"/>
          <p14:tracePt t="39200" x="4397375" y="2801938"/>
          <p14:tracePt t="39279" x="4406900" y="2801938"/>
          <p14:tracePt t="39293" x="4425950" y="2801938"/>
          <p14:tracePt t="39310" x="4491038" y="2801938"/>
          <p14:tracePt t="39322" x="4500563" y="2794000"/>
          <p14:tracePt t="39326" x="4518025" y="2794000"/>
          <p14:tracePt t="39337" x="4546600" y="2794000"/>
          <p14:tracePt t="39341" x="4565650" y="2784475"/>
          <p14:tracePt t="39352" x="4602163" y="2784475"/>
          <p14:tracePt t="39356" x="4621213" y="2765425"/>
          <p14:tracePt t="39366" x="4676775" y="2765425"/>
          <p14:tracePt t="39372" x="4713288" y="2765425"/>
          <p14:tracePt t="39380" x="4759325" y="2755900"/>
          <p14:tracePt t="39388" x="4833938" y="2755900"/>
          <p14:tracePt t="39395" x="4870450" y="2755900"/>
          <p14:tracePt t="39402" x="4973638" y="2755900"/>
          <p14:tracePt t="39421" x="5075238" y="2755900"/>
          <p14:tracePt t="39431" x="5111750" y="2755900"/>
          <p14:tracePt t="39433" x="5149850" y="2755900"/>
          <p14:tracePt t="39446" x="5186363" y="2774950"/>
          <p14:tracePt t="39451" x="5232400" y="2784475"/>
          <p14:tracePt t="39461" x="5307013" y="2784475"/>
          <p14:tracePt t="39467" x="5353050" y="2784475"/>
          <p14:tracePt t="39475" x="5427663" y="2801938"/>
          <p14:tracePt t="39483" x="5473700" y="2801938"/>
          <p14:tracePt t="39489" x="5557838" y="2811463"/>
          <p14:tracePt t="39499" x="5715000" y="2811463"/>
          <p14:tracePt t="39515" x="5883275" y="2811463"/>
          <p14:tracePt t="39525" x="5965825" y="2811463"/>
          <p14:tracePt t="39529" x="6040438" y="2830513"/>
          <p14:tracePt t="39540" x="6115050" y="2820988"/>
          <p14:tracePt t="39546" x="6207125" y="2820988"/>
          <p14:tracePt t="39554" x="6272213" y="2820988"/>
          <p14:tracePt t="39561" x="6346825" y="2820988"/>
          <p14:tracePt t="39569" x="6411913" y="2820988"/>
          <p14:tracePt t="39577" x="6457950" y="2820988"/>
          <p14:tracePt t="39585" x="6532563" y="2820988"/>
          <p14:tracePt t="39594" x="6624638" y="2820988"/>
          <p14:tracePt t="39609" x="6726238" y="2820988"/>
          <p14:tracePt t="39619" x="6764338" y="2820988"/>
          <p14:tracePt t="39622" x="6800850" y="2820988"/>
          <p14:tracePt t="39634" x="6838950" y="2820988"/>
          <p14:tracePt t="39639" x="6884988" y="2820988"/>
          <p14:tracePt t="39650" x="6940550" y="2811463"/>
          <p14:tracePt t="39656" x="6986588" y="2794000"/>
          <p14:tracePt t="39664" x="7042150" y="2794000"/>
          <p14:tracePt t="39670" x="7088188" y="2794000"/>
          <p14:tracePt t="39678" x="7126288" y="2794000"/>
          <p14:tracePt t="39688" x="7191375" y="2784475"/>
          <p14:tracePt t="39694" x="7246938" y="2765425"/>
          <p14:tracePt t="39703" x="7312025" y="2765425"/>
          <p14:tracePt t="39714" x="7348538" y="2755900"/>
          <p14:tracePt t="39719" x="7377113" y="2755900"/>
          <p14:tracePt t="39729" x="7394575" y="2746375"/>
          <p14:tracePt t="39735" x="7432675" y="2746375"/>
          <p14:tracePt t="39742" x="7440613" y="2746375"/>
          <p14:tracePt t="39750" x="7450138" y="2746375"/>
          <p14:tracePt t="39758" x="7459663" y="2746375"/>
          <p14:tracePt t="39765" x="7478713" y="2736850"/>
          <p14:tracePt t="39771" x="7488238" y="2736850"/>
          <p14:tracePt t="39782" x="7524750" y="2728913"/>
          <p14:tracePt t="39797" x="7553325" y="2728913"/>
          <p14:tracePt t="39812" x="7561263" y="2728913"/>
          <p14:tracePt t="39823" x="7570788" y="2728913"/>
          <p14:tracePt t="39828" x="7589838" y="2728913"/>
          <p14:tracePt t="39837" x="7599363" y="2728913"/>
          <p14:tracePt t="39859" x="7608888" y="2728913"/>
          <p14:tracePt t="39881" x="7618413" y="2728913"/>
          <p14:tracePt t="39892" x="7626350" y="2728913"/>
          <p14:tracePt t="39906" x="7635875" y="2728913"/>
          <p14:tracePt t="39922" x="7654925" y="2736850"/>
          <p14:tracePt t="39938" x="7664450" y="2736850"/>
          <p14:tracePt t="39961" x="7673975" y="2736850"/>
          <p14:tracePt t="39970" x="7681913" y="2736850"/>
          <p14:tracePt t="40000" x="7681913" y="2746375"/>
          <p14:tracePt t="40011" x="7691438" y="2746375"/>
          <p14:tracePt t="40026" x="7710488" y="2755900"/>
          <p14:tracePt t="40041" x="7720013" y="2755900"/>
          <p14:tracePt t="40048" x="7720013" y="2765425"/>
          <p14:tracePt t="40055" x="7739063" y="2765425"/>
          <p14:tracePt t="40063" x="7747000" y="2765425"/>
          <p14:tracePt t="40069" x="7756525" y="2765425"/>
          <p14:tracePt t="40077" x="7802563" y="2774950"/>
          <p14:tracePt t="40092" x="7840663" y="2774950"/>
          <p14:tracePt t="40095" x="7877175" y="2774950"/>
          <p14:tracePt t="40106" x="7915275" y="2774950"/>
          <p14:tracePt t="40111" x="7961313" y="2774950"/>
          <p14:tracePt t="40120" x="8007350" y="2774950"/>
          <p14:tracePt t="40128" x="8062913" y="2774950"/>
          <p14:tracePt t="40135" x="8128000" y="2774950"/>
          <p14:tracePt t="40142" x="8174038" y="2774950"/>
          <p14:tracePt t="40150" x="8229600" y="2774950"/>
          <p14:tracePt t="40155" x="8294688" y="2774950"/>
          <p14:tracePt t="40164" x="8369300" y="2794000"/>
          <p14:tracePt t="40174" x="8509000" y="2801938"/>
          <p14:tracePt t="40186" x="8555038" y="2820988"/>
          <p14:tracePt t="40190" x="8629650" y="2820988"/>
          <p14:tracePt t="40204" x="8702675" y="2830513"/>
          <p14:tracePt t="40215" x="8712200" y="2830513"/>
          <p14:tracePt t="40220" x="8731250" y="2830513"/>
          <p14:tracePt t="40800" x="8796338" y="2830513"/>
          <p14:tracePt t="40810" x="8832850" y="2830513"/>
          <p14:tracePt t="40816" x="8878888" y="2830513"/>
          <p14:tracePt t="40824" x="8907463" y="2830513"/>
          <p14:tracePt t="40833" x="8943975" y="2830513"/>
          <p14:tracePt t="40840" x="8972550" y="2830513"/>
          <p14:tracePt t="40847" x="8999538" y="2830513"/>
          <p14:tracePt t="40853" x="9018588" y="2830513"/>
          <p14:tracePt t="40864" x="9064625" y="2830513"/>
          <p14:tracePt t="40874" x="9083675" y="2830513"/>
          <p14:tracePt t="40880" x="9129713" y="2830513"/>
          <p14:tracePt t="40890" x="9167813" y="2830513"/>
          <p14:tracePt t="40894" x="9204325" y="2840038"/>
          <p14:tracePt t="40905" x="9240838" y="2840038"/>
          <p14:tracePt t="40911" x="9278938" y="2840038"/>
          <p14:tracePt t="40919" x="9315450" y="2857500"/>
          <p14:tracePt t="40927" x="9353550" y="2857500"/>
          <p14:tracePt t="40932" x="9371013" y="2857500"/>
          <p14:tracePt t="40939" x="9409113" y="2857500"/>
          <p14:tracePt t="40949" x="9445625" y="2857500"/>
          <p14:tracePt t="40956" x="9501188" y="2857500"/>
          <p14:tracePt t="40969" x="9520238" y="2857500"/>
          <p14:tracePt t="40975" x="9556750" y="2849563"/>
          <p14:tracePt t="40984" x="9593263" y="2849563"/>
          <p14:tracePt t="40990" x="9612313" y="2849563"/>
          <p14:tracePt t="40999" x="9640888" y="2849563"/>
          <p14:tracePt t="41005" x="9658350" y="2849563"/>
          <p14:tracePt t="41014" x="9696450" y="2867025"/>
          <p14:tracePt t="41020" x="9713913" y="2867025"/>
          <p14:tracePt t="41027" x="9723438" y="2867025"/>
          <p14:tracePt t="41036" x="9732963" y="2867025"/>
          <p14:tracePt t="41041" x="9761538" y="2876550"/>
          <p14:tracePt t="41051" x="9779000" y="2876550"/>
          <p14:tracePt t="41078" x="9788525" y="2876550"/>
          <p14:tracePt t="41115" x="9798050" y="2876550"/>
          <p14:tracePt t="41136" x="9807575" y="2876550"/>
          <p14:tracePt t="41146" x="9817100" y="2876550"/>
          <p14:tracePt t="41158" x="9834563" y="2876550"/>
          <p14:tracePt t="41162" x="9853613" y="2876550"/>
          <p14:tracePt t="41173" x="9863138" y="2867025"/>
          <p14:tracePt t="41176" x="9872663" y="2867025"/>
          <p14:tracePt t="41188" x="9891713" y="2867025"/>
          <p14:tracePt t="41193" x="9918700" y="2867025"/>
          <p14:tracePt t="41201" x="9928225" y="2867025"/>
          <p14:tracePt t="41208" x="9947275" y="2857500"/>
          <p14:tracePt t="41216" x="9964738" y="2840038"/>
          <p14:tracePt t="41223" x="9983788" y="2840038"/>
          <p14:tracePt t="41231" x="10002838" y="2840038"/>
          <p14:tracePt t="41240" x="10048875" y="2820988"/>
          <p14:tracePt t="41252" x="10058400" y="2820988"/>
          <p14:tracePt t="41256" x="10075863" y="2820988"/>
          <p14:tracePt t="41266" x="10085388" y="2811463"/>
          <p14:tracePt t="41271" x="10094913" y="2811463"/>
          <p14:tracePt t="41282" x="10113963" y="2811463"/>
          <p14:tracePt t="41289" x="10113963" y="2801938"/>
          <p14:tracePt t="41296" x="10131425" y="2801938"/>
          <p14:tracePt t="41310" x="10140950" y="2801938"/>
          <p14:tracePt t="41318" x="10150475" y="2801938"/>
          <p14:tracePt t="41331" x="10160000" y="2801938"/>
          <p14:tracePt t="41338" x="10179050" y="2801938"/>
          <p14:tracePt t="41352" x="10206038" y="2801938"/>
          <p14:tracePt t="41365" x="10215563" y="2801938"/>
          <p14:tracePt t="41687" x="10290175" y="2820988"/>
          <p14:tracePt t="41695" x="10428288" y="2849563"/>
          <p14:tracePt t="41702" x="10541000" y="2867025"/>
          <p14:tracePt t="41712" x="10818813" y="2905125"/>
          <p14:tracePt t="41727" x="11125200" y="2922588"/>
          <p14:tracePt t="41738" x="11236325" y="2922588"/>
          <p14:tracePt t="41743" x="11376025" y="2922588"/>
          <p14:tracePt t="41753" x="11468100" y="2932113"/>
          <p14:tracePt t="41759" x="11561763" y="2932113"/>
          <p14:tracePt t="41769" x="11653838" y="2895600"/>
          <p14:tracePt t="41773" x="11755438" y="2886075"/>
          <p14:tracePt t="41782" x="11849100" y="2849563"/>
          <p14:tracePt t="41791" x="11895138" y="2840038"/>
          <p14:tracePt t="41797" x="11950700" y="2820988"/>
          <p14:tracePt t="41807" x="12034838" y="2811463"/>
          <p14:tracePt t="41818" x="12071350" y="2784475"/>
          <p14:tracePt t="41819" x="12107863" y="2784475"/>
          <p14:tracePt t="41832" x="12136438" y="2765425"/>
          <p14:tracePt t="41839" x="12145963" y="2765425"/>
          <p14:tracePt t="41848" x="12163425" y="2736850"/>
          <p14:tracePt t="41852" x="12172950" y="2736850"/>
          <p14:tracePt t="42159" x="12172950" y="2765425"/>
          <p14:tracePt t="42166" x="12163425" y="2765425"/>
          <p14:tracePt t="42174" x="12155488" y="2765425"/>
          <p14:tracePt t="42184" x="12136438" y="2774950"/>
          <p14:tracePt t="42195" x="12136438" y="2784475"/>
          <p14:tracePt t="42200" x="12126913" y="2784475"/>
          <p14:tracePt t="42214" x="12107863" y="2784475"/>
          <p14:tracePt t="42229" x="12099925" y="2784475"/>
          <p14:tracePt t="42240" x="12090400" y="2794000"/>
          <p14:tracePt t="42268" x="12080875" y="2801938"/>
          <p14:tracePt t="42275" x="12071350" y="2801938"/>
          <p14:tracePt t="42293" x="12061825" y="2801938"/>
          <p14:tracePt t="42319" x="12052300" y="2811463"/>
          <p14:tracePt t="42333" x="12052300" y="2820988"/>
          <p14:tracePt t="42341" x="12042775" y="2820988"/>
          <p14:tracePt t="42354" x="12025313" y="2820988"/>
          <p14:tracePt t="42362" x="12025313" y="2830513"/>
          <p14:tracePt t="42372" x="12006263" y="2840038"/>
          <p14:tracePt t="42402" x="11996738" y="2849563"/>
          <p14:tracePt t="42418" x="11987213" y="2857500"/>
          <p14:tracePt t="42442" x="11979275" y="2867025"/>
          <p14:tracePt t="42448" x="11969750" y="2886075"/>
          <p14:tracePt t="42466" x="11950700" y="2895600"/>
          <p14:tracePt t="42478" x="11923713" y="2905125"/>
          <p14:tracePt t="42482" x="11914188" y="2905125"/>
          <p14:tracePt t="42492" x="11904663" y="2914650"/>
          <p14:tracePt t="42509" x="11885613" y="2914650"/>
          <p14:tracePt t="42522" x="11866563" y="2922588"/>
          <p14:tracePt t="42536" x="11839575" y="2932113"/>
          <p14:tracePt t="42543" x="11830050" y="2932113"/>
          <p14:tracePt t="42551" x="11811000" y="2941638"/>
          <p14:tracePt t="42557" x="11793538" y="2941638"/>
          <p14:tracePt t="42565" x="11764963" y="2941638"/>
          <p14:tracePt t="42575" x="11718925" y="2970213"/>
          <p14:tracePt t="42587" x="11690350" y="2970213"/>
          <p14:tracePt t="42591" x="11653838" y="2978150"/>
          <p14:tracePt t="42601" x="11617325" y="2997200"/>
          <p14:tracePt t="42608" x="11588750" y="3006725"/>
          <p14:tracePt t="42617" x="11542713" y="3006725"/>
          <p14:tracePt t="42623" x="11504613" y="3016250"/>
          <p14:tracePt t="42632" x="11487150" y="3016250"/>
          <p14:tracePt t="42637" x="11431588" y="3035300"/>
          <p14:tracePt t="42645" x="11412538" y="3035300"/>
          <p14:tracePt t="42653" x="11385550" y="3043238"/>
          <p14:tracePt t="42659" x="11337925" y="3043238"/>
          <p14:tracePt t="42670" x="11282363" y="3052763"/>
          <p14:tracePt t="42682" x="11255375" y="3052763"/>
          <p14:tracePt t="42687" x="11236325" y="3062288"/>
          <p14:tracePt t="42696" x="11199813" y="3062288"/>
          <p14:tracePt t="42699" x="11161713" y="3062288"/>
          <p14:tracePt t="42710" x="11144250" y="3071813"/>
          <p14:tracePt t="42717" x="11106150" y="3071813"/>
          <p14:tracePt t="42725" x="11087100" y="3071813"/>
          <p14:tracePt t="42732" x="11060113" y="3090863"/>
          <p14:tracePt t="42740" x="11041063" y="3090863"/>
          <p14:tracePt t="42747" x="11031538" y="3090863"/>
          <p14:tracePt t="42754" x="11023600" y="3090863"/>
          <p14:tracePt t="42764" x="11014075" y="3098800"/>
          <p14:tracePt t="43187" x="10939463" y="3090863"/>
          <p14:tracePt t="43196" x="10864850" y="3062288"/>
          <p14:tracePt t="43203" x="10763250" y="3035300"/>
          <p14:tracePt t="43211" x="10717213" y="3016250"/>
          <p14:tracePt t="43218" x="10633075" y="2987675"/>
          <p14:tracePt t="43226" x="10587038" y="2978150"/>
          <p14:tracePt t="43233" x="10531475" y="2960688"/>
          <p14:tracePt t="43242" x="10485438" y="2951163"/>
          <p14:tracePt t="43247" x="10364788" y="2932113"/>
          <p14:tracePt t="43262" x="10271125" y="2922588"/>
          <p14:tracePt t="43266" x="10196513" y="2905125"/>
          <p14:tracePt t="43276" x="10131425" y="2905125"/>
          <p14:tracePt t="43280" x="10058400" y="2905125"/>
          <p14:tracePt t="43291" x="9983788" y="2895600"/>
          <p14:tracePt t="43294" x="9918700" y="2895600"/>
          <p14:tracePt t="43305" x="9872663" y="2895600"/>
          <p14:tracePt t="43312" x="9817100" y="2895600"/>
          <p14:tracePt t="43320" x="9752013" y="2895600"/>
          <p14:tracePt t="43328" x="9696450" y="2895600"/>
          <p14:tracePt t="43335" x="9612313" y="2895600"/>
          <p14:tracePt t="43347" x="9464675" y="2905125"/>
          <p14:tracePt t="43356" x="9380538" y="2905125"/>
          <p14:tracePt t="43360" x="9305925" y="2922588"/>
          <p14:tracePt t="43371" x="9232900" y="2922588"/>
          <p14:tracePt t="43374" x="9139238" y="2941638"/>
          <p14:tracePt t="43385" x="9074150" y="2951163"/>
          <p14:tracePt t="43391" x="8953500" y="2951163"/>
          <p14:tracePt t="43400" x="8861425" y="2970213"/>
          <p14:tracePt t="43406" x="8767763" y="2987675"/>
          <p14:tracePt t="43414" x="8685213" y="2987675"/>
          <p14:tracePt t="43423" x="8564563" y="2987675"/>
          <p14:tracePt t="43428" x="8499475" y="2987675"/>
          <p14:tracePt t="43435" x="8396288" y="3006725"/>
          <p14:tracePt t="43453" x="8294688" y="3006725"/>
          <p14:tracePt t="43468" x="8220075" y="3025775"/>
          <p14:tracePt t="43479" x="8183563" y="3025775"/>
          <p14:tracePt t="43484" x="8156575" y="3025775"/>
          <p14:tracePt t="43494" x="8128000" y="3025775"/>
          <p14:tracePt t="43500" x="8118475" y="3025775"/>
          <p14:tracePt t="43509" x="8108950" y="3025775"/>
          <p14:tracePt t="43899" x="8072438" y="3025775"/>
          <p14:tracePt t="43910" x="7896225" y="3025775"/>
          <p14:tracePt t="43925" x="7756525" y="3025775"/>
          <p14:tracePt t="43936" x="7664450" y="3025775"/>
          <p14:tracePt t="43940" x="7570788" y="3025775"/>
          <p14:tracePt t="43951" x="7524750" y="3025775"/>
          <p14:tracePt t="43956" x="7440613" y="3025775"/>
          <p14:tracePt t="43965" x="7367588" y="3025775"/>
          <p14:tracePt t="43971" x="7273925" y="3035300"/>
          <p14:tracePt t="43980" x="7227888" y="3052763"/>
          <p14:tracePt t="43989" x="7135813" y="3052763"/>
          <p14:tracePt t="43994" x="7061200" y="3052763"/>
          <p14:tracePt t="44003" x="6856413" y="3071813"/>
          <p14:tracePt t="44016" x="6773863" y="3071813"/>
          <p14:tracePt t="44020" x="6699250" y="3071813"/>
          <p14:tracePt t="44031" x="6605588" y="3081338"/>
          <p14:tracePt t="44035" x="6542088" y="3081338"/>
          <p14:tracePt t="44045" x="6467475" y="3081338"/>
          <p14:tracePt t="44051" x="6392863" y="3098800"/>
          <p14:tracePt t="44059" x="6327775" y="3108325"/>
          <p14:tracePt t="44065" x="6253163" y="3108325"/>
          <p14:tracePt t="44074" x="6142038" y="3127375"/>
          <p14:tracePt t="44083" x="6049963" y="3146425"/>
          <p14:tracePt t="44090" x="5956300" y="3146425"/>
          <p14:tracePt t="44099" x="5753100" y="3163888"/>
          <p14:tracePt t="44110" x="5659438" y="3163888"/>
          <p14:tracePt t="44114" x="5586413" y="3163888"/>
          <p14:tracePt t="44125" x="5521325" y="3155950"/>
          <p14:tracePt t="44129" x="5465763" y="3155950"/>
          <p14:tracePt t="44140" x="5400675" y="3155950"/>
          <p14:tracePt t="44144" x="5335588" y="3155950"/>
          <p14:tracePt t="44154" x="5280025" y="3146425"/>
          <p14:tracePt t="44160" x="5205413" y="3127375"/>
          <p14:tracePt t="44168" x="5111750" y="3108325"/>
          <p14:tracePt t="44174" x="5065713" y="3098800"/>
          <p14:tracePt t="44184" x="4991100" y="3081338"/>
          <p14:tracePt t="44190" x="4935538" y="3071813"/>
          <p14:tracePt t="44198" x="4889500" y="3062288"/>
          <p14:tracePt t="44208" x="4797425" y="3043238"/>
          <p14:tracePt t="44219" x="4759325" y="3043238"/>
          <p14:tracePt t="44224" x="4732338" y="3035300"/>
          <p14:tracePt t="44234" x="4676775" y="3016250"/>
          <p14:tracePt t="44238" x="4630738" y="3016250"/>
          <p14:tracePt t="44250" x="4592638" y="2997200"/>
          <p14:tracePt t="44253" x="4537075" y="2997200"/>
          <p14:tracePt t="44263" x="4471988" y="2978150"/>
          <p14:tracePt t="44270" x="4416425" y="2970213"/>
          <p14:tracePt t="44277" x="4360863" y="2941638"/>
          <p14:tracePt t="44286" x="4314825" y="2941638"/>
          <p14:tracePt t="44292" x="4276725" y="2932113"/>
          <p14:tracePt t="44302" x="4194175" y="2914650"/>
          <p14:tracePt t="44318" x="4148138" y="2895600"/>
          <p14:tracePt t="44328" x="4119563" y="2895600"/>
          <p14:tracePt t="44331" x="4100513" y="2895600"/>
          <p14:tracePt t="44342" x="4083050" y="2895600"/>
          <p14:tracePt t="44348" x="4054475" y="2886075"/>
          <p14:tracePt t="44357" x="4017963" y="2867025"/>
          <p14:tracePt t="44362" x="3998913" y="2867025"/>
          <p14:tracePt t="44372" x="3979863" y="2867025"/>
          <p14:tracePt t="44378" x="3952875" y="2857500"/>
          <p14:tracePt t="44396" x="3933825" y="2849563"/>
          <p14:tracePt t="44459" x="3933825" y="2830513"/>
          <p14:tracePt t="44472" x="3933825" y="2801938"/>
          <p14:tracePt t="44481" x="3952875" y="2784475"/>
          <p14:tracePt t="44490" x="3971925" y="2765425"/>
          <p14:tracePt t="44502" x="3979863" y="2736850"/>
          <p14:tracePt t="44508" x="4008438" y="2719388"/>
          <p14:tracePt t="44516" x="4027488" y="2690813"/>
          <p14:tracePt t="44522" x="4054475" y="2673350"/>
          <p14:tracePt t="44532" x="4083050" y="2635250"/>
          <p14:tracePt t="44538" x="4083050" y="2625725"/>
          <p14:tracePt t="44546" x="4092575" y="2616200"/>
          <p14:tracePt t="44560" x="4100513" y="2608263"/>
          <p14:tracePt t="44584" x="4100513" y="2598738"/>
          <p14:tracePt t="44602" x="4110038" y="2598738"/>
          <p14:tracePt t="44611" x="4119563" y="2589213"/>
          <p14:tracePt t="44616" x="4138613" y="2570163"/>
          <p14:tracePt t="44626" x="4148138" y="2560638"/>
          <p14:tracePt t="44632" x="4156075" y="2560638"/>
          <p14:tracePt t="44640" x="4165600" y="2552700"/>
          <p14:tracePt t="44655" x="4175125" y="2552700"/>
          <p14:tracePt t="44663" x="4175125" y="2543175"/>
          <p14:tracePt t="44669" x="4194175" y="2543175"/>
          <p14:tracePt t="44681" x="4194175" y="2533650"/>
          <p14:tracePt t="44691" x="4203700" y="2533650"/>
          <p14:tracePt t="44697" x="4213225" y="2524125"/>
          <p14:tracePt t="44710" x="4240213" y="2514600"/>
          <p14:tracePt t="44721" x="4249738" y="2514600"/>
          <p14:tracePt t="44726" x="4259263" y="2505075"/>
          <p14:tracePt t="44734" x="4268788" y="2505075"/>
          <p14:tracePt t="44742" x="4286250" y="2505075"/>
          <p14:tracePt t="44749" x="4295775" y="2505075"/>
          <p14:tracePt t="44758" x="4332288" y="2497138"/>
          <p14:tracePt t="44774" x="4379913" y="2478088"/>
          <p14:tracePt t="44785" x="4397375" y="2478088"/>
          <p14:tracePt t="44791" x="4406900" y="2478088"/>
          <p14:tracePt t="44799" x="4445000" y="2468563"/>
          <p14:tracePt t="44804" x="4452938" y="2459038"/>
          <p14:tracePt t="44815" x="4462463" y="2459038"/>
          <p14:tracePt t="44821" x="4481513" y="2459038"/>
          <p14:tracePt t="44830" x="4491038" y="2449513"/>
          <p14:tracePt t="44837" x="4500563" y="2439988"/>
          <p14:tracePt t="44842" x="4518025" y="2439988"/>
          <p14:tracePt t="44851" x="4527550" y="2439988"/>
          <p14:tracePt t="44857" x="4537075" y="2432050"/>
          <p14:tracePt t="44869" x="4583113" y="2413000"/>
          <p14:tracePt t="44883" x="4611688" y="2413000"/>
          <p14:tracePt t="44894" x="4621213" y="2413000"/>
          <p14:tracePt t="44899" x="4630738" y="2413000"/>
          <p14:tracePt t="44909" x="4648200" y="2403475"/>
          <p14:tracePt t="44931" x="4676775" y="2403475"/>
          <p14:tracePt t="44937" x="4676775" y="2393950"/>
          <p14:tracePt t="44946" x="4694238" y="2393950"/>
          <p14:tracePt t="44962" x="4741863" y="2376488"/>
          <p14:tracePt t="44978" x="4768850" y="2376488"/>
          <p14:tracePt t="44988" x="4787900" y="2376488"/>
          <p14:tracePt t="44994" x="4814888" y="2366963"/>
          <p14:tracePt t="45003" x="4833938" y="2366963"/>
          <p14:tracePt t="45008" x="4862513" y="2347913"/>
          <p14:tracePt t="45017" x="4879975" y="2347913"/>
          <p14:tracePt t="45025" x="4889500" y="2347913"/>
          <p14:tracePt t="45032" x="4908550" y="2347913"/>
          <p14:tracePt t="45038" x="4918075" y="2338388"/>
          <p14:tracePt t="45048" x="4954588" y="2328863"/>
          <p14:tracePt t="45056" x="5010150" y="2328863"/>
          <p14:tracePt t="45068" x="5029200" y="2319338"/>
          <p14:tracePt t="45071" x="5065713" y="2319338"/>
          <p14:tracePt t="45082" x="5084763" y="2311400"/>
          <p14:tracePt t="45088" x="5121275" y="2311400"/>
          <p14:tracePt t="45098" x="5149850" y="2311400"/>
          <p14:tracePt t="45103" x="5168900" y="2311400"/>
          <p14:tracePt t="45112" x="5176838" y="2311400"/>
          <p14:tracePt t="45118" x="5205413" y="2311400"/>
          <p14:tracePt t="45126" x="5214938" y="2311400"/>
          <p14:tracePt t="45134" x="5251450" y="2311400"/>
          <p14:tracePt t="45140" x="5270500" y="2311400"/>
          <p14:tracePt t="45150" x="5326063" y="2311400"/>
          <p14:tracePt t="45165" x="5400675" y="2292350"/>
          <p14:tracePt t="45178" x="5418138" y="2292350"/>
          <p14:tracePt t="45181" x="5446713" y="2292350"/>
          <p14:tracePt t="45192" x="5456238" y="2282825"/>
          <p14:tracePt t="45198" x="5473700" y="2282825"/>
          <p14:tracePt t="45206" x="5483225" y="2282825"/>
          <p14:tracePt t="45213" x="5492750" y="2282825"/>
          <p14:tracePt t="45221" x="5502275" y="2282825"/>
          <p14:tracePt t="45229" x="5511800" y="2282825"/>
          <p14:tracePt t="45244" x="5521325" y="2282825"/>
          <p14:tracePt t="45622" x="5576888" y="2255838"/>
          <p14:tracePt t="45637" x="5649913" y="2227263"/>
          <p14:tracePt t="45652" x="5697538" y="2208213"/>
          <p14:tracePt t="45663" x="5734050" y="2190750"/>
          <p14:tracePt t="45668" x="5753100" y="2190750"/>
          <p14:tracePt t="45677" x="5780088" y="2171700"/>
          <p14:tracePt t="45684" x="5799138" y="2171700"/>
          <p14:tracePt t="45692" x="5835650" y="2171700"/>
          <p14:tracePt t="45701" x="5854700" y="2162175"/>
          <p14:tracePt t="45708" x="5883275" y="2162175"/>
          <p14:tracePt t="45717" x="5938838" y="2162175"/>
          <p14:tracePt t="45732" x="5956300" y="2162175"/>
          <p14:tracePt t="45742" x="5965825" y="2162175"/>
          <p14:tracePt t="45748" x="5975350" y="2162175"/>
          <p14:tracePt t="45757" x="5984875" y="2162175"/>
          <p14:tracePt t="45762" x="5994400" y="2152650"/>
          <p14:tracePt t="45771" x="6003925" y="2152650"/>
          <p14:tracePt t="45778" x="6011863" y="2152650"/>
          <p14:tracePt t="45794" x="6021388" y="2152650"/>
          <p14:tracePt t="45800" x="6030913" y="2152650"/>
          <p14:tracePt t="45809" x="6040438" y="2152650"/>
          <p14:tracePt t="45816" x="6049963" y="2152650"/>
          <p14:tracePt t="45826" x="6059488" y="2152650"/>
          <p14:tracePt t="45837" x="6076950" y="2152650"/>
          <p14:tracePt t="45839" x="6086475" y="2152650"/>
          <p14:tracePt t="45856" x="6096000" y="2152650"/>
          <p14:tracePt t="45867" x="6105525" y="2152650"/>
          <p14:tracePt t="45872" x="6115050" y="2162175"/>
          <p14:tracePt t="45882" x="6124575" y="2162175"/>
          <p14:tracePt t="45887" x="6132513" y="2162175"/>
          <p14:tracePt t="45895" x="6161088" y="2162175"/>
          <p14:tracePt t="45903" x="6170613" y="2162175"/>
          <p14:tracePt t="45909" x="6188075" y="2162175"/>
          <p14:tracePt t="45919" x="6226175" y="2162175"/>
          <p14:tracePt t="45932" x="6253163" y="2171700"/>
          <p14:tracePt t="45936" x="6272213" y="2171700"/>
          <p14:tracePt t="45946" x="6291263" y="2171700"/>
          <p14:tracePt t="45950" x="6308725" y="2181225"/>
          <p14:tracePt t="45960" x="6318250" y="2181225"/>
          <p14:tracePt t="45967" x="6337300" y="2181225"/>
          <p14:tracePt t="45975" x="6346825" y="2181225"/>
          <p14:tracePt t="45982" x="6364288" y="2181225"/>
          <p14:tracePt t="45991" x="6373813" y="2181225"/>
          <p14:tracePt t="46000" x="6392863" y="2181225"/>
          <p14:tracePt t="46003" x="6402388" y="2181225"/>
          <p14:tracePt t="46015" x="6448425" y="2181225"/>
          <p14:tracePt t="46025" x="6467475" y="2190750"/>
          <p14:tracePt t="46029" x="6484938" y="2190750"/>
          <p14:tracePt t="46040" x="6513513" y="2198688"/>
          <p14:tracePt t="46043" x="6523038" y="2198688"/>
          <p14:tracePt t="46054" x="6532563" y="2198688"/>
          <p14:tracePt t="46061" x="6550025" y="2198688"/>
          <p14:tracePt t="46069" x="6569075" y="2198688"/>
          <p14:tracePt t="46076" x="6597650" y="2198688"/>
          <p14:tracePt t="46083" x="6634163" y="2198688"/>
          <p14:tracePt t="46092" x="6653213" y="2198688"/>
          <p14:tracePt t="46099" x="6689725" y="2198688"/>
          <p14:tracePt t="46109" x="6745288" y="2198688"/>
          <p14:tracePt t="46120" x="6764338" y="2198688"/>
          <p14:tracePt t="46123" x="6800850" y="2198688"/>
          <p14:tracePt t="46134" x="6838950" y="2198688"/>
          <p14:tracePt t="46139" x="6875463" y="2198688"/>
          <p14:tracePt t="46150" x="6894513" y="2190750"/>
          <p14:tracePt t="46155" x="6921500" y="2190750"/>
          <p14:tracePt t="46163" x="6940550" y="2190750"/>
          <p14:tracePt t="46170" x="6986588" y="2190750"/>
          <p14:tracePt t="46178" x="7023100" y="2190750"/>
          <p14:tracePt t="46185" x="7042150" y="2190750"/>
          <p14:tracePt t="46194" x="7097713" y="2190750"/>
          <p14:tracePt t="46203" x="7200900" y="2208213"/>
          <p14:tracePt t="46216" x="7283450" y="2208213"/>
          <p14:tracePt t="46228" x="7302500" y="2208213"/>
          <p14:tracePt t="46233" x="7358063" y="2208213"/>
          <p14:tracePt t="46243" x="7394575" y="2208213"/>
          <p14:tracePt t="46250" x="7440613" y="2208213"/>
          <p14:tracePt t="46258" x="7478713" y="2208213"/>
          <p14:tracePt t="46263" x="7524750" y="2198688"/>
          <p14:tracePt t="46273" x="7561263" y="2198688"/>
          <p14:tracePt t="46281" x="7618413" y="2198688"/>
          <p14:tracePt t="46287" x="7664450" y="2198688"/>
          <p14:tracePt t="46298" x="7785100" y="2208213"/>
          <p14:tracePt t="46309" x="7821613" y="2208213"/>
          <p14:tracePt t="46313" x="7886700" y="2208213"/>
          <p14:tracePt t="46324" x="7932738" y="2208213"/>
          <p14:tracePt t="46328" x="7988300" y="2198688"/>
          <p14:tracePt t="46337" x="8053388" y="2190750"/>
          <p14:tracePt t="46344" x="8147050" y="2190750"/>
          <p14:tracePt t="46352" x="8239125" y="2171700"/>
          <p14:tracePt t="46359" x="8332788" y="2152650"/>
          <p14:tracePt t="46368" x="8434388" y="2143125"/>
          <p14:tracePt t="46374" x="8526463" y="2125663"/>
          <p14:tracePt t="46382" x="8620125" y="2087563"/>
          <p14:tracePt t="46392" x="8832850" y="2022475"/>
          <p14:tracePt t="46403" x="8953500" y="1995488"/>
          <p14:tracePt t="46406" x="9047163" y="1957388"/>
          <p14:tracePt t="46418" x="9139238" y="1930400"/>
          <p14:tracePt t="46422" x="9240838" y="1893888"/>
          <p14:tracePt t="46433" x="9315450" y="1865313"/>
          <p14:tracePt t="46438" x="9390063" y="1836738"/>
          <p14:tracePt t="46447" x="9464675" y="1809750"/>
          <p14:tracePt t="46454" x="9520238" y="1790700"/>
          <p14:tracePt t="46461" x="9593263" y="1781175"/>
          <p14:tracePt t="46469" x="9621838" y="1763713"/>
          <p14:tracePt t="46476" x="9696450" y="1754188"/>
          <p14:tracePt t="46486" x="9844088" y="1708150"/>
          <p14:tracePt t="46497" x="9918700" y="1698625"/>
          <p14:tracePt t="46502" x="9993313" y="1652588"/>
          <p14:tracePt t="46512" x="10048875" y="1624013"/>
          <p14:tracePt t="46517" x="10104438" y="1595438"/>
          <p14:tracePt t="46528" x="10160000" y="1568450"/>
          <p14:tracePt t="46533" x="10179050" y="1549400"/>
          <p14:tracePt t="46541" x="10215563" y="1539875"/>
          <p14:tracePt t="46547" x="10244138" y="1531938"/>
          <p14:tracePt t="46556" x="10261600" y="1503363"/>
          <p14:tracePt t="46563" x="10290175" y="1493838"/>
          <p14:tracePt t="46569" x="10299700" y="1493838"/>
          <p14:tracePt t="46581" x="10317163" y="1474788"/>
          <p14:tracePt t="46595" x="10355263" y="1438275"/>
          <p14:tracePt t="46605" x="10355263" y="1428750"/>
          <p14:tracePt t="46610" x="10372725" y="1419225"/>
          <p14:tracePt t="46621" x="10372725" y="1411288"/>
          <p14:tracePt t="46629" x="10382250" y="1392238"/>
          <p14:tracePt t="46634" x="10410825" y="1363663"/>
          <p14:tracePt t="46643" x="10410825" y="1346200"/>
          <p14:tracePt t="46650" x="10420350" y="1336675"/>
          <p14:tracePt t="46660" x="10420350" y="1327150"/>
          <p14:tracePt t="46666" x="10420350" y="1308100"/>
          <p14:tracePt t="46675" x="10420350" y="1262063"/>
          <p14:tracePt t="46686" x="10410825" y="1216025"/>
          <p14:tracePt t="46690" x="10410825" y="1187450"/>
          <p14:tracePt t="46701" x="10391775" y="1150938"/>
          <p14:tracePt t="46705" x="10372725" y="1112838"/>
          <p14:tracePt t="46716" x="10364788" y="1066800"/>
          <p14:tracePt t="46720" x="10355263" y="1030288"/>
          <p14:tracePt t="46729" x="10336213" y="974725"/>
          <p14:tracePt t="46737" x="10326688" y="946150"/>
          <p14:tracePt t="46744" x="10299700" y="909638"/>
          <p14:tracePt t="46752" x="10271125" y="863600"/>
          <p14:tracePt t="46759" x="10244138" y="798513"/>
          <p14:tracePt t="46770" x="10196513" y="714375"/>
          <p14:tracePt t="46779" x="10169525" y="677863"/>
          <p14:tracePt t="46782" x="10150475" y="658813"/>
          <p14:tracePt t="46795" x="10123488" y="631825"/>
          <p14:tracePt t="46800" x="10094913" y="593725"/>
          <p14:tracePt t="46809" x="10058400" y="566738"/>
          <p14:tracePt t="46816" x="10039350" y="528638"/>
          <p14:tracePt t="46824" x="10010775" y="519113"/>
          <p14:tracePt t="46832" x="9974263" y="482600"/>
          <p14:tracePt t="46840" x="9937750" y="446088"/>
          <p14:tracePt t="46847" x="9899650" y="417513"/>
          <p14:tracePt t="46852" x="9863138" y="381000"/>
          <p14:tracePt t="46862" x="9761538" y="296863"/>
          <p14:tracePt t="46875" x="9705975" y="269875"/>
          <p14:tracePt t="46879" x="9650413" y="241300"/>
          <p14:tracePt t="46889" x="9575800" y="212725"/>
          <p14:tracePt t="46894" x="9520238" y="185738"/>
          <p14:tracePt t="46903" x="9445625" y="157163"/>
          <p14:tracePt t="46909" x="9371013" y="130175"/>
          <p14:tracePt t="46918" x="9315450" y="111125"/>
          <p14:tracePt t="46924" x="9250363" y="101600"/>
          <p14:tracePt t="46933" x="9194800" y="74613"/>
          <p14:tracePt t="46942" x="9120188" y="55563"/>
          <p14:tracePt t="46947" x="9064625" y="28575"/>
          <p14:tracePt t="46957" x="8943975" y="28575"/>
          <p14:tracePt t="46972" x="8777288" y="0"/>
          <p14:tracePt t="46983" x="8685213" y="9525"/>
          <p14:tracePt t="46986" x="8601075" y="9525"/>
          <p14:tracePt t="46998" x="8526463" y="19050"/>
          <p14:tracePt t="47004" x="8424863" y="55563"/>
          <p14:tracePt t="47011" x="8359775" y="65088"/>
          <p14:tracePt t="47018" x="8267700" y="84138"/>
          <p14:tracePt t="47027" x="8193088" y="92075"/>
          <p14:tracePt t="47035" x="8072438" y="111125"/>
          <p14:tracePt t="47041" x="7961313" y="130175"/>
          <p14:tracePt t="47051" x="7729538" y="149225"/>
          <p14:tracePt t="47063" x="7618413" y="157163"/>
          <p14:tracePt t="47067" x="7524750" y="157163"/>
          <p14:tracePt t="47078" x="7394575" y="157163"/>
          <p14:tracePt t="47082" x="7273925" y="176213"/>
          <p14:tracePt t="47092" x="7143750" y="195263"/>
          <p14:tracePt t="47099" x="6986588" y="231775"/>
          <p14:tracePt t="47107" x="6846888" y="269875"/>
          <p14:tracePt t="47114" x="6662738" y="306388"/>
          <p14:tracePt t="47121" x="6503988" y="333375"/>
          <p14:tracePt t="47128" x="6346825" y="371475"/>
          <p14:tracePt t="47136" x="6180138" y="427038"/>
          <p14:tracePt t="47145" x="5910263" y="501650"/>
          <p14:tracePt t="47162" x="5697538" y="547688"/>
          <p14:tracePt t="47173" x="5641975" y="557213"/>
          <p14:tracePt t="47176" x="5529263" y="593725"/>
          <p14:tracePt t="47186" x="5473700" y="603250"/>
          <p14:tracePt t="47192" x="5427663" y="603250"/>
          <p14:tracePt t="47202" x="5335588" y="631825"/>
          <p14:tracePt t="47208" x="5260975" y="649288"/>
          <p14:tracePt t="47215" x="5186363" y="677863"/>
          <p14:tracePt t="47224" x="5111750" y="704850"/>
          <p14:tracePt t="47229" x="5019675" y="742950"/>
          <p14:tracePt t="47240" x="4862513" y="798513"/>
          <p14:tracePt t="47255" x="4686300" y="928688"/>
          <p14:tracePt t="47266" x="4602163" y="992188"/>
          <p14:tracePt t="47269" x="4546600" y="1057275"/>
          <p14:tracePt t="47282" x="4462463" y="1122363"/>
          <p14:tracePt t="47286" x="4379913" y="1187450"/>
          <p14:tracePt t="47295" x="4324350" y="1243013"/>
          <p14:tracePt t="47302" x="4240213" y="1308100"/>
          <p14:tracePt t="47310" x="4203700" y="1346200"/>
          <p14:tracePt t="47317" x="4148138" y="1411288"/>
          <p14:tracePt t="47324" x="4035425" y="1549400"/>
          <p14:tracePt t="47336" x="3971925" y="1652588"/>
          <p14:tracePt t="47338" x="3887788" y="1754188"/>
          <p14:tracePt t="47347" x="3813175" y="1901825"/>
          <p14:tracePt t="47348" x="3748088" y="1976438"/>
          <p14:tracePt t="47360" x="3683000" y="2060575"/>
          <p14:tracePt t="47366" x="3617913" y="2181225"/>
          <p14:tracePt t="47375" x="3525838" y="2319338"/>
          <p14:tracePt t="47381" x="3451225" y="2468563"/>
          <p14:tracePt t="47391" x="3405188" y="2608263"/>
          <p14:tracePt t="47396" x="3349625" y="2700338"/>
          <p14:tracePt t="47404" x="3321050" y="2840038"/>
          <p14:tracePt t="47411" x="3294063" y="2876550"/>
          <p14:tracePt t="47418" x="3284538" y="2914650"/>
          <p14:tracePt t="47427" x="3265488" y="2941638"/>
          <p14:tracePt t="47434" x="3265488" y="2960688"/>
          <p14:tracePt t="47445" x="3257550" y="2970213"/>
          <p14:tracePt t="47457" x="3257550" y="2978150"/>
          <p14:tracePt t="47537" x="3275013" y="2978150"/>
          <p14:tracePt t="47553" x="3340100" y="2987675"/>
          <p14:tracePt t="47564" x="3386138" y="2987675"/>
          <p14:tracePt t="47569" x="3424238" y="2987675"/>
          <p14:tracePt t="47578" x="3497263" y="2960688"/>
          <p14:tracePt t="47583" x="3535363" y="2932113"/>
          <p14:tracePt t="47593" x="3590925" y="2905125"/>
          <p14:tracePt t="47598" x="3656013" y="2895600"/>
          <p14:tracePt t="47607" x="3730625" y="2876550"/>
          <p14:tracePt t="47615" x="3803650" y="2876550"/>
          <p14:tracePt t="47622" x="3887788" y="2876550"/>
          <p14:tracePt t="47631" x="4073525" y="2886075"/>
          <p14:tracePt t="47647" x="4175125" y="2914650"/>
          <p14:tracePt t="47658" x="4230688" y="2922588"/>
          <p14:tracePt t="47661" x="4268788" y="2922588"/>
          <p14:tracePt t="47673" x="4305300" y="2922588"/>
          <p14:tracePt t="47677" x="4341813" y="2932113"/>
          <p14:tracePt t="47687" x="4389438" y="2951163"/>
          <p14:tracePt t="47695" x="4435475" y="2951163"/>
          <p14:tracePt t="47702" x="4491038" y="2951163"/>
          <p14:tracePt t="47710" x="4573588" y="2951163"/>
          <p14:tracePt t="47716" x="4667250" y="2951163"/>
          <p14:tracePt t="47726" x="4806950" y="2951163"/>
          <p14:tracePt t="47737" x="4824413" y="2951163"/>
          <p14:tracePt t="47742" x="4843463" y="2951163"/>
          <p14:tracePt t="47752" x="4862513" y="2951163"/>
          <p14:tracePt t="47756" x="4870450" y="2951163"/>
          <p14:tracePt t="47768" x="4879975" y="2951163"/>
          <p14:tracePt t="47781" x="4899025" y="2951163"/>
          <p14:tracePt t="47796" x="4908550" y="2951163"/>
          <p14:tracePt t="47818" x="4918075" y="2951163"/>
          <p14:tracePt t="47835" x="4927600" y="2951163"/>
          <p14:tracePt t="47847" x="4935538" y="2951163"/>
          <p14:tracePt t="47850" x="4945063" y="2951163"/>
          <p14:tracePt t="47890" x="4954588" y="2951163"/>
          <p14:tracePt t="47898" x="4964113" y="2951163"/>
          <p14:tracePt t="47914" x="4983163" y="2941638"/>
          <p14:tracePt t="47929" x="5010150" y="2932113"/>
          <p14:tracePt t="47942" x="5029200" y="2922588"/>
          <p14:tracePt t="47946" x="5038725" y="2922588"/>
          <p14:tracePt t="47955" x="5048250" y="2914650"/>
          <p14:tracePt t="47960" x="5065713" y="2895600"/>
          <p14:tracePt t="47975" x="5084763" y="2895600"/>
          <p14:tracePt t="47984" x="5094288" y="2886075"/>
          <p14:tracePt t="47999" x="5094288" y="2876550"/>
          <p14:tracePt t="48007" x="5103813" y="2876550"/>
          <p14:tracePt t="48470" x="5121275" y="2876550"/>
          <p14:tracePt t="48478" x="5140325" y="2876550"/>
          <p14:tracePt t="48485" x="5159375" y="2876550"/>
          <p14:tracePt t="48496" x="5195888" y="2886075"/>
          <p14:tracePt t="48507" x="5205413" y="2886075"/>
          <p14:tracePt t="48511" x="5214938" y="2886075"/>
          <p14:tracePt t="48522" x="5224463" y="2886075"/>
          <p14:tracePt t="48536" x="5241925" y="2886075"/>
          <p14:tracePt t="48541" x="5251450" y="2895600"/>
          <p14:tracePt t="48551" x="5260975" y="2895600"/>
          <p14:tracePt t="48557" x="5280025" y="2895600"/>
          <p14:tracePt t="48565" x="5307013" y="2895600"/>
          <p14:tracePt t="48572" x="5326063" y="2895600"/>
          <p14:tracePt t="48581" x="5345113" y="2895600"/>
          <p14:tracePt t="48588" x="5381625" y="2905125"/>
          <p14:tracePt t="48601" x="5408613" y="2905125"/>
          <p14:tracePt t="48607" x="5418138" y="2914650"/>
          <p14:tracePt t="48615" x="5427663" y="2914650"/>
          <p14:tracePt t="48619" x="5446713" y="2914650"/>
          <p14:tracePt t="48631" x="5456238" y="2914650"/>
          <p14:tracePt t="48637" x="5483225" y="2922588"/>
          <p14:tracePt t="48645" x="5502275" y="2922588"/>
          <p14:tracePt t="48653" x="5538788" y="2932113"/>
          <p14:tracePt t="48659" x="5576888" y="2932113"/>
          <p14:tracePt t="48668" x="5622925" y="2932113"/>
          <p14:tracePt t="48673" x="5668963" y="2932113"/>
          <p14:tracePt t="48683" x="5770563" y="2960688"/>
          <p14:tracePt t="48695" x="5808663" y="2960688"/>
          <p14:tracePt t="48700" x="5835650" y="2970213"/>
          <p14:tracePt t="48710" x="5873750" y="2987675"/>
          <p14:tracePt t="48713" x="5910263" y="2987675"/>
          <p14:tracePt t="48724" x="5919788" y="2987675"/>
          <p14:tracePt t="48730" x="5929313" y="2997200"/>
          <p14:tracePt t="48738" x="5946775" y="2997200"/>
          <p14:tracePt t="48747" x="5965825" y="3006725"/>
          <p14:tracePt t="48762" x="5994400" y="3006725"/>
          <p14:tracePt t="48768" x="6011863" y="3016250"/>
          <p14:tracePt t="48778" x="6059488" y="3025775"/>
          <p14:tracePt t="48789" x="6076950" y="3025775"/>
          <p14:tracePt t="48792" x="6096000" y="3025775"/>
          <p14:tracePt t="48805" x="6105525" y="3025775"/>
          <p14:tracePt t="48807" x="6132513" y="3025775"/>
          <p14:tracePt t="48819" x="6142038" y="3025775"/>
          <p14:tracePt t="48824" x="6151563" y="3025775"/>
          <p14:tracePt t="48833" x="6161088" y="3025775"/>
          <p14:tracePt t="48841" x="6170613" y="3025775"/>
          <p14:tracePt t="48856" x="6180138" y="3025775"/>
          <p14:tracePt t="48863" x="6197600" y="3025775"/>
          <p14:tracePt t="48871" x="6216650" y="3025775"/>
          <p14:tracePt t="48884" x="6235700" y="3025775"/>
          <p14:tracePt t="48887" x="6245225" y="3025775"/>
          <p14:tracePt t="48899" x="6253163" y="3025775"/>
          <p14:tracePt t="48903" x="6272213" y="3035300"/>
          <p14:tracePt t="48913" x="6281738" y="3035300"/>
          <p14:tracePt t="48919" x="6291263" y="3035300"/>
          <p14:tracePt t="48929" x="6318250" y="3035300"/>
          <p14:tracePt t="48934" x="6327775" y="3035300"/>
          <p14:tracePt t="48942" x="6337300" y="3035300"/>
          <p14:tracePt t="48949" x="6346825" y="3035300"/>
          <p14:tracePt t="48956" x="6356350" y="3035300"/>
          <p14:tracePt t="48967" x="6383338" y="3035300"/>
          <p14:tracePt t="48983" x="6402388" y="3035300"/>
          <p14:tracePt t="48993" x="6411913" y="3035300"/>
          <p14:tracePt t="48997" x="6429375" y="3035300"/>
          <p14:tracePt t="49008" x="6438900" y="3035300"/>
          <p14:tracePt t="49013" x="6457950" y="3035300"/>
          <p14:tracePt t="49022" x="6457950" y="3043238"/>
          <p14:tracePt t="49030" x="6484938" y="3043238"/>
          <p14:tracePt t="49037" x="6494463" y="3043238"/>
          <p14:tracePt t="49045" x="6503988" y="3043238"/>
          <p14:tracePt t="49050" x="6513513" y="3043238"/>
          <p14:tracePt t="49060" x="6532563" y="3043238"/>
          <p14:tracePt t="49075" x="6559550" y="3043238"/>
          <p14:tracePt t="49089" x="6588125" y="3043238"/>
          <p14:tracePt t="49102" x="6597650" y="3043238"/>
          <p14:tracePt t="49106" x="6605588" y="3043238"/>
          <p14:tracePt t="49116" x="6615113" y="3043238"/>
          <p14:tracePt t="49123" x="6624638" y="3043238"/>
          <p14:tracePt t="49131" x="6634163" y="3043238"/>
          <p14:tracePt t="49138" x="6653213" y="3043238"/>
          <p14:tracePt t="49147" x="6662738" y="3035300"/>
          <p14:tracePt t="49155" x="6670675" y="3035300"/>
          <p14:tracePt t="49170" x="6699250" y="3035300"/>
          <p14:tracePt t="49181" x="6718300" y="3025775"/>
          <p14:tracePt t="49186" x="6735763" y="3025775"/>
          <p14:tracePt t="49196" x="6745288" y="3025775"/>
          <p14:tracePt t="49199" x="6754813" y="3016250"/>
          <p14:tracePt t="49210" x="6764338" y="3016250"/>
          <p14:tracePt t="49217" x="6791325" y="3016250"/>
          <p14:tracePt t="49224" x="6800850" y="3016250"/>
          <p14:tracePt t="49232" x="6810375" y="3006725"/>
          <p14:tracePt t="49240" x="6819900" y="3006725"/>
          <p14:tracePt t="49255" x="6829425" y="2997200"/>
          <p14:tracePt t="49262" x="6846888" y="2997200"/>
          <p14:tracePt t="49276" x="6856413" y="2997200"/>
          <p14:tracePt t="49278" x="6865938" y="2987675"/>
          <p14:tracePt t="49290" x="6875463" y="2987675"/>
          <p14:tracePt t="49294" x="6884988" y="2978150"/>
          <p14:tracePt t="49306" x="6902450" y="2978150"/>
          <p14:tracePt t="49312" x="6911975" y="2978150"/>
          <p14:tracePt t="49321" x="6921500" y="2970213"/>
          <p14:tracePt t="49325" x="6931025" y="2960688"/>
          <p14:tracePt t="49334" x="6950075" y="2960688"/>
          <p14:tracePt t="49340" x="6959600" y="2951163"/>
          <p14:tracePt t="49349" x="6977063" y="2941638"/>
          <p14:tracePt t="49359" x="7015163" y="2922588"/>
          <p14:tracePt t="49376" x="7042150" y="2914650"/>
          <p14:tracePt t="49385" x="7070725" y="2895600"/>
          <p14:tracePt t="49387" x="7088188" y="2895600"/>
          <p14:tracePt t="49399" x="7097713" y="2886075"/>
          <p14:tracePt t="49406" x="7116763" y="2876550"/>
          <p14:tracePt t="49414" x="7135813" y="2876550"/>
          <p14:tracePt t="49420" x="7143750" y="2876550"/>
          <p14:tracePt t="49429" x="7172325" y="2867025"/>
          <p14:tracePt t="49436" x="7181850" y="2857500"/>
          <p14:tracePt t="49443" x="7208838" y="2857500"/>
          <p14:tracePt t="49453" x="7283450" y="2849563"/>
          <p14:tracePt t="49466" x="7302500" y="2849563"/>
          <p14:tracePt t="49469" x="7339013" y="2840038"/>
          <p14:tracePt t="49483" x="7385050" y="2840038"/>
          <p14:tracePt t="49494" x="7423150" y="2840038"/>
          <p14:tracePt t="49498" x="7432675" y="2840038"/>
          <p14:tracePt t="49508" x="7450138" y="2840038"/>
          <p14:tracePt t="49515" x="7469188" y="2840038"/>
          <p14:tracePt t="49522" x="7478713" y="2840038"/>
          <p14:tracePt t="49530" x="7488238" y="2840038"/>
          <p14:tracePt t="49538" x="7505700" y="2840038"/>
          <p14:tracePt t="49547" x="7553325" y="2820988"/>
          <p14:tracePt t="49562" x="7599363" y="2820988"/>
          <p14:tracePt t="49573" x="7618413" y="2820988"/>
          <p14:tracePt t="49577" x="7626350" y="2820988"/>
          <p14:tracePt t="49589" x="7645400" y="2820988"/>
          <p14:tracePt t="49592" x="7664450" y="2820988"/>
          <p14:tracePt t="49603" x="7673975" y="2820988"/>
          <p14:tracePt t="49608" x="7700963" y="2820988"/>
          <p14:tracePt t="49616" x="7710488" y="2820988"/>
          <p14:tracePt t="49623" x="7729538" y="2820988"/>
          <p14:tracePt t="49631" x="7747000" y="2820988"/>
          <p14:tracePt t="49640" x="7785100" y="2830513"/>
          <p14:tracePt t="49643" x="7821613" y="2830513"/>
          <p14:tracePt t="49656" x="7877175" y="2830513"/>
          <p14:tracePt t="49668" x="7896225" y="2830513"/>
          <p14:tracePt t="49672" x="7932738" y="2830513"/>
          <p14:tracePt t="49682" x="7961313" y="2830513"/>
          <p14:tracePt t="49687" x="7978775" y="2830513"/>
          <p14:tracePt t="49697" x="7997825" y="2830513"/>
          <p14:tracePt t="49702" x="8016875" y="2830513"/>
          <p14:tracePt t="49712" x="8043863" y="2840038"/>
          <p14:tracePt t="49718" x="8062913" y="2840038"/>
          <p14:tracePt t="49726" x="8091488" y="2840038"/>
          <p14:tracePt t="49734" x="8118475" y="2840038"/>
          <p14:tracePt t="49739" x="8156575" y="2840038"/>
          <p14:tracePt t="49751" x="8229600" y="2840038"/>
          <p14:tracePt t="49766" x="8304213" y="2849563"/>
          <p14:tracePt t="49777" x="8340725" y="2849563"/>
          <p14:tracePt t="49782" x="8369300" y="2849563"/>
          <p14:tracePt t="49791" x="8396288" y="2849563"/>
          <p14:tracePt t="49796" x="8434388" y="2857500"/>
          <p14:tracePt t="49804" x="8453438" y="2857500"/>
          <p14:tracePt t="49814" x="8470900" y="2857500"/>
          <p14:tracePt t="49822" x="8499475" y="2857500"/>
          <p14:tracePt t="49829" x="8516938" y="2876550"/>
          <p14:tracePt t="49834" x="8526463" y="2876550"/>
          <p14:tracePt t="49845" x="8574088" y="2876550"/>
          <p14:tracePt t="49856" x="8591550" y="2876550"/>
          <p14:tracePt t="49862" x="8610600" y="2876550"/>
          <p14:tracePt t="49871" x="8620125" y="2876550"/>
          <p14:tracePt t="49874" x="8637588" y="2876550"/>
          <p14:tracePt t="49889" x="8647113" y="2886075"/>
          <p14:tracePt t="49900" x="8656638" y="2886075"/>
          <p14:tracePt t="49923" x="8666163" y="2886075"/>
          <p14:tracePt t="49937" x="8675688" y="2886075"/>
          <p14:tracePt t="49953" x="8685213" y="2886075"/>
          <p14:tracePt t="49970" x="8694738" y="2886075"/>
          <p14:tracePt t="49998" x="8702675" y="2886075"/>
          <p14:tracePt t="50009" x="8721725" y="2886075"/>
          <p14:tracePt t="50023" x="8731250" y="2886075"/>
          <p14:tracePt t="50031" x="8740775" y="2886075"/>
          <p14:tracePt t="50038" x="8750300" y="2886075"/>
          <p14:tracePt t="50048" x="8758238" y="2876550"/>
          <p14:tracePt t="50063" x="8767763" y="2876550"/>
          <p14:tracePt t="50088" x="8777288" y="2867025"/>
          <p14:tracePt t="50103" x="8786813" y="2867025"/>
          <p14:tracePt t="50125" x="8805863" y="2867025"/>
          <p14:tracePt t="50142" x="8823325" y="2857500"/>
          <p14:tracePt t="50153" x="8842375" y="2857500"/>
          <p14:tracePt t="50158" x="8851900" y="2857500"/>
          <p14:tracePt t="50168" x="8861425" y="2857500"/>
          <p14:tracePt t="50182" x="8878888" y="2857500"/>
          <p14:tracePt t="50189" x="8888413" y="2857500"/>
          <p14:tracePt t="50197" x="8897938" y="2857500"/>
          <p14:tracePt t="50204" x="8926513" y="2857500"/>
          <p14:tracePt t="50212" x="8943975" y="2857500"/>
          <p14:tracePt t="50220" x="8953500" y="2857500"/>
          <p14:tracePt t="50226" x="8972550" y="2857500"/>
          <p14:tracePt t="50236" x="9018588" y="2857500"/>
          <p14:tracePt t="50251" x="9055100" y="2857500"/>
          <p14:tracePt t="50262" x="9083675" y="2857500"/>
          <p14:tracePt t="50266" x="9093200" y="2857500"/>
          <p14:tracePt t="50277" x="9112250" y="2857500"/>
          <p14:tracePt t="50282" x="9129713" y="2857500"/>
          <p14:tracePt t="50291" x="9139238" y="2857500"/>
          <p14:tracePt t="50299" x="9148763" y="2857500"/>
          <p14:tracePt t="50306" x="9167813" y="2857500"/>
          <p14:tracePt t="50313" x="9175750" y="2857500"/>
          <p14:tracePt t="50321" x="9213850" y="2857500"/>
          <p14:tracePt t="50330" x="9232900" y="2857500"/>
          <p14:tracePt t="50345" x="9259888" y="2857500"/>
          <p14:tracePt t="50347" x="9269413" y="2857500"/>
          <p14:tracePt t="50357" x="9278938" y="2857500"/>
          <p14:tracePt t="50359" x="9296400" y="2857500"/>
          <p14:tracePt t="50372" x="9305925" y="2857500"/>
          <p14:tracePt t="50375" x="9315450" y="2857500"/>
          <p14:tracePt t="50386" x="9334500" y="2857500"/>
          <p14:tracePt t="50393" x="9344025" y="2857500"/>
          <p14:tracePt t="50400" x="9353550" y="2857500"/>
          <p14:tracePt t="50407" x="9361488" y="2857500"/>
          <p14:tracePt t="50414" x="9380538" y="2857500"/>
          <p14:tracePt t="50424" x="9390063" y="2867025"/>
          <p14:tracePt t="50430" x="9409113" y="2867025"/>
          <p14:tracePt t="50441" x="9436100" y="2876550"/>
          <p14:tracePt t="50452" x="9455150" y="2876550"/>
          <p14:tracePt t="50456" x="9464675" y="2876550"/>
          <p14:tracePt t="50465" x="9472613" y="2876550"/>
          <p14:tracePt t="50481" x="9482138" y="2876550"/>
          <p14:tracePt t="50486" x="9491663" y="2876550"/>
          <p14:tracePt t="50496" x="9510713" y="2876550"/>
          <p14:tracePt t="50816" x="9575800" y="2876550"/>
          <p14:tracePt t="50828" x="9650413" y="2876550"/>
          <p14:tracePt t="50832" x="9742488" y="2876550"/>
          <p14:tracePt t="50843" x="9826625" y="2876550"/>
          <p14:tracePt t="50848" x="9918700" y="2876550"/>
          <p14:tracePt t="50857" x="10010775" y="2876550"/>
          <p14:tracePt t="50865" x="10104438" y="2886075"/>
          <p14:tracePt t="50873" x="10196513" y="2905125"/>
          <p14:tracePt t="50878" x="10290175" y="2905125"/>
          <p14:tracePt t="50887" x="10401300" y="2905125"/>
          <p14:tracePt t="50893" x="10493375" y="2922588"/>
          <p14:tracePt t="50901" x="10567988" y="2932113"/>
          <p14:tracePt t="50911" x="10652125" y="2951163"/>
          <p14:tracePt t="50922" x="10688638" y="2960688"/>
          <p14:tracePt t="50926" x="10726738" y="2960688"/>
          <p14:tracePt t="50937" x="10744200" y="2960688"/>
          <p14:tracePt t="50942" x="10799763" y="2960688"/>
          <p14:tracePt t="50952" x="10818813" y="2960688"/>
          <p14:tracePt t="50958" x="10837863" y="2970213"/>
          <p14:tracePt t="50966" x="10864850" y="2970213"/>
          <p14:tracePt t="50971" x="10883900" y="2970213"/>
          <p14:tracePt t="50980" x="10902950" y="2970213"/>
          <p14:tracePt t="50990" x="10910888" y="2970213"/>
          <p14:tracePt t="50996" x="10939463" y="2970213"/>
          <p14:tracePt t="51002" x="10966450" y="2970213"/>
          <p14:tracePt t="51020" x="10995025" y="2970213"/>
          <p14:tracePt t="51031" x="11031538" y="2970213"/>
          <p14:tracePt t="51036" x="11050588" y="2970213"/>
          <p14:tracePt t="51047" x="11087100" y="2970213"/>
          <p14:tracePt t="51051" x="11106150" y="2970213"/>
          <p14:tracePt t="51060" x="11180763" y="2951163"/>
          <p14:tracePt t="51067" x="11199813" y="2951163"/>
          <p14:tracePt t="51074" x="11226800" y="2941638"/>
          <p14:tracePt t="51083" x="11264900" y="2941638"/>
          <p14:tracePt t="51090" x="11282363" y="2932113"/>
          <p14:tracePt t="51100" x="11328400" y="2922588"/>
          <p14:tracePt t="51113" x="11366500" y="2914650"/>
          <p14:tracePt t="51125" x="11385550" y="2914650"/>
          <p14:tracePt t="51130" x="11393488" y="2905125"/>
          <p14:tracePt t="51140" x="11412538" y="2905125"/>
          <p14:tracePt t="51146" x="11431588" y="2905125"/>
          <p14:tracePt t="51156" x="11449050" y="2905125"/>
          <p14:tracePt t="51160" x="11458575" y="2905125"/>
          <p14:tracePt t="51170" x="11487150" y="2905125"/>
          <p14:tracePt t="51178" x="11504613" y="2905125"/>
          <p14:tracePt t="51183" x="11514138" y="2886075"/>
          <p14:tracePt t="51192" x="11533188" y="2876550"/>
          <p14:tracePt t="51209" x="11552238" y="2876550"/>
          <p14:tracePt t="51224" x="11561763" y="2876550"/>
          <p14:tracePt t="51250" x="11579225" y="2876550"/>
          <p14:tracePt t="51264" x="11588750" y="2867025"/>
          <p14:tracePt t="51272" x="11598275" y="2867025"/>
          <p14:tracePt t="51288" x="11607800" y="2867025"/>
          <p14:tracePt t="51615" x="11672888" y="2867025"/>
          <p14:tracePt t="51626" x="11699875" y="2867025"/>
          <p14:tracePt t="51629" x="11755438" y="2867025"/>
          <p14:tracePt t="51641" x="11793538" y="2867025"/>
          <p14:tracePt t="51647" x="11830050" y="2867025"/>
          <p14:tracePt t="51656" x="11858625" y="2867025"/>
          <p14:tracePt t="51664" x="11866563" y="2867025"/>
          <p14:tracePt t="51672" x="11895138" y="2876550"/>
          <p14:tracePt t="51679" x="11914188" y="2876550"/>
          <p14:tracePt t="51789" x="11895138" y="2886075"/>
          <p14:tracePt t="51800" x="11858625" y="2886075"/>
          <p14:tracePt t="51804" x="11820525" y="2886075"/>
          <p14:tracePt t="51815" x="11755438" y="2886075"/>
          <p14:tracePt t="51821" x="11699875" y="2895600"/>
          <p14:tracePt t="51830" x="11569700" y="2895600"/>
          <p14:tracePt t="51835" x="11385550" y="2914650"/>
          <p14:tracePt t="51844" x="11144250" y="2932113"/>
          <p14:tracePt t="51851" x="10939463" y="2951163"/>
          <p14:tracePt t="51859" x="10763250" y="2987675"/>
          <p14:tracePt t="51867" x="10558463" y="2987675"/>
          <p14:tracePt t="51873" x="10309225" y="3025775"/>
          <p14:tracePt t="51882" x="9863138" y="3098800"/>
          <p14:tracePt t="51895" x="9640888" y="3136900"/>
          <p14:tracePt t="51898" x="9390063" y="3173413"/>
          <p14:tracePt t="51909" x="9129713" y="3211513"/>
          <p14:tracePt t="51914" x="8888413" y="3228975"/>
          <p14:tracePt t="51924" x="8666163" y="3267075"/>
          <p14:tracePt t="51930" x="8378825" y="3313113"/>
          <p14:tracePt t="51939" x="8043863" y="3359150"/>
          <p14:tracePt t="51946" x="7821613" y="3378200"/>
          <p14:tracePt t="51953" x="7618413" y="3414713"/>
          <p14:tracePt t="51964" x="7394575" y="3452813"/>
          <p14:tracePt t="51967" x="7191375" y="3452813"/>
          <p14:tracePt t="51976" x="6894513" y="3489325"/>
          <p14:tracePt t="51992" x="6653213" y="3489325"/>
          <p14:tracePt t="52004" x="6542088" y="3489325"/>
          <p14:tracePt t="52008" x="6467475" y="3498850"/>
          <p14:tracePt t="52017" x="6392863" y="3498850"/>
          <p14:tracePt t="52024" x="6346825" y="3498850"/>
          <p14:tracePt t="52032" x="6308725" y="3498850"/>
          <p14:tracePt t="52039" x="6281738" y="3508375"/>
          <p14:tracePt t="52478" x="6216650" y="3470275"/>
          <p14:tracePt t="52490" x="6151563" y="3433763"/>
          <p14:tracePt t="52495" x="6096000" y="3387725"/>
          <p14:tracePt t="52504" x="6021388" y="3340100"/>
          <p14:tracePt t="52511" x="5938838" y="3276600"/>
          <p14:tracePt t="52518" x="5835650" y="3228975"/>
          <p14:tracePt t="52526" x="5743575" y="3182938"/>
          <p14:tracePt t="52535" x="5641975" y="3127375"/>
          <p14:tracePt t="52543" x="5567363" y="3098800"/>
          <p14:tracePt t="52549" x="5473700" y="3062288"/>
          <p14:tracePt t="52557" x="5345113" y="3006725"/>
          <p14:tracePt t="52570" x="5241925" y="2960688"/>
          <p14:tracePt t="52574" x="5168900" y="2941638"/>
          <p14:tracePt t="52584" x="5111750" y="2914650"/>
          <p14:tracePt t="52590" x="5038725" y="2905125"/>
          <p14:tracePt t="52599" x="5000625" y="2867025"/>
          <p14:tracePt t="52605" x="4927600" y="2849563"/>
          <p14:tracePt t="52614" x="4908550" y="2840038"/>
          <p14:tracePt t="52618" x="4852988" y="2830513"/>
          <p14:tracePt t="52628" x="4833938" y="2811463"/>
          <p14:tracePt t="52636" x="4797425" y="2801938"/>
          <p14:tracePt t="52642" x="4778375" y="2801938"/>
          <p14:tracePt t="52653" x="4722813" y="2801938"/>
          <p14:tracePt t="52668" x="4657725" y="2801938"/>
          <p14:tracePt t="52678" x="4611688" y="2820988"/>
          <p14:tracePt t="52683" x="4573588" y="2830513"/>
          <p14:tracePt t="52693" x="4518025" y="2840038"/>
          <p14:tracePt t="52698" x="4471988" y="2857500"/>
          <p14:tracePt t="52708" x="4416425" y="2886075"/>
          <p14:tracePt t="52714" x="4360863" y="2895600"/>
          <p14:tracePt t="52723" x="4314825" y="2905125"/>
          <p14:tracePt t="52731" x="4276725" y="2922588"/>
          <p14:tracePt t="52736" x="4221163" y="2932113"/>
          <p14:tracePt t="52748" x="4175125" y="2941638"/>
          <p14:tracePt t="52762" x="4138613" y="2970213"/>
          <p14:tracePt t="52773" x="4129088" y="2970213"/>
          <p14:tracePt t="52776" x="4119563" y="2978150"/>
          <p14:tracePt t="52787" x="4092575" y="2987675"/>
          <p14:tracePt t="52794" x="4083050" y="2997200"/>
          <p14:tracePt t="52802" x="4073525" y="3006725"/>
          <p14:tracePt t="52809" x="4054475" y="3025775"/>
          <p14:tracePt t="52816" x="4044950" y="3035300"/>
          <p14:tracePt t="52825" x="4027488" y="3062288"/>
          <p14:tracePt t="52832" x="4008438" y="3081338"/>
          <p14:tracePt t="52841" x="3998913" y="3127375"/>
          <p14:tracePt t="52856" x="3989388" y="3155950"/>
          <p14:tracePt t="52867" x="3989388" y="3163888"/>
          <p14:tracePt t="52872" x="3979863" y="3173413"/>
          <p14:tracePt t="52882" x="3979863" y="3192463"/>
          <p14:tracePt t="52886" x="3979863" y="3201988"/>
          <p14:tracePt t="52896" x="3979863" y="3211513"/>
          <p14:tracePt t="52901" x="3979863" y="3219450"/>
          <p14:tracePt t="52911" x="3979863" y="3228975"/>
          <p14:tracePt t="52918" x="3979863" y="3238500"/>
          <p14:tracePt t="52925" x="3979863" y="3257550"/>
          <p14:tracePt t="52934" x="3979863" y="3276600"/>
          <p14:tracePt t="52950" x="3989388" y="3294063"/>
          <p14:tracePt t="52966" x="3989388" y="3313113"/>
          <p14:tracePt t="52982" x="3989388" y="3322638"/>
          <p14:tracePt t="52998" x="3998913" y="3332163"/>
          <p14:tracePt t="53012" x="4008438" y="3340100"/>
          <p14:tracePt t="53028" x="4008438" y="3349625"/>
          <p14:tracePt t="53044" x="4044950" y="3368675"/>
          <p14:tracePt t="53056" x="4054475" y="3378200"/>
          <p14:tracePt t="53060" x="4073525" y="3397250"/>
          <p14:tracePt t="53076" x="4092575" y="3405188"/>
          <p14:tracePt t="53083" x="4100513" y="3414713"/>
          <p14:tracePt t="53099" x="4129088" y="3424238"/>
          <p14:tracePt t="53108" x="4138613" y="3433763"/>
          <p14:tracePt t="53115" x="4148138" y="3443288"/>
          <p14:tracePt t="53124" x="4165600" y="3460750"/>
          <p14:tracePt t="53139" x="4184650" y="3479800"/>
          <p14:tracePt t="53150" x="4194175" y="3489325"/>
          <p14:tracePt t="53154" x="4203700" y="3498850"/>
          <p14:tracePt t="53165" x="4203700" y="3508375"/>
          <p14:tracePt t="53170" x="4213225" y="3508375"/>
          <p14:tracePt t="53178" x="4221163" y="3517900"/>
          <p14:tracePt t="53185" x="4221163" y="3525838"/>
          <p14:tracePt t="53193" x="4240213" y="3544888"/>
          <p14:tracePt t="53208" x="4249738" y="3554413"/>
          <p14:tracePt t="53218" x="4259263" y="3573463"/>
          <p14:tracePt t="53229" x="4276725" y="3581400"/>
          <p14:tracePt t="53230" x="4276725" y="3590925"/>
          <p14:tracePt t="53244" x="4286250" y="3600450"/>
          <p14:tracePt t="53249" x="4295775" y="3609975"/>
          <p14:tracePt t="53258" x="4314825" y="3629025"/>
          <p14:tracePt t="53265" x="4324350" y="3638550"/>
          <p14:tracePt t="53274" x="4324350" y="3646488"/>
          <p14:tracePt t="53280" x="4332288" y="3656013"/>
          <p14:tracePt t="53289" x="4332288" y="3665538"/>
          <p14:tracePt t="53302" x="4341813" y="3711575"/>
          <p14:tracePt t="53312" x="4341813" y="3730625"/>
          <p14:tracePt t="53327" x="4341813" y="3759200"/>
          <p14:tracePt t="53342" x="4341813" y="3767138"/>
          <p14:tracePt t="53353" x="4341813" y="3795713"/>
          <p14:tracePt t="53359" x="4341813" y="3805238"/>
          <p14:tracePt t="53367" x="4341813" y="3822700"/>
          <p14:tracePt t="53373" x="4341813" y="3832225"/>
          <p14:tracePt t="53382" x="4341813" y="3841750"/>
          <p14:tracePt t="53391" x="4341813" y="3851275"/>
          <p14:tracePt t="53399" x="4351338" y="3860800"/>
          <p14:tracePt t="53405" x="4360863" y="3887788"/>
          <p14:tracePt t="53407" x="4360863" y="3897313"/>
          <p14:tracePt t="53421" x="4379913" y="3916363"/>
          <p14:tracePt t="53436" x="4425950" y="3962400"/>
          <p14:tracePt t="53448" x="4471988" y="4000500"/>
          <p14:tracePt t="53453" x="4510088" y="4027488"/>
          <p14:tracePt t="53462" x="4546600" y="4064000"/>
          <p14:tracePt t="53468" x="4583113" y="4092575"/>
          <p14:tracePt t="53476" x="4638675" y="4129088"/>
          <p14:tracePt t="53482" x="4694238" y="4194175"/>
          <p14:tracePt t="53491" x="4778375" y="4241800"/>
          <p14:tracePt t="53500" x="4889500" y="4343400"/>
          <p14:tracePt t="53514" x="5029200" y="4418013"/>
          <p14:tracePt t="53527" x="5084763" y="4464050"/>
          <p14:tracePt t="53532" x="5140325" y="4500563"/>
          <p14:tracePt t="53542" x="5176838" y="4519613"/>
          <p14:tracePt t="53548" x="5214938" y="4538663"/>
          <p14:tracePt t="53557" x="5289550" y="4556125"/>
          <p14:tracePt t="53562" x="5326063" y="4584700"/>
          <p14:tracePt t="53571" x="5372100" y="4594225"/>
          <p14:tracePt t="53576" x="5427663" y="4602163"/>
          <p14:tracePt t="53585" x="5521325" y="4640263"/>
          <p14:tracePt t="53594" x="5567363" y="4640263"/>
          <p14:tracePt t="53600" x="5622925" y="4667250"/>
          <p14:tracePt t="53610" x="5753100" y="4695825"/>
          <p14:tracePt t="53625" x="5891213" y="4722813"/>
          <p14:tracePt t="53636" x="5984875" y="4722813"/>
          <p14:tracePt t="53641" x="6059488" y="4732338"/>
          <p14:tracePt t="53650" x="6170613" y="4732338"/>
          <p14:tracePt t="53657" x="6262688" y="4732338"/>
          <p14:tracePt t="53666" x="6373813" y="4732338"/>
          <p14:tracePt t="53672" x="6513513" y="4722813"/>
          <p14:tracePt t="53679" x="6624638" y="4732338"/>
          <p14:tracePt t="53689" x="6745288" y="4732338"/>
          <p14:tracePt t="53693" x="6875463" y="4732338"/>
          <p14:tracePt t="53704" x="7208838" y="4732338"/>
          <p14:tracePt t="53716" x="7367588" y="4751388"/>
          <p14:tracePt t="53719" x="7497763" y="4751388"/>
          <p14:tracePt t="53731" x="7654925" y="4751388"/>
          <p14:tracePt t="53735" x="7831138" y="4751388"/>
          <p14:tracePt t="53745" x="8035925" y="4751388"/>
          <p14:tracePt t="53751" x="8212138" y="4770438"/>
          <p14:tracePt t="53760" x="8388350" y="4770438"/>
          <p14:tracePt t="53766" x="8591550" y="4760913"/>
          <p14:tracePt t="53774" x="8786813" y="4760913"/>
          <p14:tracePt t="53783" x="8991600" y="4760913"/>
          <p14:tracePt t="53789" x="9167813" y="4741863"/>
          <p14:tracePt t="53799" x="9436100" y="4722813"/>
          <p14:tracePt t="53810" x="9575800" y="4722813"/>
          <p14:tracePt t="53814" x="9705975" y="4722813"/>
          <p14:tracePt t="53824" x="9844088" y="4722813"/>
          <p14:tracePt t="53831" x="9928225" y="4722813"/>
          <p14:tracePt t="53840" x="10002838" y="4714875"/>
          <p14:tracePt t="53845" x="10094913" y="4714875"/>
          <p14:tracePt t="53853" x="10169525" y="4714875"/>
          <p14:tracePt t="53860" x="10234613" y="4714875"/>
          <p14:tracePt t="53868" x="10290175" y="4714875"/>
          <p14:tracePt t="53876" x="10336213" y="4695825"/>
          <p14:tracePt t="53883" x="10391775" y="4695825"/>
          <p14:tracePt t="53893" x="10512425" y="4667250"/>
          <p14:tracePt t="53904" x="10567988" y="4659313"/>
          <p14:tracePt t="53909" x="10606088" y="4649788"/>
          <p14:tracePt t="53919" x="10642600" y="4630738"/>
          <p14:tracePt t="53922" x="10679113" y="4621213"/>
          <p14:tracePt t="53933" x="10726738" y="4621213"/>
          <p14:tracePt t="53940" x="10744200" y="4611688"/>
          <p14:tracePt t="53948" x="10799763" y="4594225"/>
          <p14:tracePt t="53957" x="10837863" y="4594225"/>
          <p14:tracePt t="53963" x="10855325" y="4584700"/>
          <p14:tracePt t="53970" x="10864850" y="4575175"/>
          <p14:tracePt t="53977" x="10883900" y="4575175"/>
          <p14:tracePt t="53987" x="10920413" y="4565650"/>
          <p14:tracePt t="54002" x="10929938" y="4556125"/>
          <p14:tracePt t="54014" x="10948988" y="4529138"/>
          <p14:tracePt t="54017" x="10975975" y="4473575"/>
          <p14:tracePt t="54027" x="11023600" y="4370388"/>
          <p14:tracePt t="54031" x="11041063" y="4297363"/>
          <p14:tracePt t="54042" x="11050588" y="4184650"/>
          <p14:tracePt t="54049" x="11087100" y="4092575"/>
          <p14:tracePt t="54057" x="11106150" y="4000500"/>
          <p14:tracePt t="54065" x="11115675" y="3925888"/>
          <p14:tracePt t="54072" x="11134725" y="3851275"/>
          <p14:tracePt t="54080" x="11134725" y="3805238"/>
          <p14:tracePt t="54086" x="11144250" y="3749675"/>
          <p14:tracePt t="54094" x="11161713" y="3675063"/>
          <p14:tracePt t="54096" x="11161713" y="3656013"/>
          <p14:tracePt t="54107" x="11161713" y="3638550"/>
          <p14:tracePt t="54111" x="11161713" y="3600450"/>
          <p14:tracePt t="54123" x="11171238" y="3563938"/>
          <p14:tracePt t="54126" x="11171238" y="3544888"/>
          <p14:tracePt t="54137" x="11171238" y="3508375"/>
          <p14:tracePt t="54142" x="11171238" y="3452813"/>
          <p14:tracePt t="54151" x="11161713" y="3368675"/>
          <p14:tracePt t="54159" x="11161713" y="3303588"/>
          <p14:tracePt t="54166" x="11134725" y="3248025"/>
          <p14:tracePt t="54174" x="11134725" y="3192463"/>
          <p14:tracePt t="54182" x="11096625" y="3108325"/>
          <p14:tracePt t="54191" x="11014075" y="2914650"/>
          <p14:tracePt t="54202" x="10985500" y="2857500"/>
          <p14:tracePt t="54207" x="10939463" y="2794000"/>
          <p14:tracePt t="54218" x="10855325" y="2690813"/>
          <p14:tracePt t="54219" x="10772775" y="2625725"/>
          <p14:tracePt t="54231" x="10652125" y="2524125"/>
          <p14:tracePt t="54237" x="10531475" y="2422525"/>
          <p14:tracePt t="54246" x="10382250" y="2328863"/>
          <p14:tracePt t="54253" x="10261600" y="2255838"/>
          <p14:tracePt t="54260" x="10140950" y="2171700"/>
          <p14:tracePt t="54268" x="9993313" y="2078038"/>
          <p14:tracePt t="54276" x="9834563" y="1966913"/>
          <p14:tracePt t="54282" x="9482138" y="1809750"/>
          <p14:tracePt t="54299" x="9194800" y="1660525"/>
          <p14:tracePt t="54311" x="9018588" y="1587500"/>
          <p14:tracePt t="54315" x="8832850" y="1512888"/>
          <p14:tracePt t="54325" x="8666163" y="1447800"/>
          <p14:tracePt t="54332" x="8461375" y="1373188"/>
          <p14:tracePt t="54341" x="8340725" y="1336675"/>
          <p14:tracePt t="54348" x="8212138" y="1298575"/>
          <p14:tracePt t="54355" x="8062913" y="1233488"/>
          <p14:tracePt t="54362" x="7886700" y="1177925"/>
          <p14:tracePt t="54368" x="7720013" y="1141413"/>
          <p14:tracePt t="54379" x="7423150" y="1049338"/>
          <p14:tracePt t="54394" x="7107238" y="1020763"/>
          <p14:tracePt t="54406" x="6902450" y="984250"/>
          <p14:tracePt t="54409" x="6699250" y="965200"/>
          <p14:tracePt t="54419" x="6523038" y="946150"/>
          <p14:tracePt t="54425" x="6346825" y="928688"/>
          <p14:tracePt t="54434" x="6142038" y="928688"/>
          <p14:tracePt t="54441" x="5965825" y="909638"/>
          <p14:tracePt t="54449" x="5770563" y="909638"/>
          <p14:tracePt t="54456" x="5649913" y="919163"/>
          <p14:tracePt t="54465" x="5521325" y="928688"/>
          <p14:tracePt t="54472" x="5381625" y="965200"/>
          <p14:tracePt t="54478" x="5241925" y="1001713"/>
          <p14:tracePt t="54488" x="5029200" y="1066800"/>
          <p14:tracePt t="54499" x="4927600" y="1095375"/>
          <p14:tracePt t="54505" x="4833938" y="1131888"/>
          <p14:tracePt t="54519" x="4638675" y="1196975"/>
          <p14:tracePt t="54529" x="4546600" y="1225550"/>
          <p14:tracePt t="54534" x="4445000" y="1262063"/>
          <p14:tracePt t="54543" x="4351338" y="1308100"/>
          <p14:tracePt t="54551" x="4249738" y="1346200"/>
          <p14:tracePt t="54556" x="4175125" y="1373188"/>
          <p14:tracePt t="54566" x="4083050" y="1401763"/>
          <p14:tracePt t="54574" x="4008438" y="1428750"/>
          <p14:tracePt t="54583" x="3897313" y="1484313"/>
          <p14:tracePt t="54593" x="3841750" y="1512888"/>
          <p14:tracePt t="54598" x="3786188" y="1558925"/>
          <p14:tracePt t="54608" x="3730625" y="1587500"/>
          <p14:tracePt t="54613" x="3665538" y="1652588"/>
          <p14:tracePt t="54624" x="3627438" y="1689100"/>
          <p14:tracePt t="54629" x="3544888" y="1773238"/>
          <p14:tracePt t="54637" x="3489325" y="1828800"/>
          <p14:tracePt t="54645" x="3441700" y="1911350"/>
          <p14:tracePt t="54652" x="3395663" y="1985963"/>
          <p14:tracePt t="54661" x="3349625" y="2022475"/>
          <p14:tracePt t="54668" x="3303588" y="2125663"/>
          <p14:tracePt t="54677" x="3257550" y="2181225"/>
          <p14:tracePt t="54692" x="3192463" y="2273300"/>
          <p14:tracePt t="54703" x="3163888" y="2311400"/>
          <p14:tracePt t="54707" x="3127375" y="2366963"/>
          <p14:tracePt t="54717" x="3098800" y="2422525"/>
          <p14:tracePt t="54724" x="3062288" y="2497138"/>
          <p14:tracePt t="54732" x="3052763" y="2552700"/>
          <p14:tracePt t="54738" x="3024188" y="2589213"/>
          <p14:tracePt t="54747" x="2997200" y="2654300"/>
          <p14:tracePt t="54755" x="2987675" y="2690813"/>
          <p14:tracePt t="54761" x="2959100" y="2746375"/>
          <p14:tracePt t="54770" x="2951163" y="2820988"/>
          <p14:tracePt t="54785" x="2941638" y="2895600"/>
          <p14:tracePt t="54797" x="2922588" y="2978150"/>
          <p14:tracePt t="54802" x="2913063" y="3006725"/>
          <p14:tracePt t="54812" x="2913063" y="3052763"/>
          <p14:tracePt t="54816" x="2913063" y="3071813"/>
          <p14:tracePt t="54825" x="2913063" y="3098800"/>
          <p14:tracePt t="54831" x="2913063" y="3108325"/>
          <p14:tracePt t="54840" x="2913063" y="3117850"/>
          <p14:tracePt t="54856" x="2913063" y="3127375"/>
          <p14:tracePt t="54865" x="2922588" y="3155950"/>
          <p14:tracePt t="54879" x="2941638" y="3173413"/>
          <p14:tracePt t="54891" x="2978150" y="3211513"/>
          <p14:tracePt t="54894" x="3024188" y="3257550"/>
          <p14:tracePt t="54906" x="3052763" y="3303588"/>
          <p14:tracePt t="54912" x="3071813" y="3349625"/>
          <p14:tracePt t="54920" x="3098800" y="3368675"/>
          <p14:tracePt t="54926" x="3108325" y="3397250"/>
          <p14:tracePt t="54934" x="3136900" y="3414713"/>
          <p14:tracePt t="54943" x="3144838" y="3443288"/>
          <p14:tracePt t="54948" x="3154363" y="3452813"/>
          <p14:tracePt t="54958" x="3173413" y="3470275"/>
          <p14:tracePt t="54966" x="3182938" y="3479800"/>
          <p14:tracePt t="54974" x="3228975" y="3554413"/>
          <p14:tracePt t="54985" x="3257550" y="3573463"/>
          <p14:tracePt t="54991" x="3275013" y="3600450"/>
          <p14:tracePt t="55001" x="3321050" y="3638550"/>
          <p14:tracePt t="55005" x="3330575" y="3656013"/>
          <p14:tracePt t="55016" x="3368675" y="3694113"/>
          <p14:tracePt t="55020" x="3414713" y="3795713"/>
          <p14:tracePt t="55029" x="3451225" y="3832225"/>
          <p14:tracePt t="55037" x="3479800" y="3870325"/>
          <p14:tracePt t="55044" x="3506788" y="3925888"/>
          <p14:tracePt t="55052" x="3535363" y="3962400"/>
          <p14:tracePt t="55059" x="3554413" y="3990975"/>
          <p14:tracePt t="55067" x="3581400" y="4037013"/>
          <p14:tracePt t="55083" x="3609975" y="4073525"/>
          <p14:tracePt t="55095" x="3636963" y="4102100"/>
          <p14:tracePt t="55100" x="3656013" y="4121150"/>
          <p14:tracePt t="55109" x="3683000" y="4148138"/>
          <p14:tracePt t="55116" x="3702050" y="4176713"/>
          <p14:tracePt t="55124" x="3730625" y="4222750"/>
          <p14:tracePt t="55129" x="3757613" y="4249738"/>
          <p14:tracePt t="55138" x="3776663" y="4268788"/>
          <p14:tracePt t="55147" x="3803650" y="4305300"/>
          <p14:tracePt t="55152" x="3832225" y="4352925"/>
          <p14:tracePt t="55163" x="3859213" y="4379913"/>
          <p14:tracePt t="55176" x="3887788" y="4398963"/>
          <p14:tracePt t="55179" x="3887788" y="4408488"/>
          <p14:tracePt t="55190" x="3906838" y="4425950"/>
          <p14:tracePt t="55194" x="3914775" y="4435475"/>
          <p14:tracePt t="55203" x="3924300" y="4445000"/>
          <p14:tracePt t="55208" x="3943350" y="4464050"/>
          <p14:tracePt t="55218" x="3971925" y="4481513"/>
          <p14:tracePt t="55225" x="3979863" y="4481513"/>
          <p14:tracePt t="55232" x="3989388" y="4510088"/>
          <p14:tracePt t="55241" x="4008438" y="4510088"/>
          <p14:tracePt t="55248" x="4017963" y="4519613"/>
          <p14:tracePt t="55539" x="4351338" y="4611688"/>
          <p14:tracePt t="55555" x="4694238" y="4722813"/>
          <p14:tracePt t="55566" x="4879975" y="4797425"/>
          <p14:tracePt t="55572" x="5103813" y="4835525"/>
          <p14:tracePt t="55581" x="5326063" y="4872038"/>
          <p14:tracePt t="55586" x="5511800" y="4908550"/>
          <p14:tracePt t="55596" x="5707063" y="4946650"/>
          <p14:tracePt t="55601" x="5938838" y="4983163"/>
          <p14:tracePt t="55610" x="6151563" y="4983163"/>
          <p14:tracePt t="55618" x="6337300" y="5021263"/>
          <p14:tracePt t="55624" x="6513513" y="5038725"/>
          <p14:tracePt t="55635" x="6875463" y="5038725"/>
          <p14:tracePt t="55646" x="7032625" y="5029200"/>
          <p14:tracePt t="55650" x="7208838" y="5029200"/>
          <p14:tracePt t="55661" x="7385050" y="5011738"/>
          <p14:tracePt t="55666" x="7543800" y="4992688"/>
          <p14:tracePt t="55674" x="7729538" y="4937125"/>
          <p14:tracePt t="55681" x="7932738" y="4900613"/>
          <p14:tracePt t="55689" x="8128000" y="4881563"/>
          <p14:tracePt t="55695" x="8294688" y="4843463"/>
          <p14:tracePt t="55705" x="8424863" y="4826000"/>
          <p14:tracePt t="55712" x="8564563" y="4797425"/>
          <p14:tracePt t="55719" x="8685213" y="4779963"/>
          <p14:tracePt t="55728" x="8888413" y="4722813"/>
          <p14:tracePt t="55740" x="9009063" y="4695825"/>
          <p14:tracePt t="55743" x="9129713" y="4659313"/>
          <p14:tracePt t="55756" x="9240838" y="4630738"/>
          <p14:tracePt t="55760" x="9361488" y="4594225"/>
          <p14:tracePt t="55770" x="9501188" y="4575175"/>
          <p14:tracePt t="55775" x="9640888" y="4538663"/>
          <p14:tracePt t="55784" x="9732963" y="4510088"/>
          <p14:tracePt t="55790" x="9853613" y="4473575"/>
          <p14:tracePt t="55798" x="9964738" y="4425950"/>
          <p14:tracePt t="55805" x="10085388" y="4408488"/>
          <p14:tracePt t="55813" x="10160000" y="4379913"/>
          <p14:tracePt t="55823" x="10391775" y="4314825"/>
          <p14:tracePt t="55837" x="10587038" y="4249738"/>
          <p14:tracePt t="55849" x="10707688" y="4213225"/>
          <p14:tracePt t="55854" x="10799763" y="4184650"/>
          <p14:tracePt t="55863" x="10874375" y="4148138"/>
          <p14:tracePt t="55869" x="10995025" y="4121150"/>
          <p14:tracePt t="55879" x="11069638" y="4083050"/>
          <p14:tracePt t="55884" x="11171238" y="4037013"/>
          <p14:tracePt t="55892" x="11264900" y="3990975"/>
          <p14:tracePt t="55900" x="11385550" y="3952875"/>
          <p14:tracePt t="55907" x="11458575" y="3925888"/>
          <p14:tracePt t="55915" x="11579225" y="3887788"/>
          <p14:tracePt t="55923" x="11634788" y="3860800"/>
          <p14:tracePt t="55932" x="11784013" y="3805238"/>
          <p14:tracePt t="55948" x="11830050" y="3776663"/>
          <p14:tracePt t="55958" x="11839575" y="3767138"/>
          <p14:tracePt t="55962" x="11858625" y="3759200"/>
          <p14:tracePt t="55979" x="11858625" y="3749675"/>
          <p14:tracePt t="55995" x="11876088" y="3730625"/>
          <p14:tracePt t="56002" x="11885613" y="3721100"/>
          <p14:tracePt t="56009" x="11904663" y="3684588"/>
          <p14:tracePt t="56016" x="11914188" y="3646488"/>
          <p14:tracePt t="56026" x="11923713" y="3517900"/>
          <p14:tracePt t="56038" x="11923713" y="3405188"/>
          <p14:tracePt t="56042" x="11923713" y="3332163"/>
          <p14:tracePt t="56053" x="11885613" y="3228975"/>
          <p14:tracePt t="56056" x="11876088" y="3192463"/>
          <p14:tracePt t="56067" x="11830050" y="3127375"/>
          <p14:tracePt t="56073" x="11774488" y="3062288"/>
          <p14:tracePt t="56081" x="11672888" y="2960688"/>
          <p14:tracePt t="56090" x="11504613" y="2849563"/>
          <p14:tracePt t="56095" x="11320463" y="2774950"/>
          <p14:tracePt t="56104" x="11180763" y="2700338"/>
          <p14:tracePt t="56111" x="11031538" y="2635250"/>
          <p14:tracePt t="56120" x="10688638" y="2487613"/>
          <p14:tracePt t="56136" x="10326688" y="2376488"/>
          <p14:tracePt t="56146" x="10179050" y="2311400"/>
          <p14:tracePt t="56150" x="10020300" y="2255838"/>
          <p14:tracePt t="56161" x="9863138" y="2217738"/>
          <p14:tracePt t="56167" x="9631363" y="2143125"/>
          <p14:tracePt t="56176" x="9445625" y="2087563"/>
          <p14:tracePt t="56183" x="9288463" y="2051050"/>
          <p14:tracePt t="56189" x="9102725" y="2014538"/>
          <p14:tracePt t="56197" x="8926513" y="1976438"/>
          <p14:tracePt t="56205" x="8740775" y="1957388"/>
          <p14:tracePt t="56214" x="8369300" y="1920875"/>
          <p14:tracePt t="56230" x="8072438" y="1949450"/>
          <p14:tracePt t="56241" x="7896225" y="1949450"/>
          <p14:tracePt t="56245" x="7710488" y="1966913"/>
          <p14:tracePt t="56255" x="7534275" y="1985963"/>
          <p14:tracePt t="56261" x="7358063" y="2005013"/>
          <p14:tracePt t="56270" x="7200900" y="2022475"/>
          <p14:tracePt t="56277" x="6996113" y="2060575"/>
          <p14:tracePt t="56285" x="6791325" y="2116138"/>
          <p14:tracePt t="56292" x="6569075" y="2171700"/>
          <p14:tracePt t="56299" x="6383338" y="2227263"/>
          <p14:tracePt t="56307" x="5938838" y="2319338"/>
          <p14:tracePt t="56324" x="5567363" y="2449513"/>
          <p14:tracePt t="56335" x="5427663" y="2514600"/>
          <p14:tracePt t="56339" x="5270500" y="2552700"/>
          <p14:tracePt t="56350" x="5149850" y="2608263"/>
          <p14:tracePt t="56355" x="5029200" y="2654300"/>
          <p14:tracePt t="56363" x="4927600" y="2690813"/>
          <p14:tracePt t="56371" x="4870450" y="2728913"/>
          <p14:tracePt t="56378" x="4797425" y="2765425"/>
          <p14:tracePt t="56386" x="4741863" y="2794000"/>
          <p14:tracePt t="56395" x="4686300" y="2811463"/>
          <p14:tracePt t="56401" x="4630738" y="2840038"/>
          <p14:tracePt t="56408" x="4573588" y="2886075"/>
          <p14:tracePt t="56419" x="4452938" y="2987675"/>
          <p14:tracePt t="56429" x="4370388" y="3071813"/>
          <p14:tracePt t="56434" x="4314825" y="3136900"/>
          <p14:tracePt t="56444" x="4184650" y="3238500"/>
          <p14:tracePt t="56448" x="4138613" y="3322638"/>
          <p14:tracePt t="56458" x="4100513" y="3359150"/>
          <p14:tracePt t="56465" x="4044950" y="3397250"/>
          <p14:tracePt t="56473" x="4017963" y="3424238"/>
          <p14:tracePt t="56481" x="3979863" y="3460750"/>
          <p14:tracePt t="56487" x="3971925" y="3470275"/>
          <p14:tracePt t="56496" x="3952875" y="3489325"/>
          <p14:tracePt t="56503" x="3924300" y="3517900"/>
          <p14:tracePt t="56509" x="3887788" y="3581400"/>
          <p14:tracePt t="56524" x="3868738" y="3600450"/>
          <p14:tracePt t="56529" x="3868738" y="3638550"/>
          <p14:tracePt t="56538" x="3841750" y="3675063"/>
          <p14:tracePt t="56542" x="3832225" y="3694113"/>
          <p14:tracePt t="56554" x="3822700" y="3721100"/>
          <p14:tracePt t="56558" x="3795713" y="3759200"/>
          <p14:tracePt t="56567" x="3795713" y="3795713"/>
          <p14:tracePt t="56574" x="3786188" y="3814763"/>
          <p14:tracePt t="56582" x="3776663" y="3841750"/>
          <p14:tracePt t="56590" x="3776663" y="3851275"/>
          <p14:tracePt t="56596" x="3757613" y="3870325"/>
          <p14:tracePt t="56604" x="3748088" y="3879850"/>
          <p14:tracePt t="56612" x="3748088" y="3897313"/>
          <p14:tracePt t="56622" x="3748088" y="3916363"/>
          <p14:tracePt t="56632" x="3748088" y="3925888"/>
          <p14:tracePt t="56636" x="3748088" y="3935413"/>
          <p14:tracePt t="56648" x="3748088" y="3943350"/>
          <p14:tracePt t="56653" x="3757613" y="3952875"/>
          <p14:tracePt t="56662" x="3757613" y="3971925"/>
          <p14:tracePt t="56667" x="3776663" y="3990975"/>
          <p14:tracePt t="56677" x="3786188" y="4000500"/>
          <p14:tracePt t="56684" x="3786188" y="4008438"/>
          <p14:tracePt t="56690" x="3795713" y="4017963"/>
          <p14:tracePt t="56699" x="3803650" y="4037013"/>
          <p14:tracePt t="56705" x="3813175" y="4046538"/>
          <p14:tracePt t="56715" x="3841750" y="4073525"/>
          <p14:tracePt t="56731" x="3962400" y="4194175"/>
          <p14:tracePt t="56742" x="4017963" y="4249738"/>
          <p14:tracePt t="56747" x="4100513" y="4352925"/>
          <p14:tracePt t="56756" x="4138613" y="4389438"/>
          <p14:tracePt t="56762" x="4184650" y="4435475"/>
          <p14:tracePt t="56771" x="4240213" y="4491038"/>
          <p14:tracePt t="56778" x="4324350" y="4556125"/>
          <p14:tracePt t="56787" x="4379913" y="4621213"/>
          <p14:tracePt t="56794" x="4452938" y="4649788"/>
          <p14:tracePt t="56799" x="4556125" y="4695825"/>
          <p14:tracePt t="56809" x="4787900" y="4751388"/>
          <p14:tracePt t="56821" x="4908550" y="4760913"/>
          <p14:tracePt t="56825" x="5019675" y="4779963"/>
          <p14:tracePt t="56836" x="5159375" y="4797425"/>
          <p14:tracePt t="56841" x="5289550" y="4816475"/>
          <p14:tracePt t="56850" x="5427663" y="4843463"/>
          <p14:tracePt t="56856" x="5567363" y="4862513"/>
          <p14:tracePt t="56864" x="5724525" y="4881563"/>
          <p14:tracePt t="56872" x="5883275" y="4918075"/>
          <p14:tracePt t="56881" x="5994400" y="4918075"/>
          <p14:tracePt t="56888" x="6132513" y="4937125"/>
          <p14:tracePt t="56895" x="6272213" y="4956175"/>
          <p14:tracePt t="56904" x="6643688" y="4973638"/>
          <p14:tracePt t="56916" x="6829425" y="4973638"/>
          <p14:tracePt t="56920" x="7023100" y="4964113"/>
          <p14:tracePt t="56930" x="7208838" y="4946650"/>
          <p14:tracePt t="56936" x="7450138" y="4927600"/>
          <p14:tracePt t="56945" x="7691438" y="4908550"/>
          <p14:tracePt t="56950" x="7915275" y="4891088"/>
          <p14:tracePt t="56960" x="8137525" y="4891088"/>
          <p14:tracePt t="56966" x="8378825" y="4872038"/>
          <p14:tracePt t="56973" x="8601075" y="4881563"/>
          <p14:tracePt t="56981" x="8805863" y="4852988"/>
          <p14:tracePt t="56989" x="8999538" y="4852988"/>
          <p14:tracePt t="56996" x="9185275" y="4835525"/>
          <p14:tracePt t="57003" x="9380538" y="4816475"/>
          <p14:tracePt t="57011" x="9742488" y="4779963"/>
          <p14:tracePt t="57024" x="9928225" y="4741863"/>
          <p14:tracePt t="57029" x="10058400" y="4722813"/>
          <p14:tracePt t="57038" x="10244138" y="4667250"/>
          <p14:tracePt t="57044" x="10410825" y="4602163"/>
          <p14:tracePt t="57053" x="10567988" y="4565650"/>
          <p14:tracePt t="57059" x="10707688" y="4510088"/>
          <p14:tracePt t="57069" x="10847388" y="4454525"/>
          <p14:tracePt t="57077" x="10966450" y="4389438"/>
          <p14:tracePt t="57082" x="11087100" y="4333875"/>
          <p14:tracePt t="57092" x="11190288" y="4287838"/>
          <p14:tracePt t="57097" x="11301413" y="4249738"/>
          <p14:tracePt t="57107" x="11458575" y="4176713"/>
          <p14:tracePt t="57120" x="11496675" y="4148138"/>
          <p14:tracePt t="57124" x="11533188" y="4111625"/>
          <p14:tracePt t="57133" x="11569700" y="4102100"/>
          <p14:tracePt t="57137" x="11607800" y="4064000"/>
          <p14:tracePt t="57148" x="11625263" y="4056063"/>
          <p14:tracePt t="57153" x="11672888" y="4000500"/>
          <p14:tracePt t="57161" x="11718925" y="3916363"/>
          <p14:tracePt t="57171" x="11745913" y="3860800"/>
          <p14:tracePt t="57178" x="11793538" y="3767138"/>
          <p14:tracePt t="57183" x="11793538" y="3730625"/>
          <p14:tracePt t="57191" x="11811000" y="3665538"/>
          <p14:tracePt t="57202" x="11803063" y="3498850"/>
          <p14:tracePt t="57213" x="11803063" y="3452813"/>
          <p14:tracePt t="57216" x="11774488" y="3359150"/>
          <p14:tracePt t="57227" x="11755438" y="3267075"/>
          <p14:tracePt t="57233" x="11737975" y="3173413"/>
          <p14:tracePt t="57242" x="11728450" y="3117850"/>
          <p14:tracePt t="57246" x="11709400" y="3025775"/>
          <p14:tracePt t="57256" x="11682413" y="2932113"/>
          <p14:tracePt t="57264" x="11672888" y="2895600"/>
          <p14:tracePt t="57272" x="11644313" y="2820988"/>
          <p14:tracePt t="57279" x="11607800" y="2746375"/>
          <p14:tracePt t="57288" x="11561763" y="2673350"/>
          <p14:tracePt t="57295" x="11412538" y="2449513"/>
          <p14:tracePt t="57307" x="11282363" y="2319338"/>
          <p14:tracePt t="57309" x="11161713" y="2198688"/>
          <p14:tracePt t="57322" x="11014075" y="2087563"/>
          <p14:tracePt t="57326" x="10864850" y="1976438"/>
          <p14:tracePt t="57337" x="10726738" y="1893888"/>
          <p14:tracePt t="57344" x="10541000" y="1819275"/>
          <p14:tracePt t="57350" x="10355263" y="1744663"/>
          <p14:tracePt t="57358" x="10179050" y="1708150"/>
          <p14:tracePt t="57365" x="10058400" y="1670050"/>
          <p14:tracePt t="57372" x="9872663" y="1595438"/>
          <p14:tracePt t="57381" x="9696450" y="1577975"/>
          <p14:tracePt t="57391" x="9240838" y="1503363"/>
          <p14:tracePt t="57407" x="8767763" y="1447800"/>
          <p14:tracePt t="57416" x="8453438" y="1447800"/>
          <p14:tracePt t="57422" x="8202613" y="1447800"/>
          <p14:tracePt t="57430" x="8007350" y="1474788"/>
          <p14:tracePt t="57437" x="7720013" y="1512888"/>
          <p14:tracePt t="57445" x="7497763" y="1549400"/>
          <p14:tracePt t="57453" x="7208838" y="1595438"/>
          <p14:tracePt t="57459" x="7015163" y="1633538"/>
          <p14:tracePt t="57468" x="6726238" y="1670050"/>
          <p14:tracePt t="57475" x="6494463" y="1754188"/>
          <p14:tracePt t="57482" x="6003925" y="1865313"/>
          <p14:tracePt t="57499" x="5567363" y="2022475"/>
          <p14:tracePt t="57510" x="5400675" y="2116138"/>
          <p14:tracePt t="57515" x="5232400" y="2190750"/>
          <p14:tracePt t="57524" x="5111750" y="2255838"/>
          <p14:tracePt t="57530" x="4991100" y="2319338"/>
          <p14:tracePt t="57539" x="4935538" y="2384425"/>
          <p14:tracePt t="57548" x="4833938" y="2413000"/>
          <p14:tracePt t="57554" x="4778375" y="2478088"/>
          <p14:tracePt t="57562" x="4722813" y="2524125"/>
          <p14:tracePt t="57570" x="4657725" y="2579688"/>
          <p14:tracePt t="57578" x="4481513" y="2830513"/>
          <p14:tracePt t="57594" x="4305300" y="3136900"/>
          <p14:tracePt t="57604" x="4230688" y="3257550"/>
          <p14:tracePt t="57609" x="4203700" y="3313113"/>
          <p14:tracePt t="57620" x="4156075" y="3387725"/>
          <p14:tracePt t="57625" x="4129088" y="3460750"/>
          <p14:tracePt t="57635" x="4110038" y="3554413"/>
          <p14:tracePt t="57643" x="4092575" y="3646488"/>
          <p14:tracePt t="57649" x="4092575" y="3702050"/>
          <p14:tracePt t="57657" x="4100513" y="3786188"/>
          <p14:tracePt t="57664" x="4119563" y="3906838"/>
          <p14:tracePt t="57673" x="4148138" y="4092575"/>
          <p14:tracePt t="57684" x="4165600" y="4222750"/>
          <p14:tracePt t="57690" x="4184650" y="4379913"/>
          <p14:tracePt t="57699" x="4203700" y="4584700"/>
          <p14:tracePt t="57702" x="4203700" y="4826000"/>
          <p14:tracePt t="57713" x="4203700" y="4937125"/>
          <p14:tracePt t="57720" x="4203700" y="5076825"/>
          <p14:tracePt t="57729" x="4203700" y="5233988"/>
          <p14:tracePt t="57736" x="4213225" y="5299075"/>
          <p14:tracePt t="57744" x="4213225" y="5354638"/>
          <p14:tracePt t="57752" x="4213225" y="5364163"/>
          <p14:tracePt t="57808" x="4240213" y="5335588"/>
          <p14:tracePt t="57814" x="4259263" y="5318125"/>
          <p14:tracePt t="57822" x="4295775" y="5280025"/>
          <p14:tracePt t="57830" x="4360863" y="5214938"/>
          <p14:tracePt t="57838" x="4435475" y="5168900"/>
          <p14:tracePt t="57845" x="4518025" y="5103813"/>
          <p14:tracePt t="57852" x="4565650" y="5048250"/>
          <p14:tracePt t="57860" x="4703763" y="4918075"/>
          <p14:tracePt t="57877" x="4824413" y="4797425"/>
          <p14:tracePt t="57888" x="4889500" y="4722813"/>
          <p14:tracePt t="57891" x="4918075" y="4686300"/>
          <p14:tracePt t="57903" x="4954588" y="4630738"/>
          <p14:tracePt t="57908" x="4983163" y="4594225"/>
          <p14:tracePt t="57917" x="5000625" y="4556125"/>
          <p14:tracePt t="57924" x="5038725" y="4529138"/>
          <p14:tracePt t="57931" x="5056188" y="4510088"/>
          <p14:tracePt t="57939" x="5065713" y="4481513"/>
          <p14:tracePt t="57947" x="5065713" y="4464050"/>
          <p14:tracePt t="57961" x="5065713" y="4418013"/>
          <p14:tracePt t="57972" x="5048250" y="4370388"/>
          <p14:tracePt t="57982" x="5038725" y="4352925"/>
          <p14:tracePt t="57997" x="5029200" y="4352925"/>
          <p14:tracePt t="58001" x="5010150" y="4324350"/>
          <p14:tracePt t="58011" x="5000625" y="4324350"/>
          <p14:tracePt t="58019" x="4983163" y="4305300"/>
          <p14:tracePt t="58027" x="4964113" y="4305300"/>
          <p14:tracePt t="58033" x="4945063" y="4297363"/>
          <p14:tracePt t="58040" x="4899025" y="4287838"/>
          <p14:tracePt t="58049" x="4824413" y="4268788"/>
          <p14:tracePt t="58065" x="4741863" y="4278313"/>
          <p14:tracePt t="58076" x="4713288" y="4278313"/>
          <p14:tracePt t="58081" x="4694238" y="4278313"/>
          <p14:tracePt t="58091" x="4686300" y="4278313"/>
          <p14:tracePt t="58149" x="4686300" y="4259263"/>
          <p14:tracePt t="58159" x="4686300" y="4241800"/>
          <p14:tracePt t="58171" x="4703763" y="4222750"/>
          <p14:tracePt t="58174" x="4703763" y="4203700"/>
          <p14:tracePt t="58186" x="4732338" y="4194175"/>
          <p14:tracePt t="58190" x="4741863" y="4167188"/>
          <p14:tracePt t="58200" x="4751388" y="4157663"/>
          <p14:tracePt t="58206" x="4768850" y="4138613"/>
          <p14:tracePt t="58214" x="4768850" y="4129088"/>
          <p14:tracePt t="58220" x="4778375" y="4121150"/>
          <p14:tracePt t="58230" x="4806950" y="4092575"/>
          <p14:tracePt t="58244" x="4824413" y="4073525"/>
          <p14:tracePt t="58251" x="4843463" y="4056063"/>
          <p14:tracePt t="58265" x="4870450" y="4037013"/>
          <p14:tracePt t="58270" x="4889500" y="4027488"/>
          <p14:tracePt t="58282" x="4918075" y="4008438"/>
          <p14:tracePt t="58284" x="4954588" y="3990975"/>
          <p14:tracePt t="58294" x="4973638" y="3971925"/>
          <p14:tracePt t="58301" x="5010150" y="3952875"/>
          <p14:tracePt t="58308" x="5048250" y="3943350"/>
          <p14:tracePt t="58315" x="5084763" y="3916363"/>
          <p14:tracePt t="58323" x="5121275" y="3916363"/>
          <p14:tracePt t="58331" x="5176838" y="3906838"/>
          <p14:tracePt t="58338" x="5214938" y="3897313"/>
          <p14:tracePt t="58348" x="5297488" y="3897313"/>
          <p14:tracePt t="58363" x="5362575" y="3897313"/>
          <p14:tracePt t="58374" x="5391150" y="3879850"/>
          <p14:tracePt t="58378" x="5408613" y="3879850"/>
          <p14:tracePt t="58388" x="5446713" y="3879850"/>
          <p14:tracePt t="58394" x="5465763" y="3879850"/>
          <p14:tracePt t="58404" x="5473700" y="3870325"/>
          <p14:tracePt t="58410" x="5502275" y="3870325"/>
          <p14:tracePt t="58419" x="5521325" y="3870325"/>
          <p14:tracePt t="58432" x="5538788" y="3870325"/>
          <p14:tracePt t="58442" x="5557838" y="3870325"/>
          <p14:tracePt t="58457" x="5576888" y="3870325"/>
          <p14:tracePt t="58469" x="5586413" y="3870325"/>
          <p14:tracePt t="58483" x="5603875" y="3870325"/>
          <p14:tracePt t="58497" x="5622925" y="3870325"/>
          <p14:tracePt t="58504" x="5632450" y="3870325"/>
          <p14:tracePt t="58511" x="5641975" y="3870325"/>
          <p14:tracePt t="58519" x="5649913" y="3870325"/>
          <p14:tracePt t="58526" x="5659438" y="3870325"/>
          <p14:tracePt t="58537" x="5678488" y="3860800"/>
          <p14:tracePt t="58550" x="5688013" y="3851275"/>
          <p14:tracePt t="58566" x="5707063" y="3851275"/>
          <p14:tracePt t="58583" x="5715000" y="3841750"/>
          <p14:tracePt t="58592" x="5724525" y="3832225"/>
          <p14:tracePt t="58598" x="5743575" y="3832225"/>
          <p14:tracePt t="58606" x="5753100" y="3814763"/>
          <p14:tracePt t="58613" x="5780088" y="3814763"/>
          <p14:tracePt t="58621" x="5789613" y="3805238"/>
          <p14:tracePt t="58632" x="5818188" y="3795713"/>
          <p14:tracePt t="58641" x="5835650" y="3767138"/>
          <p14:tracePt t="58645" x="5864225" y="3767138"/>
          <p14:tracePt t="58657" x="5864225" y="3759200"/>
          <p14:tracePt t="58662" x="5883275" y="3749675"/>
          <p14:tracePt t="58673" x="5900738" y="3740150"/>
          <p14:tracePt t="58676" x="5900738" y="3730625"/>
          <p14:tracePt t="58687" x="5919788" y="3730625"/>
          <p14:tracePt t="58692" x="5919788" y="3721100"/>
          <p14:tracePt t="58701" x="5946775" y="3711575"/>
          <p14:tracePt t="58709" x="5956300" y="3711575"/>
          <p14:tracePt t="58715" x="5965825" y="3711575"/>
          <p14:tracePt t="58724" x="5975350" y="3702050"/>
          <p14:tracePt t="58739" x="5984875" y="3694113"/>
          <p14:tracePt t="58771" x="5994400" y="3694113"/>
          <p14:tracePt t="58779" x="5994400" y="3684588"/>
          <p14:tracePt t="59195" x="6011863" y="3646488"/>
          <p14:tracePt t="59202" x="6040438" y="3629025"/>
          <p14:tracePt t="59209" x="6086475" y="3581400"/>
          <p14:tracePt t="59223" x="6124575" y="3535363"/>
          <p14:tracePt t="59226" x="6151563" y="3517900"/>
          <p14:tracePt t="59237" x="6188075" y="3489325"/>
          <p14:tracePt t="59244" x="6226175" y="3460750"/>
          <p14:tracePt t="59251" x="6245225" y="3452813"/>
          <p14:tracePt t="59257" x="6272213" y="3433763"/>
          <p14:tracePt t="59267" x="6281738" y="3424238"/>
          <p14:tracePt t="59272" x="6291263" y="3414713"/>
          <p14:tracePt t="59282" x="6300788" y="3405188"/>
          <p14:tracePt t="59289" x="6308725" y="3405188"/>
          <p14:tracePt t="59295" x="6308725" y="3397250"/>
          <p14:tracePt t="59320" x="6318250" y="3397250"/>
          <p14:tracePt t="59493" x="6318250" y="3424238"/>
          <p14:tracePt t="59509" x="6318250" y="3433763"/>
          <p14:tracePt t="59520" x="6318250" y="3443288"/>
          <p14:tracePt t="59525" x="6318250" y="3452813"/>
          <p14:tracePt t="59541" x="6318250" y="3470275"/>
          <p14:tracePt t="59554" x="6318250" y="3479800"/>
          <p14:tracePt t="59572" x="6318250" y="3489325"/>
          <p14:tracePt t="59587" x="6318250" y="3498850"/>
          <p14:tracePt t="59602" x="6318250" y="3508375"/>
          <p14:tracePt t="59619" x="6318250" y="3517900"/>
          <p14:tracePt t="59629" x="6318250" y="3525838"/>
          <p14:tracePt t="59650" x="6318250" y="3535363"/>
          <p14:tracePt t="59658" x="6318250" y="3573463"/>
          <p14:tracePt t="59680" x="6318250" y="3590925"/>
          <p14:tracePt t="59698" x="6318250" y="3619500"/>
          <p14:tracePt t="59714" x="6308725" y="3629025"/>
          <p14:tracePt t="59726" x="6308725" y="3638550"/>
          <p14:tracePt t="59739" x="6300788" y="3646488"/>
          <p14:tracePt t="59752" x="6300788" y="3656013"/>
          <p14:tracePt t="59760" x="6291263" y="3665538"/>
          <p14:tracePt t="59775" x="6281738" y="3675063"/>
          <p14:tracePt t="59782" x="6281738" y="3684588"/>
          <p14:tracePt t="59803" x="6272213" y="3684588"/>
          <p14:tracePt t="59818" x="6253163" y="3711575"/>
          <p14:tracePt t="59837" x="6245225" y="3721100"/>
          <p14:tracePt t="59854" x="6235700" y="3730625"/>
          <p14:tracePt t="59869" x="6226175" y="3730625"/>
          <p14:tracePt t="59876" x="6216650" y="3740150"/>
          <p14:tracePt t="59884" x="6207125" y="3749675"/>
          <p14:tracePt t="59912" x="6197600" y="3749675"/>
          <p14:tracePt t="59915" x="6188075" y="3767138"/>
          <p14:tracePt t="59930" x="6180138" y="3767138"/>
          <p14:tracePt t="59941" x="6170613" y="3767138"/>
          <p14:tracePt t="59949" x="6161088" y="3776663"/>
          <p14:tracePt t="59957" x="6151563" y="3776663"/>
          <p14:tracePt t="59965" x="6142038" y="3776663"/>
          <p14:tracePt t="59971" x="6132513" y="3786188"/>
          <p14:tracePt t="59981" x="6115050" y="3786188"/>
          <p14:tracePt t="59995" x="6105525" y="3795713"/>
          <p14:tracePt t="60006" x="6096000" y="3795713"/>
          <p14:tracePt t="60009" x="6086475" y="3795713"/>
          <p14:tracePt t="60021" x="6076950" y="3795713"/>
          <p14:tracePt t="60035" x="6059488" y="3795713"/>
          <p14:tracePt t="60050" x="6030913" y="3795713"/>
          <p14:tracePt t="60065" x="6021388" y="3795713"/>
          <p14:tracePt t="60073" x="6003925" y="3795713"/>
          <p14:tracePt t="60080" x="5994400" y="3795713"/>
          <p14:tracePt t="60090" x="5965825" y="3795713"/>
          <p14:tracePt t="60100" x="5956300" y="3795713"/>
          <p14:tracePt t="60104" x="5938838" y="3795713"/>
          <p14:tracePt t="60115" x="5929313" y="3795713"/>
          <p14:tracePt t="60118" x="5919788" y="3795713"/>
          <p14:tracePt t="60131" x="5883275" y="3795713"/>
          <p14:tracePt t="60135" x="5873750" y="3795713"/>
          <p14:tracePt t="60144" x="5864225" y="3795713"/>
          <p14:tracePt t="60150" x="5845175" y="3795713"/>
          <p14:tracePt t="60159" x="5835650" y="3795713"/>
          <p14:tracePt t="60166" x="5827713" y="3795713"/>
          <p14:tracePt t="60174" x="5818188" y="3805238"/>
          <p14:tracePt t="60184" x="5808663" y="3805238"/>
          <p14:tracePt t="60197" x="5789613" y="3805238"/>
          <p14:tracePt t="60224" x="5780088" y="3805238"/>
          <p14:tracePt t="60229" x="5770563" y="3805238"/>
          <p14:tracePt t="60238" x="5762625" y="3814763"/>
          <p14:tracePt t="60261" x="5753100" y="3814763"/>
          <p14:tracePt t="60277" x="5743575" y="3814763"/>
          <p14:tracePt t="60291" x="5734050" y="3822700"/>
          <p14:tracePt t="60371" x="5724525" y="3822700"/>
          <p14:tracePt t="60659" x="5724525" y="3832225"/>
          <p14:tracePt t="60674" x="5734050" y="3841750"/>
          <p14:tracePt t="60684" x="5753100" y="3841750"/>
          <p14:tracePt t="60696" x="5762625" y="3841750"/>
          <p14:tracePt t="60699" x="5770563" y="3841750"/>
          <p14:tracePt t="60710" x="5780088" y="3841750"/>
          <p14:tracePt t="60725" x="5799138" y="3841750"/>
          <p14:tracePt t="60748" x="5818188" y="3841750"/>
          <p14:tracePt t="60768" x="5845175" y="3841750"/>
          <p14:tracePt t="60778" x="5854700" y="3832225"/>
          <p14:tracePt t="60790" x="5864225" y="3832225"/>
          <p14:tracePt t="60808" x="5864225" y="3822700"/>
          <p14:tracePt t="60848" x="5873750" y="3814763"/>
          <p14:tracePt t="60862" x="5883275" y="3814763"/>
          <p14:tracePt t="60871" x="5883275" y="3805238"/>
          <p14:tracePt t="60889" x="5883275" y="3795713"/>
          <p14:tracePt t="60903" x="5883275" y="3786188"/>
          <p14:tracePt t="60913" x="5883275" y="3776663"/>
          <p14:tracePt t="60935" x="5873750" y="3767138"/>
          <p14:tracePt t="60942" x="5864225" y="3759200"/>
          <p14:tracePt t="60951" x="5854700" y="3749675"/>
          <p14:tracePt t="60957" x="5845175" y="3740150"/>
          <p14:tracePt t="60967" x="5818188" y="3740150"/>
          <p14:tracePt t="60979" x="5808663" y="3740150"/>
          <p14:tracePt t="60984" x="5799138" y="3740150"/>
          <p14:tracePt t="60994" x="5789613" y="3740150"/>
          <p14:tracePt t="60997" x="5780088" y="3740150"/>
          <p14:tracePt t="61008" x="5770563" y="3740150"/>
          <p14:tracePt t="61015" x="5762625" y="3740150"/>
          <p14:tracePt t="61029" x="5753100" y="3740150"/>
          <p14:tracePt t="61037" x="5743575" y="3740150"/>
          <p14:tracePt t="61051" x="5734050" y="3740150"/>
          <p14:tracePt t="61060" x="5724525" y="3749675"/>
          <p14:tracePt t="61076" x="5715000" y="3759200"/>
          <p14:tracePt t="61088" x="5707063" y="3767138"/>
          <p14:tracePt t="61108" x="5697538" y="3776663"/>
          <p14:tracePt t="61122" x="5688013" y="3786188"/>
          <p14:tracePt t="61277" x="5715000" y="3786188"/>
          <p14:tracePt t="61278" x="5753100" y="3776663"/>
          <p14:tracePt t="61291" x="5780088" y="3776663"/>
          <p14:tracePt t="61312" x="5910263" y="3767138"/>
          <p14:tracePt t="61320" x="5929313" y="3749675"/>
          <p14:tracePt t="61326" x="5946775" y="3740150"/>
          <p14:tracePt t="61334" x="5984875" y="3740150"/>
          <p14:tracePt t="61343" x="6003925" y="3740150"/>
          <p14:tracePt t="61360" x="6049963" y="3740150"/>
          <p14:tracePt t="61373" x="6067425" y="3740150"/>
          <p14:tracePt t="61385" x="6076950" y="3740150"/>
          <p14:tracePt t="61391" x="6086475" y="3740150"/>
          <p14:tracePt t="61399" x="6105525" y="3740150"/>
          <p14:tracePt t="61415" x="6115050" y="3740150"/>
          <p14:tracePt t="61422" x="6124575" y="3740150"/>
          <p14:tracePt t="61453" x="6132513" y="3740150"/>
          <p14:tracePt t="61465" x="6142038" y="3740150"/>
          <p14:tracePt t="61480" x="6151563" y="3740150"/>
          <p14:tracePt t="61484" x="6170613" y="3740150"/>
          <p14:tracePt t="61500" x="6188075" y="3740150"/>
          <p14:tracePt t="61516" x="6197600" y="3740150"/>
          <p14:tracePt t="61523" x="6207125" y="3740150"/>
          <p14:tracePt t="61530" x="6216650" y="3740150"/>
          <p14:tracePt t="61548" x="6226175" y="3740150"/>
          <p14:tracePt t="61704" x="6245225" y="3740150"/>
          <p14:tracePt t="61719" x="6253163" y="3740150"/>
          <p14:tracePt t="61726" x="6262688" y="3740150"/>
          <p14:tracePt t="61736" x="6281738" y="3740150"/>
          <p14:tracePt t="61749" x="6300788" y="3740150"/>
          <p14:tracePt t="61751" x="6308725" y="3740150"/>
          <p14:tracePt t="61762" x="6327775" y="3740150"/>
          <p14:tracePt t="61768" x="6356350" y="3740150"/>
          <p14:tracePt t="61777" x="6364288" y="3740150"/>
          <p14:tracePt t="61783" x="6383338" y="3740150"/>
          <p14:tracePt t="61791" x="6392863" y="3740150"/>
          <p14:tracePt t="61797" x="6402388" y="3749675"/>
          <p14:tracePt t="61806" x="6421438" y="3749675"/>
          <p14:tracePt t="61813" x="6429375" y="3749675"/>
          <p14:tracePt t="61831" x="6448425" y="3749675"/>
          <p14:tracePt t="61845" x="6457950" y="3749675"/>
          <p14:tracePt t="61871" x="6467475" y="3749675"/>
          <p14:tracePt t="61901" x="6477000" y="3749675"/>
          <p14:tracePt t="61951" x="6484938" y="3749675"/>
          <p14:tracePt t="62176" x="6494463" y="3749675"/>
          <p14:tracePt t="62198" x="6503988" y="3749675"/>
          <p14:tracePt t="62205" x="6513513" y="3749675"/>
          <p14:tracePt t="62219" x="6523038" y="3759200"/>
          <p14:tracePt t="62223" x="6532563" y="3759200"/>
          <p14:tracePt t="62238" x="6542088" y="3767138"/>
          <p14:tracePt t="62248" x="6550025" y="3767138"/>
          <p14:tracePt t="62263" x="6569075" y="3767138"/>
          <p14:tracePt t="62268" x="6578600" y="3767138"/>
          <p14:tracePt t="62286" x="6578600" y="3776663"/>
          <p14:tracePt t="62292" x="6597650" y="3776663"/>
          <p14:tracePt t="62302" x="6605588" y="3776663"/>
          <p14:tracePt t="62314" x="6615113" y="3786188"/>
          <p14:tracePt t="62316" x="6624638" y="3786188"/>
          <p14:tracePt t="62329" x="6634163" y="3786188"/>
          <p14:tracePt t="62333" x="6653213" y="3786188"/>
          <p14:tracePt t="62342" x="6662738" y="3786188"/>
          <p14:tracePt t="62359" x="6670675" y="3786188"/>
          <p14:tracePt t="62363" x="6680200" y="3786188"/>
          <p14:tracePt t="62372" x="6689725" y="3786188"/>
          <p14:tracePt t="62380" x="6699250" y="3786188"/>
          <p14:tracePt t="62386" x="6718300" y="3786188"/>
          <p14:tracePt t="62398" x="6735763" y="3786188"/>
          <p14:tracePt t="62408" x="6745288" y="3786188"/>
          <p14:tracePt t="62410" x="6754813" y="3786188"/>
          <p14:tracePt t="62422" x="6791325" y="3786188"/>
          <p14:tracePt t="62438" x="6810375" y="3786188"/>
          <p14:tracePt t="62443" x="6829425" y="3786188"/>
          <p14:tracePt t="62452" x="6838950" y="3786188"/>
          <p14:tracePt t="62458" x="6865938" y="3786188"/>
          <p14:tracePt t="62466" x="6875463" y="3786188"/>
          <p14:tracePt t="62473" x="6884988" y="3786188"/>
          <p14:tracePt t="62480" x="6894513" y="3786188"/>
          <p14:tracePt t="62491" x="6911975" y="3786188"/>
          <p14:tracePt t="62502" x="6921500" y="3786188"/>
          <p14:tracePt t="62506" x="6931025" y="3786188"/>
          <p14:tracePt t="62517" x="6940550" y="3786188"/>
          <p14:tracePt t="62521" x="6950075" y="3786188"/>
          <p14:tracePt t="62537" x="6959600" y="3786188"/>
          <p14:tracePt t="62548" x="6967538" y="3786188"/>
          <p14:tracePt t="62568" x="6977063" y="3786188"/>
          <p14:tracePt t="62575" x="6986588" y="3786188"/>
          <p14:tracePt t="62584" x="6996113" y="3776663"/>
          <p14:tracePt t="62600" x="7005638" y="3776663"/>
          <p14:tracePt t="62616" x="7015163" y="3776663"/>
          <p14:tracePt t="62706" x="7023100" y="3776663"/>
          <p14:tracePt t="62735" x="7032625" y="3776663"/>
          <p14:tracePt t="62789" x="7051675" y="3776663"/>
          <p14:tracePt t="62803" x="7061200" y="3776663"/>
          <p14:tracePt t="62815" x="7070725" y="3776663"/>
          <p14:tracePt t="62820" x="7080250" y="3776663"/>
          <p14:tracePt t="62829" x="7088188" y="3776663"/>
          <p14:tracePt t="62836" x="7107238" y="3776663"/>
          <p14:tracePt t="62844" x="7116763" y="3776663"/>
          <p14:tracePt t="62852" x="7153275" y="3776663"/>
          <p14:tracePt t="62858" x="7191375" y="3776663"/>
          <p14:tracePt t="62868" x="7246938" y="3767138"/>
          <p14:tracePt t="62881" x="7321550" y="3767138"/>
          <p14:tracePt t="62894" x="7367588" y="3767138"/>
          <p14:tracePt t="62897" x="7385050" y="3767138"/>
          <p14:tracePt t="62909" x="7413625" y="3767138"/>
          <p14:tracePt t="62915" x="7432675" y="3767138"/>
          <p14:tracePt t="62923" x="7440613" y="3767138"/>
          <p14:tracePt t="62931" x="7450138" y="3767138"/>
          <p14:tracePt t="62939" x="7469188" y="3767138"/>
          <p14:tracePt t="62952" x="7497763" y="3767138"/>
          <p14:tracePt t="62963" x="7505700" y="3767138"/>
          <p14:tracePt t="62973" x="7515225" y="3767138"/>
          <p14:tracePt t="62977" x="7524750" y="3767138"/>
          <p14:tracePt t="64193" x="7505700" y="3767138"/>
          <p14:tracePt t="64201" x="7459663" y="3767138"/>
          <p14:tracePt t="64207" x="7440613" y="3759200"/>
          <p14:tracePt t="64219" x="7367588" y="3749675"/>
          <p14:tracePt t="64230" x="7292975" y="3730625"/>
          <p14:tracePt t="64233" x="7246938" y="3721100"/>
          <p14:tracePt t="64244" x="7191375" y="3702050"/>
          <p14:tracePt t="64248" x="7116763" y="3675063"/>
          <p14:tracePt t="64258" x="7042150" y="3665538"/>
          <p14:tracePt t="64265" x="6967538" y="3629025"/>
          <p14:tracePt t="64274" x="6875463" y="3600450"/>
          <p14:tracePt t="64282" x="6773863" y="3563938"/>
          <p14:tracePt t="64288" x="6680200" y="3535363"/>
          <p14:tracePt t="64296" x="6542088" y="3498850"/>
          <p14:tracePt t="64303" x="6421438" y="3470275"/>
          <p14:tracePt t="64311" x="6188075" y="3414713"/>
          <p14:tracePt t="64323" x="6096000" y="3387725"/>
          <p14:tracePt t="64327" x="6049963" y="3368675"/>
          <p14:tracePt t="64339" x="5946775" y="3322638"/>
          <p14:tracePt t="64343" x="5891213" y="3313113"/>
          <p14:tracePt t="64352" x="5818188" y="3276600"/>
          <p14:tracePt t="64359" x="5743575" y="3267075"/>
          <p14:tracePt t="64367" x="5678488" y="3248025"/>
          <p14:tracePt t="64376" x="5594350" y="3219450"/>
          <p14:tracePt t="64383" x="5548313" y="3211513"/>
          <p14:tracePt t="64391" x="5473700" y="3211513"/>
          <p14:tracePt t="64398" x="5427663" y="3192463"/>
          <p14:tracePt t="64407" x="5326063" y="3201988"/>
          <p14:tracePt t="64418" x="5270500" y="3211513"/>
          <p14:tracePt t="64422" x="5232400" y="3219450"/>
          <p14:tracePt t="64432" x="5186363" y="3248025"/>
          <p14:tracePt t="64437" x="5159375" y="3257550"/>
          <p14:tracePt t="64447" x="5103813" y="3303588"/>
          <p14:tracePt t="64453" x="5084763" y="3322638"/>
          <p14:tracePt t="64463" x="5029200" y="3368675"/>
          <p14:tracePt t="64469" x="4991100" y="3405188"/>
          <p14:tracePt t="64476" x="4964113" y="3443288"/>
          <p14:tracePt t="64483" x="4935538" y="3470275"/>
          <p14:tracePt t="64492" x="4918075" y="3508375"/>
          <p14:tracePt t="64500" x="4862513" y="3581400"/>
          <p14:tracePt t="64517" x="4843463" y="3609975"/>
          <p14:tracePt t="64526" x="4843463" y="3629025"/>
          <p14:tracePt t="64531" x="4824413" y="3656013"/>
          <p14:tracePt t="64541" x="4806950" y="3665538"/>
          <p14:tracePt t="64548" x="4806950" y="3675063"/>
          <p14:tracePt t="64556" x="4797425" y="3694113"/>
          <p14:tracePt t="64571" x="4787900" y="3721100"/>
          <p14:tracePt t="64585" x="4787900" y="3730625"/>
          <p14:tracePt t="64594" x="4787900" y="3740150"/>
          <p14:tracePt t="64609" x="4787900" y="3759200"/>
          <p14:tracePt t="64621" x="4787900" y="3767138"/>
          <p14:tracePt t="64625" x="4787900" y="3776663"/>
          <p14:tracePt t="64636" x="4797425" y="3786188"/>
          <p14:tracePt t="64642" x="4806950" y="3805238"/>
          <p14:tracePt t="64650" x="4833938" y="3814763"/>
          <p14:tracePt t="64658" x="4852988" y="3851275"/>
          <p14:tracePt t="64664" x="4879975" y="3897313"/>
          <p14:tracePt t="64673" x="4908550" y="3906838"/>
          <p14:tracePt t="64681" x="4945063" y="3943350"/>
          <p14:tracePt t="64689" x="5038725" y="3990975"/>
          <p14:tracePt t="64704" x="5149850" y="4064000"/>
          <p14:tracePt t="64715" x="5205413" y="4111625"/>
          <p14:tracePt t="64720" x="5280025" y="4138613"/>
          <p14:tracePt t="64731" x="5335588" y="4167188"/>
          <p14:tracePt t="64736" x="5408613" y="4194175"/>
          <p14:tracePt t="64744" x="5465763" y="4222750"/>
          <p14:tracePt t="64751" x="5521325" y="4249738"/>
          <p14:tracePt t="64758" x="5594350" y="4268788"/>
          <p14:tracePt t="64767" x="5688013" y="4278313"/>
          <p14:tracePt t="64774" x="5743575" y="4297363"/>
          <p14:tracePt t="64783" x="5883275" y="4324350"/>
          <p14:tracePt t="64799" x="6115050" y="4360863"/>
          <p14:tracePt t="64810" x="6226175" y="4360863"/>
          <p14:tracePt t="64811" x="6337300" y="4370388"/>
          <p14:tracePt t="64825" x="6429375" y="4370388"/>
          <p14:tracePt t="64830" x="6503988" y="4370388"/>
          <p14:tracePt t="64839" x="6550025" y="4370388"/>
          <p14:tracePt t="64846" x="6597650" y="4370388"/>
          <p14:tracePt t="64853" x="6634163" y="4370388"/>
          <p14:tracePt t="64859" x="6662738" y="4370388"/>
          <p14:tracePt t="64868" x="6689725" y="4370388"/>
          <p14:tracePt t="64876" x="6718300" y="4343400"/>
          <p14:tracePt t="64882" x="6745288" y="4333875"/>
          <p14:tracePt t="64890" x="6764338" y="4333875"/>
          <p14:tracePt t="64894" x="6783388" y="4324350"/>
          <p14:tracePt t="64905" x="6810375" y="4314825"/>
          <p14:tracePt t="64907" x="6829425" y="4297363"/>
          <p14:tracePt t="64919" x="6838950" y="4287838"/>
          <p14:tracePt t="64923" x="6846888" y="4278313"/>
          <p14:tracePt t="64933" x="6865938" y="4268788"/>
          <p14:tracePt t="64940" x="6894513" y="4232275"/>
          <p14:tracePt t="64948" x="6902450" y="4222750"/>
          <p14:tracePt t="64954" x="6911975" y="4203700"/>
          <p14:tracePt t="64962" x="6931025" y="4184650"/>
          <p14:tracePt t="64971" x="6940550" y="4157663"/>
          <p14:tracePt t="64977" x="6967538" y="4102100"/>
          <p14:tracePt t="64986" x="6967538" y="4064000"/>
          <p14:tracePt t="64998" x="6977063" y="4037013"/>
          <p14:tracePt t="65003" x="6977063" y="4017963"/>
          <p14:tracePt t="65014" x="6977063" y="4008438"/>
          <p14:tracePt t="65018" x="6977063" y="4000500"/>
          <p14:tracePt t="65027" x="6950075" y="3971925"/>
          <p14:tracePt t="65034" x="6940550" y="3952875"/>
          <p14:tracePt t="65042" x="6931025" y="3952875"/>
          <p14:tracePt t="65047" x="6911975" y="3916363"/>
          <p14:tracePt t="65057" x="6875463" y="3906838"/>
          <p14:tracePt t="65064" x="6846888" y="3887788"/>
          <p14:tracePt t="65072" x="6810375" y="3860800"/>
          <p14:tracePt t="65081" x="6754813" y="3822700"/>
          <p14:tracePt t="65094" x="6699250" y="3795713"/>
          <p14:tracePt t="65097" x="6670675" y="3786188"/>
          <p14:tracePt t="65107" x="6624638" y="3767138"/>
          <p14:tracePt t="65113" x="6588125" y="3759200"/>
          <p14:tracePt t="65121" x="6542088" y="3759200"/>
          <p14:tracePt t="65128" x="6503988" y="3759200"/>
          <p14:tracePt t="65137" x="6467475" y="3759200"/>
          <p14:tracePt t="65142" x="6411913" y="3767138"/>
          <p14:tracePt t="65150" x="6373813" y="3776663"/>
          <p14:tracePt t="65158" x="6364288" y="3776663"/>
          <p14:tracePt t="65165" x="6337300" y="3795713"/>
          <p14:tracePt t="65175" x="6291263" y="3822700"/>
          <p14:tracePt t="65191" x="6272213" y="3841750"/>
          <p14:tracePt t="65201" x="6235700" y="3879850"/>
          <p14:tracePt t="65205" x="6226175" y="3906838"/>
          <p14:tracePt t="65216" x="6197600" y="3925888"/>
          <p14:tracePt t="65223" x="6197600" y="3943350"/>
          <p14:tracePt t="65231" x="6170613" y="3990975"/>
          <p14:tracePt t="65237" x="6161088" y="4008438"/>
          <p14:tracePt t="65246" x="6161088" y="4027488"/>
          <p14:tracePt t="65253" x="6151563" y="4037013"/>
          <p14:tracePt t="65260" x="6151563" y="4046538"/>
          <p14:tracePt t="65269" x="6142038" y="4092575"/>
          <p14:tracePt t="65285" x="6124575" y="4111625"/>
          <p14:tracePt t="65296" x="6124575" y="4121150"/>
          <p14:tracePt t="65301" x="6124575" y="4129088"/>
          <p14:tracePt t="65310" x="6124575" y="4138613"/>
          <p14:tracePt t="65316" x="6124575" y="4148138"/>
          <p14:tracePt t="65325" x="6115050" y="4167188"/>
          <p14:tracePt t="65340" x="6115050" y="4176713"/>
          <p14:tracePt t="65347" x="6115050" y="4184650"/>
          <p14:tracePt t="65354" x="6115050" y="4194175"/>
          <p14:tracePt t="65364" x="6115050" y="4203700"/>
          <p14:tracePt t="65379" x="6115050" y="4222750"/>
          <p14:tracePt t="65405" x="6115050" y="4232275"/>
          <p14:tracePt t="65423" x="6142038" y="4268788"/>
          <p14:tracePt t="65434" x="6170613" y="4278313"/>
          <p14:tracePt t="65443" x="6207125" y="4305300"/>
          <p14:tracePt t="65449" x="6245225" y="4333875"/>
          <p14:tracePt t="65457" x="6262688" y="4352925"/>
          <p14:tracePt t="65464" x="6291263" y="4360863"/>
          <p14:tracePt t="65473" x="6364288" y="4389438"/>
          <p14:tracePt t="65484" x="6383338" y="4398963"/>
          <p14:tracePt t="65488" x="6421438" y="4418013"/>
          <p14:tracePt t="65498" x="6448425" y="4425950"/>
          <p14:tracePt t="65505" x="6467475" y="4445000"/>
          <p14:tracePt t="65513" x="6494463" y="4464050"/>
          <p14:tracePt t="65521" x="6532563" y="4473575"/>
          <p14:tracePt t="65528" x="6550025" y="4473575"/>
          <p14:tracePt t="65535" x="6588125" y="4481513"/>
          <p14:tracePt t="65542" x="6624638" y="4481513"/>
          <p14:tracePt t="65551" x="6662738" y="4481513"/>
          <p14:tracePt t="65567" x="6708775" y="4481513"/>
          <p14:tracePt t="65579" x="6726238" y="4481513"/>
          <p14:tracePt t="65583" x="6735763" y="4481513"/>
          <p14:tracePt t="65593" x="6764338" y="4481513"/>
          <p14:tracePt t="65599" x="6783388" y="4481513"/>
          <p14:tracePt t="65608" x="6791325" y="4473575"/>
          <p14:tracePt t="65614" x="6810375" y="4464050"/>
          <p14:tracePt t="65623" x="6819900" y="4464050"/>
          <p14:tracePt t="65637" x="6829425" y="4464050"/>
          <p14:tracePt t="65651" x="6838950" y="4454525"/>
          <p14:tracePt t="65692" x="6846888" y="4445000"/>
          <p14:tracePt t="65702" x="6856413" y="4435475"/>
          <p14:tracePt t="65706" x="6856413" y="4425950"/>
          <p14:tracePt t="65717" x="6856413" y="4408488"/>
          <p14:tracePt t="65724" x="6875463" y="4379913"/>
          <p14:tracePt t="65741" x="6865938" y="4360863"/>
          <p14:tracePt t="65747" x="6865938" y="4333875"/>
          <p14:tracePt t="65756" x="6856413" y="4314825"/>
          <p14:tracePt t="65767" x="6846888" y="4297363"/>
          <p14:tracePt t="65771" x="6846888" y="4287838"/>
          <p14:tracePt t="65782" x="6838950" y="4278313"/>
          <p14:tracePt t="65789" x="6819900" y="4259263"/>
          <p14:tracePt t="65799" x="6791325" y="4232275"/>
          <p14:tracePt t="65803" x="6783388" y="4222750"/>
          <p14:tracePt t="65811" x="6773863" y="4203700"/>
          <p14:tracePt t="65818" x="6754813" y="4176713"/>
          <p14:tracePt t="65826" x="6726238" y="4167188"/>
          <p14:tracePt t="65835" x="6726238" y="4157663"/>
          <p14:tracePt t="65840" x="6708775" y="4138613"/>
          <p14:tracePt t="65848" x="6662738" y="4102100"/>
          <p14:tracePt t="65863" x="6653213" y="4092575"/>
          <p14:tracePt t="65866" x="6634163" y="4083050"/>
          <p14:tracePt t="65876" x="6615113" y="4073525"/>
          <p14:tracePt t="65881" x="6588125" y="4064000"/>
          <p14:tracePt t="65890" x="6569075" y="4046538"/>
          <p14:tracePt t="65897" x="6550025" y="4046538"/>
          <p14:tracePt t="65906" x="6532563" y="4046538"/>
          <p14:tracePt t="65913" x="6513513" y="4046538"/>
          <p14:tracePt t="65920" x="6494463" y="4046538"/>
          <p14:tracePt t="65927" x="6484938" y="4046538"/>
          <p14:tracePt t="65934" x="6477000" y="4046538"/>
          <p14:tracePt t="65944" x="6438900" y="4064000"/>
          <p14:tracePt t="65959" x="6402388" y="4111625"/>
          <p14:tracePt t="65971" x="6373813" y="4129088"/>
          <p14:tracePt t="65974" x="6364288" y="4157663"/>
          <p14:tracePt t="65985" x="6337300" y="4176713"/>
          <p14:tracePt t="65990" x="6327775" y="4203700"/>
          <p14:tracePt t="65999" x="6318250" y="4222750"/>
          <p14:tracePt t="66007" x="6308725" y="4232275"/>
          <p14:tracePt t="66016" x="6300788" y="4241800"/>
          <p14:tracePt t="66028" x="6291263" y="4259263"/>
          <p14:tracePt t="66039" x="6281738" y="4278313"/>
          <p14:tracePt t="66056" x="6262688" y="4287838"/>
          <p14:tracePt t="66065" x="6253163" y="4297363"/>
          <p14:tracePt t="66079" x="6245225" y="4324350"/>
          <p14:tracePt t="66085" x="6245225" y="4333875"/>
          <p14:tracePt t="66094" x="6245225" y="4343400"/>
          <p14:tracePt t="66101" x="6235700" y="4352925"/>
          <p14:tracePt t="66117" x="6235700" y="4360863"/>
          <p14:tracePt t="66123" x="6235700" y="4370388"/>
          <p14:tracePt t="66131" x="6226175" y="4370388"/>
          <p14:tracePt t="66145" x="6216650" y="4379913"/>
          <p14:tracePt t="66149" x="6216650" y="4389438"/>
          <p14:tracePt t="66165" x="6207125" y="4398963"/>
          <p14:tracePt t="66188" x="6207125" y="4408488"/>
          <p14:tracePt t="66203" x="6197600" y="4418013"/>
          <p14:tracePt t="66244" x="6197600" y="4425950"/>
          <p14:tracePt t="66377" x="6188075" y="4435475"/>
          <p14:tracePt t="66391" x="6180138" y="4445000"/>
          <p14:tracePt t="66400" x="6170613" y="4445000"/>
          <p14:tracePt t="66407" x="6161088" y="4445000"/>
          <p14:tracePt t="66416" x="6142038" y="4445000"/>
          <p14:tracePt t="66431" x="6124575" y="4445000"/>
          <p14:tracePt t="66442" x="6115050" y="4445000"/>
          <p14:tracePt t="66457" x="6086475" y="4445000"/>
          <p14:tracePt t="66472" x="6067425" y="4435475"/>
          <p14:tracePt t="66480" x="6049963" y="4435475"/>
          <p14:tracePt t="66494" x="6040438" y="4435475"/>
          <p14:tracePt t="66500" x="6030913" y="4435475"/>
          <p14:tracePt t="66509" x="6021388" y="4435475"/>
          <p14:tracePt t="66523" x="6011863" y="4435475"/>
          <p14:tracePt t="66526" x="5994400" y="4435475"/>
          <p14:tracePt t="66551" x="5984875" y="4435475"/>
          <p14:tracePt t="66565" x="5975350" y="4435475"/>
          <p14:tracePt t="66619" x="5965825" y="4435475"/>
          <p14:tracePt t="66650" x="5956300" y="4435475"/>
          <p14:tracePt t="66740" x="5946775" y="4435475"/>
          <p14:tracePt t="66754" x="5938838" y="4445000"/>
          <p14:tracePt t="66777" x="5938838" y="4454525"/>
          <p14:tracePt t="66887" x="5938838" y="4464050"/>
          <p14:tracePt t="66899" x="5965825" y="4473575"/>
          <p14:tracePt t="66904" x="5984875" y="4481513"/>
          <p14:tracePt t="66914" x="6011863" y="4481513"/>
          <p14:tracePt t="66920" x="6030913" y="4481513"/>
          <p14:tracePt t="66928" x="6067425" y="4491038"/>
          <p14:tracePt t="66933" x="6076950" y="4491038"/>
          <p14:tracePt t="66943" x="6105525" y="4491038"/>
          <p14:tracePt t="66950" x="6142038" y="4510088"/>
          <p14:tracePt t="66957" x="6197600" y="4519613"/>
          <p14:tracePt t="66967" x="6245225" y="4519613"/>
          <p14:tracePt t="66972" x="6318250" y="4538663"/>
          <p14:tracePt t="66982" x="6457950" y="4510088"/>
          <p14:tracePt t="66994" x="6532563" y="4481513"/>
          <p14:tracePt t="66999" x="6588125" y="4473575"/>
          <p14:tracePt t="67008" x="6662738" y="4445000"/>
          <p14:tracePt t="67014" x="6718300" y="4425950"/>
          <p14:tracePt t="67022" x="6773863" y="4398963"/>
          <p14:tracePt t="67027" x="6810375" y="4379913"/>
          <p14:tracePt t="67038" x="6856413" y="4360863"/>
          <p14:tracePt t="67046" x="6894513" y="4352925"/>
          <p14:tracePt t="67051" x="6950075" y="4324350"/>
          <p14:tracePt t="67061" x="6996113" y="4324350"/>
          <p14:tracePt t="67066" x="7032625" y="4297363"/>
          <p14:tracePt t="67076" x="7126288" y="4259263"/>
          <p14:tracePt t="67092" x="7181850" y="4241800"/>
          <p14:tracePt t="67102" x="7218363" y="4213225"/>
          <p14:tracePt t="67107" x="7227888" y="4203700"/>
          <p14:tracePt t="67117" x="7256463" y="4194175"/>
          <p14:tracePt t="67122" x="7264400" y="4167188"/>
          <p14:tracePt t="67131" x="7283450" y="4148138"/>
          <p14:tracePt t="67140" x="7302500" y="4121150"/>
          <p14:tracePt t="67148" x="7312025" y="4102100"/>
          <p14:tracePt t="67156" x="7329488" y="4083050"/>
          <p14:tracePt t="67171" x="7329488" y="4027488"/>
          <p14:tracePt t="67182" x="7329488" y="4000500"/>
          <p14:tracePt t="67185" x="7329488" y="3971925"/>
          <p14:tracePt t="67202" x="7329488" y="3943350"/>
          <p14:tracePt t="67212" x="7329488" y="3935413"/>
          <p14:tracePt t="67216" x="7329488" y="3916363"/>
          <p14:tracePt t="67226" x="7329488" y="3906838"/>
          <p14:tracePt t="67232" x="7321550" y="3887788"/>
          <p14:tracePt t="67249" x="7292975" y="3860800"/>
          <p14:tracePt t="67255" x="7292975" y="3851275"/>
          <p14:tracePt t="67263" x="7273925" y="3832225"/>
          <p14:tracePt t="67264" x="7237413" y="3805238"/>
          <p14:tracePt t="67277" x="7181850" y="3767138"/>
          <p14:tracePt t="67282" x="7153275" y="3759200"/>
          <p14:tracePt t="67292" x="7135813" y="3740150"/>
          <p14:tracePt t="67297" x="7080250" y="3730625"/>
          <p14:tracePt t="67305" x="7061200" y="3721100"/>
          <p14:tracePt t="67311" x="7023100" y="3721100"/>
          <p14:tracePt t="67320" x="6986588" y="3721100"/>
          <p14:tracePt t="67326" x="6967538" y="3721100"/>
          <p14:tracePt t="67335" x="6931025" y="3721100"/>
          <p14:tracePt t="67343" x="6911975" y="3721100"/>
          <p14:tracePt t="67349" x="6856413" y="3721100"/>
          <p14:tracePt t="67358" x="6846888" y="3730625"/>
          <p14:tracePt t="67360" x="6829425" y="3730625"/>
          <p14:tracePt t="67376" x="6810375" y="3749675"/>
          <p14:tracePt t="67386" x="6791325" y="3795713"/>
          <p14:tracePt t="67388" x="6764338" y="3851275"/>
          <p14:tracePt t="67400" x="6745288" y="3925888"/>
          <p14:tracePt t="67404" x="6745288" y="3971925"/>
          <p14:tracePt t="67415" x="6745288" y="4000500"/>
          <p14:tracePt t="67421" x="6745288" y="4037013"/>
          <p14:tracePt t="67429" x="6745288" y="4056063"/>
          <p14:tracePt t="67439" x="6745288" y="4073525"/>
          <p14:tracePt t="67444" x="6745288" y="4083050"/>
          <p14:tracePt t="67454" x="6745288" y="4121150"/>
          <p14:tracePt t="67469" x="6726238" y="4157663"/>
          <p14:tracePt t="67480" x="6718300" y="4157663"/>
          <p14:tracePt t="67485" x="6708775" y="4176713"/>
          <p14:tracePt t="67494" x="6680200" y="4203700"/>
          <p14:tracePt t="67501" x="6662738" y="4213225"/>
          <p14:tracePt t="67508" x="6653213" y="4222750"/>
          <p14:tracePt t="67515" x="6634163" y="4222750"/>
          <p14:tracePt t="67524" x="6634163" y="4232275"/>
          <p14:tracePt t="67531" x="6624638" y="4232275"/>
          <p14:tracePt t="67539" x="6615113" y="4241800"/>
          <p14:tracePt t="67547" x="6597650" y="4259263"/>
          <p14:tracePt t="67563" x="6559550" y="4268788"/>
          <p14:tracePt t="67574" x="6550025" y="4297363"/>
          <p14:tracePt t="67581" x="6542088" y="4297363"/>
          <p14:tracePt t="67589" x="6513513" y="4314825"/>
          <p14:tracePt t="67594" x="6503988" y="4324350"/>
          <p14:tracePt t="67603" x="6484938" y="4333875"/>
          <p14:tracePt t="67611" x="6467475" y="4333875"/>
          <p14:tracePt t="67617" x="6457950" y="4343400"/>
          <p14:tracePt t="67627" x="6411913" y="4370388"/>
          <p14:tracePt t="67643" x="6364288" y="4398963"/>
          <p14:tracePt t="67653" x="6346825" y="4418013"/>
          <p14:tracePt t="67658" x="6318250" y="4425950"/>
          <p14:tracePt t="67668" x="6281738" y="4454525"/>
          <p14:tracePt t="67674" x="6262688" y="4464050"/>
          <p14:tracePt t="67683" x="6226175" y="4473575"/>
          <p14:tracePt t="67690" x="6170613" y="4491038"/>
          <p14:tracePt t="67698" x="6124575" y="4491038"/>
          <p14:tracePt t="67705" x="6067425" y="4481513"/>
          <p14:tracePt t="67713" x="6021388" y="4491038"/>
          <p14:tracePt t="67722" x="5938838" y="4491038"/>
          <p14:tracePt t="67734" x="5883275" y="4491038"/>
          <p14:tracePt t="67737" x="5835650" y="4491038"/>
          <p14:tracePt t="67748" x="5808663" y="4481513"/>
          <p14:tracePt t="67752" x="5789613" y="4481513"/>
          <p14:tracePt t="67763" x="5753100" y="4481513"/>
          <p14:tracePt t="67770" x="5715000" y="4481513"/>
          <p14:tracePt t="67777" x="5678488" y="4481513"/>
          <p14:tracePt t="67784" x="5659438" y="4473575"/>
          <p14:tracePt t="67792" x="5641975" y="4473575"/>
          <p14:tracePt t="67800" x="5603875" y="4473575"/>
          <p14:tracePt t="67807" x="5548313" y="4464050"/>
          <p14:tracePt t="67814" x="5529263" y="4464050"/>
          <p14:tracePt t="67821" x="5492750" y="4435475"/>
          <p14:tracePt t="67830" x="5437188" y="4425950"/>
          <p14:tracePt t="67842" x="5408613" y="4418013"/>
          <p14:tracePt t="67847" x="5400675" y="4418013"/>
          <p14:tracePt t="67857" x="5391150" y="4398963"/>
          <p14:tracePt t="67863" x="5372100" y="4398963"/>
          <p14:tracePt t="67872" x="5372100" y="4389438"/>
          <p14:tracePt t="67876" x="5362575" y="4389438"/>
          <p14:tracePt t="67886" x="5353050" y="4389438"/>
          <p14:tracePt t="67925" x="5345113" y="4370388"/>
          <p14:tracePt t="67937" x="5335588" y="4360863"/>
          <p14:tracePt t="67942" x="5335588" y="4343400"/>
          <p14:tracePt t="67951" x="5335588" y="4333875"/>
          <p14:tracePt t="67957" x="5335588" y="4314825"/>
          <p14:tracePt t="67966" x="5335588" y="4287838"/>
          <p14:tracePt t="67982" x="5335588" y="4268788"/>
          <p14:tracePt t="67990" x="5345113" y="4259263"/>
          <p14:tracePt t="67996" x="5353050" y="4241800"/>
          <p14:tracePt t="68005" x="5362575" y="4232275"/>
          <p14:tracePt t="68009" x="5372100" y="4222750"/>
          <p14:tracePt t="68020" x="5408613" y="4176713"/>
          <p14:tracePt t="68035" x="5418138" y="4157663"/>
          <p14:tracePt t="68051" x="5427663" y="4148138"/>
          <p14:tracePt t="68059" x="5427663" y="4138613"/>
          <p14:tracePt t="68066" x="5437188" y="4138613"/>
          <p14:tracePt t="68089" x="5446713" y="4129088"/>
          <p14:tracePt t="68099" x="5446713" y="4121150"/>
          <p14:tracePt t="68104" x="5456238" y="4121150"/>
          <p14:tracePt t="68114" x="5465763" y="4102100"/>
          <p14:tracePt t="68126" x="5473700" y="4102100"/>
          <p14:tracePt t="68129" x="5483225" y="4102100"/>
          <p14:tracePt t="68140" x="5492750" y="4102100"/>
          <p14:tracePt t="68155" x="5502275" y="4092575"/>
          <p14:tracePt t="68206" x="5511800" y="4083050"/>
          <p14:tracePt t="68222" x="5521325" y="4083050"/>
          <p14:tracePt t="68255" x="5521325" y="4073525"/>
          <p14:tracePt t="68302" x="5529263" y="4073525"/>
          <p14:tracePt t="68317" x="5538788" y="4073525"/>
          <p14:tracePt t="68358" x="5548313" y="4073525"/>
          <p14:tracePt t="68372" x="5557838" y="4073525"/>
          <p14:tracePt t="68387" x="5567363" y="4073525"/>
          <p14:tracePt t="68395" x="5576888" y="4073525"/>
          <p14:tracePt t="68412" x="5586413" y="4073525"/>
          <p14:tracePt t="68426" x="5594350" y="4073525"/>
          <p14:tracePt t="68442" x="5613400" y="4073525"/>
          <p14:tracePt t="68459" x="5622925" y="4073525"/>
          <p14:tracePt t="68467" x="5632450" y="4073525"/>
          <p14:tracePt t="68490" x="5649913" y="4073525"/>
          <p14:tracePt t="68496" x="5649913" y="4083050"/>
          <p14:tracePt t="68506" x="5668963" y="4083050"/>
          <p14:tracePt t="68517" x="5678488" y="4083050"/>
          <p14:tracePt t="68523" x="5697538" y="4092575"/>
          <p14:tracePt t="68532" x="5707063" y="4092575"/>
          <p14:tracePt t="68537" x="5715000" y="4092575"/>
          <p14:tracePt t="68547" x="5734050" y="4102100"/>
          <p14:tracePt t="68552" x="5762625" y="4102100"/>
          <p14:tracePt t="68561" x="5770563" y="4111625"/>
          <p14:tracePt t="68568" x="5799138" y="4111625"/>
          <p14:tracePt t="68575" x="5818188" y="4111625"/>
          <p14:tracePt t="68584" x="5854700" y="4111625"/>
          <p14:tracePt t="68590" x="5883275" y="4111625"/>
          <p14:tracePt t="68599" x="5919788" y="4111625"/>
          <p14:tracePt t="68615" x="5975350" y="4121150"/>
          <p14:tracePt t="68626" x="6011863" y="4121150"/>
          <p14:tracePt t="68630" x="6021388" y="4129088"/>
          <p14:tracePt t="68641" x="6030913" y="4129088"/>
          <p14:tracePt t="68647" x="6040438" y="4129088"/>
          <p14:tracePt t="68656" x="6049963" y="4129088"/>
          <p14:tracePt t="68664" x="6067425" y="4129088"/>
          <p14:tracePt t="68669" x="6076950" y="4129088"/>
          <p14:tracePt t="68684" x="6096000" y="4129088"/>
          <p14:tracePt t="68694" x="6124575" y="4129088"/>
          <p14:tracePt t="68706" x="6151563" y="4129088"/>
          <p14:tracePt t="68710" x="6170613" y="4138613"/>
          <p14:tracePt t="68721" x="6180138" y="4138613"/>
          <p14:tracePt t="68725" x="6197600" y="4138613"/>
          <p14:tracePt t="68735" x="6207125" y="4138613"/>
          <p14:tracePt t="68741" x="6235700" y="4148138"/>
          <p14:tracePt t="68749" x="6245225" y="4148138"/>
          <p14:tracePt t="68757" x="6262688" y="4148138"/>
          <p14:tracePt t="68764" x="6272213" y="4148138"/>
          <p14:tracePt t="68772" x="6291263" y="4148138"/>
          <p14:tracePt t="68779" x="6308725" y="4148138"/>
          <p14:tracePt t="68790" x="6356350" y="4148138"/>
          <p14:tracePt t="68800" x="6373813" y="4148138"/>
          <p14:tracePt t="68804" x="6402388" y="4148138"/>
          <p14:tracePt t="68814" x="6438900" y="4148138"/>
          <p14:tracePt t="68818" x="6457950" y="4148138"/>
          <p14:tracePt t="68830" x="6477000" y="4148138"/>
          <p14:tracePt t="68835" x="6503988" y="4138613"/>
          <p14:tracePt t="68844" x="6523038" y="4138613"/>
          <p14:tracePt t="68851" x="6532563" y="4138613"/>
          <p14:tracePt t="68858" x="6550025" y="4138613"/>
          <p14:tracePt t="68864" x="6559550" y="4129088"/>
          <p14:tracePt t="68872" x="6578600" y="4121150"/>
          <p14:tracePt t="68881" x="6624638" y="4121150"/>
          <p14:tracePt t="68897" x="6662738" y="4092575"/>
          <p14:tracePt t="68899" x="6680200" y="4092575"/>
          <p14:tracePt t="68909" x="6708775" y="4083050"/>
          <p14:tracePt t="68912" x="6726238" y="4073525"/>
          <p14:tracePt t="68923" x="6764338" y="4056063"/>
          <p14:tracePt t="68928" x="6800850" y="4046538"/>
          <p14:tracePt t="68939" x="6838950" y="4037013"/>
          <p14:tracePt t="68945" x="6865938" y="4017963"/>
          <p14:tracePt t="68952" x="6911975" y="4017963"/>
          <p14:tracePt t="68964" x="6950075" y="4008438"/>
          <p14:tracePt t="68967" x="6986588" y="4008438"/>
          <p14:tracePt t="68977" x="7070725" y="4000500"/>
          <p14:tracePt t="68993" x="7153275" y="3981450"/>
          <p14:tracePt t="69002" x="7191375" y="3981450"/>
          <p14:tracePt t="69007" x="7264400" y="3981450"/>
          <p14:tracePt t="69018" x="7312025" y="3981450"/>
          <p14:tracePt t="69023" x="7377113" y="3981450"/>
          <p14:tracePt t="69032" x="7423150" y="3981450"/>
          <p14:tracePt t="69040" x="7497763" y="3981450"/>
          <p14:tracePt t="69047" x="7543800" y="3990975"/>
          <p14:tracePt t="69055" x="7618413" y="3990975"/>
          <p14:tracePt t="69062" x="7673975" y="4017963"/>
          <p14:tracePt t="69070" x="7775575" y="4046538"/>
          <p14:tracePt t="69083" x="7821613" y="4056063"/>
          <p14:tracePt t="69087" x="7877175" y="4056063"/>
          <p14:tracePt t="69100" x="7915275" y="4064000"/>
          <p14:tracePt t="69104" x="7961313" y="4064000"/>
          <p14:tracePt t="69112" x="8007350" y="4083050"/>
          <p14:tracePt t="69118" x="8043863" y="4083050"/>
          <p14:tracePt t="69127" x="8081963" y="4092575"/>
          <p14:tracePt t="69131" x="8147050" y="4092575"/>
          <p14:tracePt t="69142" x="8202613" y="4092575"/>
          <p14:tracePt t="69147" x="8248650" y="4092575"/>
          <p14:tracePt t="69156" x="8304213" y="4092575"/>
          <p14:tracePt t="69166" x="8388350" y="4092575"/>
          <p14:tracePt t="69181" x="8526463" y="4102100"/>
          <p14:tracePt t="69192" x="8601075" y="4102100"/>
          <p14:tracePt t="69194" x="8647113" y="4102100"/>
          <p14:tracePt t="69206" x="8767763" y="4083050"/>
          <p14:tracePt t="69211" x="8888413" y="4064000"/>
          <p14:tracePt t="69222" x="8999538" y="4056063"/>
          <p14:tracePt t="69227" x="9093200" y="4056063"/>
          <p14:tracePt t="69235" x="9185275" y="4056063"/>
          <p14:tracePt t="69243" x="9259888" y="4037013"/>
          <p14:tracePt t="69250" x="9305925" y="4037013"/>
          <p14:tracePt t="69258" x="9353550" y="4027488"/>
          <p14:tracePt t="69264" x="9380538" y="4008438"/>
          <p14:tracePt t="69274" x="9409113" y="4008438"/>
          <p14:tracePt t="69286" x="9417050" y="4000500"/>
          <p14:tracePt t="69288" x="9426575" y="4000500"/>
          <p14:tracePt t="69300" x="9436100" y="4000500"/>
          <p14:tracePt t="69306" x="9436100" y="3990975"/>
          <p14:tracePt t="69315" x="9445625" y="3990975"/>
          <p14:tracePt t="69336" x="9455150" y="3990975"/>
          <p14:tracePt t="69787" x="9445625" y="3990975"/>
          <p14:tracePt t="69792" x="9409113" y="3971925"/>
          <p14:tracePt t="69802" x="9371013" y="3971925"/>
          <p14:tracePt t="69807" x="9334500" y="3943350"/>
          <p14:tracePt t="69815" x="9296400" y="3943350"/>
          <p14:tracePt t="69822" x="9259888" y="3916363"/>
          <p14:tracePt t="69831" x="9240838" y="3916363"/>
          <p14:tracePt t="69839" x="9223375" y="3916363"/>
          <p14:tracePt t="69845" x="9185275" y="3906838"/>
          <p14:tracePt t="69855" x="9139238" y="3906838"/>
          <p14:tracePt t="69867" x="9120188" y="3906838"/>
          <p14:tracePt t="69871" x="9112250" y="3906838"/>
          <p14:tracePt t="69881" x="9102725" y="3906838"/>
          <p14:tracePt t="69883" x="9093200" y="3906838"/>
          <p14:tracePt t="69895" x="9083675" y="3906838"/>
          <p14:tracePt t="69901" x="9074150" y="3906838"/>
          <p14:tracePt t="69909" x="9064625" y="3906838"/>
          <p14:tracePt t="69916" x="9055100" y="3906838"/>
          <p14:tracePt t="69924" x="9047163" y="3906838"/>
          <p14:tracePt t="69931" x="9037638" y="3916363"/>
          <p14:tracePt t="69948" x="9028113" y="3916363"/>
          <p14:tracePt t="69976" x="9018588" y="3916363"/>
          <p14:tracePt t="70004" x="9009063" y="3925888"/>
          <p14:tracePt t="70476" x="8991600" y="3925888"/>
          <p14:tracePt t="70490" x="8982075" y="3925888"/>
          <p14:tracePt t="70499" x="8982075" y="3916363"/>
          <p14:tracePt t="70505" x="8972550" y="3916363"/>
          <p14:tracePt t="70514" x="8953500" y="3897313"/>
          <p14:tracePt t="70530" x="8934450" y="3860800"/>
          <p14:tracePt t="70541" x="8926513" y="3851275"/>
          <p14:tracePt t="70544" x="8916988" y="3851275"/>
          <p14:tracePt t="70556" x="8916988" y="3841750"/>
          <p14:tracePt t="70561" x="8916988" y="3832225"/>
          <p14:tracePt t="70585" x="8907463" y="3832225"/>
          <p14:tracePt t="70592" x="8897938" y="3822700"/>
          <p14:tracePt t="70599" x="8897938" y="3814763"/>
          <p14:tracePt t="70608" x="8888413" y="3814763"/>
          <p14:tracePt t="70614" x="8878888" y="3814763"/>
          <p14:tracePt t="70625" x="8861425" y="3795713"/>
          <p14:tracePt t="70638" x="8851900" y="3795713"/>
          <p14:tracePt t="70650" x="8842375" y="3795713"/>
          <p14:tracePt t="70655" x="8842375" y="3786188"/>
          <p14:tracePt t="70671" x="8832850" y="3786188"/>
          <p14:tracePt t="70694" x="8823325" y="3786188"/>
          <p14:tracePt t="70718" x="8815388" y="3795713"/>
          <p14:tracePt t="70730" x="8805863" y="3805238"/>
          <p14:tracePt t="70734" x="8796338" y="3814763"/>
          <p14:tracePt t="70746" x="8796338" y="3822700"/>
          <p14:tracePt t="70751" x="8796338" y="3832225"/>
          <p14:tracePt t="70759" x="8786813" y="3841750"/>
          <p14:tracePt t="70764" x="8786813" y="3870325"/>
          <p14:tracePt t="70778" x="8777288" y="3887788"/>
          <p14:tracePt t="70791" x="8777288" y="3897313"/>
          <p14:tracePt t="70797" x="8777288" y="3906838"/>
          <p14:tracePt t="70811" x="8777288" y="3916363"/>
          <p14:tracePt t="70824" x="8777288" y="3925888"/>
          <p14:tracePt t="70843" x="8777288" y="3935413"/>
          <p14:tracePt t="70859" x="8777288" y="3943350"/>
          <p14:tracePt t="71033" x="8786813" y="3943350"/>
          <p14:tracePt t="71042" x="8796338" y="3943350"/>
          <p14:tracePt t="71048" x="8805863" y="3943350"/>
          <p14:tracePt t="71056" x="8815388" y="3943350"/>
          <p14:tracePt t="71066" x="8823325" y="3943350"/>
          <p14:tracePt t="71072" x="8832850" y="3943350"/>
          <p14:tracePt t="71080" x="8842375" y="3943350"/>
          <p14:tracePt t="71092" x="8861425" y="3935413"/>
          <p14:tracePt t="71096" x="8870950" y="3935413"/>
          <p14:tracePt t="71113" x="8888413" y="3935413"/>
          <p14:tracePt t="71123" x="8897938" y="3925888"/>
          <p14:tracePt t="71127" x="8916988" y="3916363"/>
          <p14:tracePt t="71136" x="8926513" y="3916363"/>
          <p14:tracePt t="71142" x="8953500" y="3916363"/>
          <p14:tracePt t="71151" x="8972550" y="3916363"/>
          <p14:tracePt t="71161" x="8991600" y="3916363"/>
          <p14:tracePt t="71175" x="9009063" y="3916363"/>
          <p14:tracePt t="71180" x="9018588" y="3916363"/>
          <p14:tracePt t="71191" x="9028113" y="3916363"/>
          <p14:tracePt t="71202" x="9037638" y="3916363"/>
          <p14:tracePt t="71207" x="9047163" y="3916363"/>
          <p14:tracePt t="71216" x="9055100" y="3916363"/>
          <p14:tracePt t="71222" x="9074150" y="3925888"/>
          <p14:tracePt t="71238" x="9102725" y="3925888"/>
          <p14:tracePt t="71245" x="9112250" y="3925888"/>
          <p14:tracePt t="71255" x="9120188" y="3925888"/>
          <p14:tracePt t="71266" x="9139238" y="3925888"/>
          <p14:tracePt t="71282" x="9148763" y="3925888"/>
          <p14:tracePt t="71302" x="9158288" y="3925888"/>
          <p14:tracePt t="71317" x="9167813" y="3925888"/>
          <p14:tracePt t="71340" x="9185275" y="3925888"/>
          <p14:tracePt t="71363" x="9194800" y="3925888"/>
          <p14:tracePt t="71381" x="9204325" y="3925888"/>
          <p14:tracePt t="71419" x="9213850" y="3925888"/>
          <p14:tracePt t="71434" x="9223375" y="3925888"/>
          <p14:tracePt t="71458" x="9240838" y="3925888"/>
          <p14:tracePt t="71485" x="9269413" y="3925888"/>
          <p14:tracePt t="71499" x="9278938" y="3925888"/>
          <p14:tracePt t="71514" x="9288463" y="3925888"/>
          <p14:tracePt t="71528" x="9296400" y="3925888"/>
          <p14:tracePt t="71542" x="9305925" y="3925888"/>
          <p14:tracePt t="71551" x="9315450" y="3925888"/>
          <p14:tracePt t="71579" x="9324975" y="3925888"/>
          <p14:tracePt t="71583" x="9334500" y="3925888"/>
          <p14:tracePt t="71608" x="9344025" y="3925888"/>
          <p14:tracePt t="71623" x="9353550" y="3925888"/>
          <p14:tracePt t="71637" x="9371013" y="3925888"/>
          <p14:tracePt t="71646" x="9390063" y="3916363"/>
          <p14:tracePt t="71661" x="9399588" y="3916363"/>
          <p14:tracePt t="71664" x="9409113" y="3916363"/>
          <p14:tracePt t="71673" x="9417050" y="3916363"/>
          <p14:tracePt t="71675" x="9426575" y="3906838"/>
          <p14:tracePt t="71689" x="9455150" y="3906838"/>
          <p14:tracePt t="71692" x="9472613" y="3906838"/>
          <p14:tracePt t="71702" x="9482138" y="3906838"/>
          <p14:tracePt t="71708" x="9491663" y="3897313"/>
          <p14:tracePt t="71717" x="9510713" y="3897313"/>
          <p14:tracePt t="71725" x="9529763" y="3897313"/>
          <p14:tracePt t="71731" x="9556750" y="3897313"/>
          <p14:tracePt t="71739" x="9566275" y="3897313"/>
          <p14:tracePt t="71746" x="9575800" y="3897313"/>
          <p14:tracePt t="71756" x="9602788" y="3897313"/>
          <p14:tracePt t="71767" x="9621838" y="3887788"/>
          <p14:tracePt t="71782" x="9650413" y="3887788"/>
          <p14:tracePt t="71788" x="9658350" y="3879850"/>
          <p14:tracePt t="71803" x="9667875" y="3879850"/>
          <p14:tracePt t="71861" x="9677400" y="3879850"/>
          <p14:tracePt t="71876" x="9686925" y="3879850"/>
          <p14:tracePt t="71905" x="9696450" y="3879850"/>
          <p14:tracePt t="71920" x="9705975" y="3879850"/>
          <p14:tracePt t="71944" x="9713913" y="3879850"/>
          <p14:tracePt t="71956" x="9723438" y="3879850"/>
          <p14:tracePt t="71971" x="9732963" y="3879850"/>
          <p14:tracePt t="71985" x="9752013" y="3879850"/>
          <p14:tracePt t="72007" x="9761538" y="3879850"/>
          <p14:tracePt t="72022" x="9771063" y="3879850"/>
          <p14:tracePt t="72039" x="9788525" y="3887788"/>
          <p14:tracePt t="72064" x="9798050" y="3887788"/>
          <p14:tracePt t="72071" x="9807575" y="3887788"/>
          <p14:tracePt t="72158" x="9817100" y="3887788"/>
          <p14:tracePt t="72203" x="9826625" y="3887788"/>
          <p14:tracePt t="72283" x="9834563" y="3887788"/>
          <p14:tracePt t="72320" x="9844088" y="3887788"/>
          <p14:tracePt t="72336" x="9844088" y="3879850"/>
          <p14:tracePt t="72362" x="9853613" y="3879850"/>
          <p14:tracePt t="72377" x="9863138" y="3879850"/>
          <p14:tracePt t="72406" x="9872663" y="3870325"/>
          <p14:tracePt t="72430" x="9882188" y="3870325"/>
          <p14:tracePt t="72446" x="9882188" y="3860800"/>
          <p14:tracePt t="72500" x="9891713" y="3860800"/>
          <p14:tracePt t="72566" x="9899650" y="3860800"/>
          <p14:tracePt t="72603" x="9909175" y="3860800"/>
          <p14:tracePt t="72619" x="9918700" y="3851275"/>
          <p14:tracePt t="72634" x="9928225" y="3851275"/>
          <p14:tracePt t="72651" x="9937750" y="3851275"/>
          <p14:tracePt t="72660" x="9947275" y="3841750"/>
          <p14:tracePt t="72683" x="9955213" y="3841750"/>
          <p14:tracePt t="72689" x="9974263" y="3841750"/>
          <p14:tracePt t="72698" x="9983788" y="3841750"/>
          <p14:tracePt t="72712" x="9993313" y="3841750"/>
          <p14:tracePt t="72725" x="10010775" y="3841750"/>
          <p14:tracePt t="72739" x="10020300" y="3841750"/>
          <p14:tracePt t="72743" x="10029825" y="3841750"/>
          <p14:tracePt t="72761" x="10048875" y="3841750"/>
          <p14:tracePt t="72769" x="10058400" y="3841750"/>
          <p14:tracePt t="72783" x="10075863" y="3841750"/>
          <p14:tracePt t="72806" x="10104438" y="3841750"/>
          <p14:tracePt t="72824" x="10113963" y="3841750"/>
          <p14:tracePt t="72834" x="10123488" y="3841750"/>
          <p14:tracePt t="72855" x="10131425" y="3851275"/>
          <p14:tracePt t="72870" x="10140950" y="3851275"/>
          <p14:tracePt t="72886" x="10150475" y="3851275"/>
          <p14:tracePt t="72902" x="10160000" y="3851275"/>
          <p14:tracePt t="72916" x="10169525" y="3851275"/>
          <p14:tracePt t="72933" x="10179050" y="3851275"/>
          <p14:tracePt t="72972" x="10188575" y="3851275"/>
          <p14:tracePt t="72981" x="10196513" y="3851275"/>
          <p14:tracePt t="73008" x="10206038" y="3851275"/>
          <p14:tracePt t="73022" x="10215563" y="3851275"/>
          <p14:tracePt t="73044" x="10225088" y="3851275"/>
          <p14:tracePt t="73051" x="10234613" y="3851275"/>
          <p14:tracePt t="73074" x="10244138" y="3851275"/>
          <p14:tracePt t="73090" x="10252075" y="3851275"/>
          <p14:tracePt t="73102" x="10261600" y="3851275"/>
          <p14:tracePt t="73117" x="10271125" y="3851275"/>
          <p14:tracePt t="73132" x="10280650" y="3851275"/>
          <p14:tracePt t="73160" x="10290175" y="3860800"/>
          <p14:tracePt t="73183" x="10299700" y="3860800"/>
          <p14:tracePt t="73264" x="10309225" y="3860800"/>
          <p14:tracePt t="73291" x="10317163" y="3860800"/>
          <p14:tracePt t="73309" x="10317163" y="3870325"/>
          <p14:tracePt t="73334" x="10326688" y="3870325"/>
          <p14:tracePt t="73350" x="10336213" y="3870325"/>
          <p14:tracePt t="73374" x="10345738" y="3870325"/>
          <p14:tracePt t="73379" x="10355263" y="3870325"/>
          <p14:tracePt t="73394" x="10355263" y="3879850"/>
          <p14:tracePt t="73414" x="10382250" y="3887788"/>
          <p14:tracePt t="73435" x="10391775" y="3887788"/>
          <p14:tracePt t="73443" x="10401300" y="3887788"/>
          <p14:tracePt t="73450" x="10410825" y="3887788"/>
          <p14:tracePt t="73457" x="10420350" y="3887788"/>
          <p14:tracePt t="73469" x="10428288" y="3897313"/>
          <p14:tracePt t="73480" x="10437813" y="3897313"/>
          <p14:tracePt t="73482" x="10447338" y="3897313"/>
          <p14:tracePt t="73494" x="10456863" y="3897313"/>
          <p14:tracePt t="73498" x="10466388" y="3897313"/>
          <p14:tracePt t="73508" x="10466388" y="3906838"/>
          <p14:tracePt t="73514" x="10475913" y="3906838"/>
          <p14:tracePt t="73524" x="10485438" y="3906838"/>
          <p14:tracePt t="73539" x="10493375" y="3906838"/>
          <p14:tracePt t="73545" x="10502900" y="3906838"/>
          <p14:tracePt t="73552" x="10512425" y="3906838"/>
          <p14:tracePt t="73562" x="10521950" y="3906838"/>
          <p14:tracePt t="73574" x="10541000" y="3906838"/>
          <p14:tracePt t="73578" x="10548938" y="3906838"/>
          <p14:tracePt t="73589" x="10558463" y="3906838"/>
          <p14:tracePt t="73603" x="10567988" y="3906838"/>
          <p14:tracePt t="73609" x="10577513" y="3906838"/>
          <p14:tracePt t="73624" x="10587038" y="3906838"/>
          <p14:tracePt t="73632" x="10596563" y="3906838"/>
          <p14:tracePt t="73640" x="10606088" y="3906838"/>
          <p14:tracePt t="73658" x="10623550" y="3906838"/>
          <p14:tracePt t="73667" x="10623550" y="3897313"/>
          <p14:tracePt t="73672" x="10642600" y="3897313"/>
          <p14:tracePt t="73687" x="10669588" y="3897313"/>
          <p14:tracePt t="73703" x="10679113" y="3887788"/>
          <p14:tracePt t="73712" x="10688638" y="3887788"/>
          <p14:tracePt t="73718" x="10698163" y="3887788"/>
          <p14:tracePt t="73727" x="10707688" y="3879850"/>
          <p14:tracePt t="73734" x="10717213" y="3879850"/>
          <p14:tracePt t="73741" x="10726738" y="3879850"/>
          <p14:tracePt t="73752" x="10744200" y="3879850"/>
          <p14:tracePt t="73762" x="10753725" y="3879850"/>
          <p14:tracePt t="73765" x="10753725" y="3870325"/>
          <p14:tracePt t="73777" x="10763250" y="3870325"/>
          <p14:tracePt t="73783" x="10772775" y="3870325"/>
          <p14:tracePt t="73791" x="10772775" y="3860800"/>
          <p14:tracePt t="73798" x="10782300" y="3860800"/>
          <p14:tracePt t="73806" x="10790238" y="3860800"/>
          <p14:tracePt t="73821" x="10799763" y="3860800"/>
          <p14:tracePt t="73828" x="10809288" y="3860800"/>
          <p14:tracePt t="73835" x="10818813" y="3860800"/>
          <p14:tracePt t="73844" x="10828338" y="3851275"/>
          <p14:tracePt t="73860" x="10847388" y="3841750"/>
          <p14:tracePt t="73885" x="10855325" y="3841750"/>
          <p14:tracePt t="73892" x="10864850" y="3841750"/>
          <p14:tracePt t="73900" x="10864850" y="3832225"/>
          <p14:tracePt t="73906" x="10874375" y="3832225"/>
          <p14:tracePt t="73915" x="10883900" y="3822700"/>
          <p14:tracePt t="73929" x="10893425" y="3822700"/>
          <p14:tracePt t="73939" x="10902950" y="3814763"/>
          <p14:tracePt t="73955" x="10920413" y="3805238"/>
          <p14:tracePt t="73970" x="10929938" y="3805238"/>
          <p14:tracePt t="73980" x="10939463" y="3795713"/>
          <p14:tracePt t="73986" x="10948988" y="3786188"/>
          <p14:tracePt t="73994" x="10958513" y="3786188"/>
          <p14:tracePt t="74000" x="10975975" y="3776663"/>
          <p14:tracePt t="74009" x="10975975" y="3767138"/>
          <p14:tracePt t="74016" x="10985500" y="3767138"/>
          <p14:tracePt t="74023" x="10995025" y="3759200"/>
          <p14:tracePt t="74031" x="11004550" y="3749675"/>
          <p14:tracePt t="74039" x="11014075" y="3749675"/>
          <p14:tracePt t="74049" x="11023600" y="3740150"/>
          <p14:tracePt t="74060" x="11031538" y="3730625"/>
          <p14:tracePt t="74074" x="11041063" y="3730625"/>
          <p14:tracePt t="74090" x="11050588" y="3730625"/>
          <p14:tracePt t="74103" x="11050588" y="3721100"/>
          <p14:tracePt t="74110" x="11050588" y="3702050"/>
          <p14:tracePt t="74118" x="11060113" y="3702050"/>
          <p14:tracePt t="74127" x="11069638" y="3694113"/>
          <p14:tracePt t="74132" x="11079163" y="3684588"/>
          <p14:tracePt t="74141" x="11079163" y="3665538"/>
          <p14:tracePt t="74154" x="11087100" y="3656013"/>
          <p14:tracePt t="74169" x="11087100" y="3646488"/>
          <p14:tracePt t="74175" x="11087100" y="3629025"/>
          <p14:tracePt t="74190" x="11087100" y="3619500"/>
          <p14:tracePt t="74198" x="11087100" y="3609975"/>
          <p14:tracePt t="74203" x="11079163" y="3600450"/>
          <p14:tracePt t="74211" x="11069638" y="3590925"/>
          <p14:tracePt t="74222" x="11060113" y="3581400"/>
          <p14:tracePt t="74226" x="11031538" y="3563938"/>
          <p14:tracePt t="74237" x="11004550" y="3525838"/>
          <p14:tracePt t="74251" x="10995025" y="3517900"/>
          <p14:tracePt t="74253" x="10966450" y="3498850"/>
          <p14:tracePt t="74263" x="10948988" y="3470275"/>
          <p14:tracePt t="74270" x="10939463" y="3460750"/>
          <p14:tracePt t="74277" x="10902950" y="3443288"/>
          <p14:tracePt t="74282" x="10883900" y="3433763"/>
          <p14:tracePt t="74293" x="10847388" y="3405188"/>
          <p14:tracePt t="74298" x="10809288" y="3378200"/>
          <p14:tracePt t="74306" x="10753725" y="3368675"/>
          <p14:tracePt t="74316" x="10707688" y="3359150"/>
          <p14:tracePt t="74323" x="10633075" y="3359150"/>
          <p14:tracePt t="74331" x="10447338" y="3303588"/>
          <p14:tracePt t="74342" x="10372725" y="3294063"/>
          <p14:tracePt t="74347" x="10299700" y="3276600"/>
          <p14:tracePt t="74357" x="10225088" y="3267075"/>
          <p14:tracePt t="74363" x="10160000" y="3248025"/>
          <p14:tracePt t="74374" x="10039350" y="3228975"/>
          <p14:tracePt t="74378" x="9947275" y="3219450"/>
          <p14:tracePt t="74386" x="9807575" y="3201988"/>
          <p14:tracePt t="74394" x="9696450" y="3201988"/>
          <p14:tracePt t="74401" x="9537700" y="3201988"/>
          <p14:tracePt t="74410" x="9445625" y="3211513"/>
          <p14:tracePt t="74414" x="9315450" y="3219450"/>
          <p14:tracePt t="74425" x="8999538" y="3257550"/>
          <p14:tracePt t="74437" x="8815388" y="3276600"/>
          <p14:tracePt t="74440" x="8656638" y="3294063"/>
          <p14:tracePt t="74451" x="8516938" y="3332163"/>
          <p14:tracePt t="74457" x="8388350" y="3332163"/>
          <p14:tracePt t="74466" x="8248650" y="3368675"/>
          <p14:tracePt t="74473" x="8108950" y="3378200"/>
          <p14:tracePt t="74481" x="7997825" y="3397250"/>
          <p14:tracePt t="74488" x="7905750" y="3397250"/>
          <p14:tracePt t="74495" x="7840663" y="3397250"/>
          <p14:tracePt t="74505" x="7785100" y="3397250"/>
          <p14:tracePt t="74510" x="7766050" y="3397250"/>
          <p14:tracePt t="74519" x="7747000" y="3397250"/>
          <p14:tracePt t="74872" x="7681913" y="3397250"/>
          <p14:tracePt t="74880" x="7561263" y="3387725"/>
          <p14:tracePt t="74888" x="7450138" y="3378200"/>
          <p14:tracePt t="74898" x="7218363" y="3368675"/>
          <p14:tracePt t="74909" x="7107238" y="3359150"/>
          <p14:tracePt t="74913" x="7015163" y="3340100"/>
          <p14:tracePt t="74923" x="6875463" y="3340100"/>
          <p14:tracePt t="74929" x="6745288" y="3340100"/>
          <p14:tracePt t="74939" x="6588125" y="3340100"/>
          <p14:tracePt t="74944" x="6467475" y="3322638"/>
          <p14:tracePt t="74952" x="6318250" y="3322638"/>
          <p14:tracePt t="74962" x="6226175" y="3322638"/>
          <p14:tracePt t="74967" x="6115050" y="3332163"/>
          <p14:tracePt t="74975" x="5994400" y="3332163"/>
          <p14:tracePt t="74981" x="5883275" y="3332163"/>
          <p14:tracePt t="74991" x="5753100" y="3332163"/>
          <p14:tracePt t="75007" x="5668963" y="3332163"/>
          <p14:tracePt t="75018" x="5613400" y="3349625"/>
          <p14:tracePt t="75020" x="5576888" y="3359150"/>
          <p14:tracePt t="75032" x="5529263" y="3359150"/>
          <p14:tracePt t="75037" x="5492750" y="3387725"/>
          <p14:tracePt t="75047" x="5437188" y="3387725"/>
          <p14:tracePt t="75053" x="5391150" y="3405188"/>
          <p14:tracePt t="75062" x="5335588" y="3424238"/>
          <p14:tracePt t="75071" x="5280025" y="3452813"/>
          <p14:tracePt t="75075" x="5260975" y="3470275"/>
          <p14:tracePt t="75085" x="5176838" y="3508375"/>
          <p14:tracePt t="75101" x="5149850" y="3544888"/>
          <p14:tracePt t="75113" x="5121275" y="3554413"/>
          <p14:tracePt t="75117" x="5111750" y="3581400"/>
          <p14:tracePt t="75126" x="5103813" y="3581400"/>
          <p14:tracePt t="75131" x="5094288" y="3600450"/>
          <p14:tracePt t="75141" x="5084763" y="3619500"/>
          <p14:tracePt t="75146" x="5084763" y="3629025"/>
          <p14:tracePt t="75156" x="5065713" y="3656013"/>
          <p14:tracePt t="75164" x="5065713" y="3665538"/>
          <p14:tracePt t="75179" x="5065713" y="3684588"/>
          <p14:tracePt t="75220" x="5065713" y="3694113"/>
          <p14:tracePt t="75236" x="5075238" y="3702050"/>
          <p14:tracePt t="75242" x="5130800" y="3730625"/>
          <p14:tracePt t="75250" x="5149850" y="3749675"/>
          <p14:tracePt t="75258" x="5214938" y="3749675"/>
          <p14:tracePt t="75264" x="5270500" y="3767138"/>
          <p14:tracePt t="75274" x="5345113" y="3776663"/>
          <p14:tracePt t="75289" x="5427663" y="3776663"/>
          <p14:tracePt t="75301" x="5465763" y="3776663"/>
          <p14:tracePt t="75304" x="5502275" y="3776663"/>
          <p14:tracePt t="75315" x="5529263" y="3776663"/>
          <p14:tracePt t="75320" x="5567363" y="3786188"/>
          <p14:tracePt t="75329" x="5641975" y="3805238"/>
          <p14:tracePt t="75338" x="5678488" y="3805238"/>
          <p14:tracePt t="75345" x="5724525" y="3832225"/>
          <p14:tracePt t="75354" x="5780088" y="3832225"/>
          <p14:tracePt t="75358" x="5827713" y="3841750"/>
          <p14:tracePt t="75369" x="5919788" y="3851275"/>
          <p14:tracePt t="75381" x="5956300" y="3851275"/>
          <p14:tracePt t="75384" x="6003925" y="3851275"/>
          <p14:tracePt t="75395" x="6040438" y="3841750"/>
          <p14:tracePt t="75400" x="6076950" y="3841750"/>
          <p14:tracePt t="75410" x="6115050" y="3841750"/>
          <p14:tracePt t="75414" x="6151563" y="3822700"/>
          <p14:tracePt t="75424" x="6188075" y="3814763"/>
          <p14:tracePt t="75431" x="6216650" y="3814763"/>
          <p14:tracePt t="75439" x="6245225" y="3814763"/>
          <p14:tracePt t="75446" x="6291263" y="3805238"/>
          <p14:tracePt t="75454" x="6318250" y="3805238"/>
          <p14:tracePt t="75464" x="6356350" y="3795713"/>
          <p14:tracePt t="75478" x="6411913" y="3795713"/>
          <p14:tracePt t="75489" x="6438900" y="3795713"/>
          <p14:tracePt t="75495" x="6477000" y="3795713"/>
          <p14:tracePt t="75504" x="6503988" y="3795713"/>
          <p14:tracePt t="75508" x="6532563" y="3795713"/>
          <p14:tracePt t="75519" x="6569075" y="3795713"/>
          <p14:tracePt t="75526" x="6597650" y="3795713"/>
          <p14:tracePt t="75533" x="6624638" y="3795713"/>
          <p14:tracePt t="75540" x="6643688" y="3795713"/>
          <p14:tracePt t="75547" x="6653213" y="3795713"/>
          <p14:tracePt t="75555" x="6670675" y="3795713"/>
          <p14:tracePt t="75572" x="6680200" y="3795713"/>
          <p14:tracePt t="76106" x="6699250" y="3795713"/>
          <p14:tracePt t="76113" x="6735763" y="3795713"/>
          <p14:tracePt t="76121" x="6764338" y="3795713"/>
          <p14:tracePt t="76129" x="6783388" y="3805238"/>
          <p14:tracePt t="76137" x="6800850" y="3805238"/>
          <p14:tracePt t="76142" x="6810375" y="3814763"/>
          <p14:tracePt t="76149" x="6846888" y="3814763"/>
          <p14:tracePt t="76165" x="6865938" y="3814763"/>
          <p14:tracePt t="76179" x="6894513" y="3822700"/>
          <p14:tracePt t="76193" x="6902450" y="3822700"/>
          <p14:tracePt t="76200" x="6911975" y="3832225"/>
          <p14:tracePt t="76207" x="6921500" y="3832225"/>
          <p14:tracePt t="76215" x="6931025" y="3832225"/>
          <p14:tracePt t="76231" x="6940550" y="3832225"/>
          <p14:tracePt t="76245" x="6950075" y="3832225"/>
          <p14:tracePt t="76262" x="6959600" y="3832225"/>
          <p14:tracePt t="76273" x="6977063" y="3832225"/>
          <p14:tracePt t="76294" x="6986588" y="3832225"/>
          <p14:tracePt t="76307" x="6996113" y="3832225"/>
          <p14:tracePt t="76330" x="7005638" y="3832225"/>
          <p14:tracePt t="76341" x="7015163" y="3832225"/>
          <p14:tracePt t="76435" x="7023100" y="3832225"/>
          <p14:tracePt t="76541" x="7032625" y="3832225"/>
          <p14:tracePt t="76599" x="7042150" y="3832225"/>
          <p14:tracePt t="76671" x="7051675" y="3832225"/>
          <p14:tracePt t="76732" x="7061200" y="3832225"/>
          <p14:tracePt t="76773" x="7070725" y="3832225"/>
          <p14:tracePt t="76947" x="7070725" y="3841750"/>
          <p14:tracePt t="76962" x="7070725" y="3851275"/>
          <p14:tracePt t="76985" x="7061200" y="3860800"/>
          <p14:tracePt t="76990" x="7023100" y="3879850"/>
          <p14:tracePt t="77000" x="6967538" y="3897313"/>
          <p14:tracePt t="77016" x="6902450" y="3916363"/>
          <p14:tracePt t="77028" x="6875463" y="3916363"/>
          <p14:tracePt t="77033" x="6846888" y="3916363"/>
          <p14:tracePt t="77042" x="6829425" y="3916363"/>
          <p14:tracePt t="77048" x="6810375" y="3916363"/>
          <p14:tracePt t="77056" x="6783388" y="3916363"/>
          <p14:tracePt t="77062" x="6745288" y="3916363"/>
          <p14:tracePt t="77071" x="6726238" y="3906838"/>
          <p14:tracePt t="77080" x="6689725" y="3906838"/>
          <p14:tracePt t="77086" x="6670675" y="3906838"/>
          <p14:tracePt t="77097" x="6624638" y="3887788"/>
          <p14:tracePt t="77110" x="6597650" y="3887788"/>
          <p14:tracePt t="77121" x="6559550" y="3887788"/>
          <p14:tracePt t="77125" x="6532563" y="3879850"/>
          <p14:tracePt t="77137" x="6513513" y="3860800"/>
          <p14:tracePt t="77142" x="6494463" y="3860800"/>
          <p14:tracePt t="77150" x="6467475" y="3851275"/>
          <p14:tracePt t="77156" x="6448425" y="3841750"/>
          <p14:tracePt t="77166" x="6411913" y="3841750"/>
          <p14:tracePt t="77171" x="6373813" y="3841750"/>
          <p14:tracePt t="77181" x="6337300" y="3832225"/>
          <p14:tracePt t="77189" x="6308725" y="3822700"/>
          <p14:tracePt t="77204" x="6262688" y="3822700"/>
          <p14:tracePt t="77216" x="6245225" y="3822700"/>
          <p14:tracePt t="77220" x="6235700" y="3822700"/>
          <p14:tracePt t="77236" x="6226175" y="3822700"/>
          <p14:tracePt t="77251" x="6216650" y="3822700"/>
          <p14:tracePt t="77259" x="6207125" y="3822700"/>
          <p14:tracePt t="77285" x="6188075" y="3832225"/>
          <p14:tracePt t="77394" x="6245225" y="3851275"/>
          <p14:tracePt t="77404" x="6281738" y="3851275"/>
          <p14:tracePt t="77434" x="6494463" y="3851275"/>
          <p14:tracePt t="77448" x="6624638" y="3851275"/>
          <p14:tracePt t="77456" x="6680200" y="3851275"/>
          <p14:tracePt t="77462" x="6726238" y="3879850"/>
          <p14:tracePt t="77470" x="6783388" y="3879850"/>
          <p14:tracePt t="77477" x="6800850" y="3879850"/>
          <p14:tracePt t="77486" x="6865938" y="3879850"/>
          <p14:tracePt t="77486" x="6921500" y="3879850"/>
          <p14:tracePt t="77498" x="6986588" y="3879850"/>
          <p14:tracePt t="77504" x="7051675" y="3879850"/>
          <p14:tracePt t="77514" x="7153275" y="3860800"/>
          <p14:tracePt t="77519" x="7218363" y="3860800"/>
          <p14:tracePt t="77529" x="7292975" y="3841750"/>
          <p14:tracePt t="77532" x="7385050" y="3822700"/>
          <p14:tracePt t="77542" x="7478713" y="3822700"/>
          <p14:tracePt t="77550" x="7570788" y="3814763"/>
          <p14:tracePt t="77556" x="7664450" y="3795713"/>
          <p14:tracePt t="77565" x="7710488" y="3795713"/>
          <p14:tracePt t="77570" x="7785100" y="3776663"/>
          <p14:tracePt t="77580" x="7867650" y="3767138"/>
          <p14:tracePt t="77596" x="7923213" y="3740150"/>
          <p14:tracePt t="77608" x="7961313" y="3740150"/>
          <p14:tracePt t="77611" x="7997825" y="3730625"/>
          <p14:tracePt t="77622" x="8026400" y="3721100"/>
          <p14:tracePt t="77628" x="8062913" y="3711575"/>
          <p14:tracePt t="77638" x="8081963" y="3694113"/>
          <p14:tracePt t="77643" x="8118475" y="3684588"/>
          <p14:tracePt t="77651" x="8147050" y="3675063"/>
          <p14:tracePt t="77661" x="8156575" y="3675063"/>
          <p14:tracePt t="77665" x="8164513" y="3665538"/>
          <p14:tracePt t="77676" x="8183563" y="3665538"/>
          <p14:tracePt t="77690" x="8183563" y="3656013"/>
          <p14:tracePt t="77706" x="8193088" y="3656013"/>
          <p14:tracePt t="77721" x="8202613" y="3656013"/>
          <p14:tracePt t="77738" x="8212138" y="3638550"/>
          <p14:tracePt t="77754" x="8220075" y="3619500"/>
          <p14:tracePt t="77760" x="8229600" y="3600450"/>
          <p14:tracePt t="77769" x="8229600" y="3590925"/>
          <p14:tracePt t="77781" x="8229600" y="3581400"/>
          <p14:tracePt t="77786" x="8229600" y="3573463"/>
          <p14:tracePt t="77802" x="8229600" y="3554413"/>
          <p14:tracePt t="77825" x="8229600" y="3544888"/>
          <p14:tracePt t="77832" x="8220075" y="3535363"/>
          <p14:tracePt t="77840" x="8212138" y="3535363"/>
          <p14:tracePt t="77847" x="8183563" y="3517900"/>
          <p14:tracePt t="77854" x="8174038" y="3508375"/>
          <p14:tracePt t="77863" x="8147050" y="3479800"/>
          <p14:tracePt t="77876" x="8128000" y="3470275"/>
          <p14:tracePt t="77880" x="8099425" y="3460750"/>
          <p14:tracePt t="77890" x="8081963" y="3452813"/>
          <p14:tracePt t="77896" x="8053388" y="3433763"/>
          <p14:tracePt t="77905" x="8035925" y="3424238"/>
          <p14:tracePt t="77911" x="8026400" y="3414713"/>
          <p14:tracePt t="77922" x="7988300" y="3397250"/>
          <p14:tracePt t="77926" x="7970838" y="3387725"/>
          <p14:tracePt t="77935" x="7915275" y="3368675"/>
          <p14:tracePt t="77942" x="7896225" y="3359150"/>
          <p14:tracePt t="77948" x="7840663" y="3332163"/>
          <p14:tracePt t="77959" x="7739063" y="3303588"/>
          <p14:tracePt t="77970" x="7664450" y="3276600"/>
          <p14:tracePt t="77972" x="7608888" y="3267075"/>
          <p14:tracePt t="77985" x="7561263" y="3248025"/>
          <p14:tracePt t="77990" x="7505700" y="3248025"/>
          <p14:tracePt t="78000" x="7459663" y="3219450"/>
          <p14:tracePt t="78006" x="7404100" y="3219450"/>
          <p14:tracePt t="78014" x="7339013" y="3211513"/>
          <p14:tracePt t="78020" x="7283450" y="3201988"/>
          <p14:tracePt t="78028" x="7172325" y="3182938"/>
          <p14:tracePt t="78037" x="7097713" y="3182938"/>
          <p14:tracePt t="78044" x="7015163" y="3182938"/>
          <p14:tracePt t="78053" x="6829425" y="3182938"/>
          <p14:tracePt t="78064" x="6783388" y="3182938"/>
          <p14:tracePt t="78070" x="6699250" y="3182938"/>
          <p14:tracePt t="78080" x="6605588" y="3182938"/>
          <p14:tracePt t="78082" x="6513513" y="3182938"/>
          <p14:tracePt t="78094" x="6421438" y="3182938"/>
          <p14:tracePt t="78098" x="6327775" y="3201988"/>
          <p14:tracePt t="78108" x="6235700" y="3219450"/>
          <p14:tracePt t="78115" x="6142038" y="3238500"/>
          <p14:tracePt t="78122" x="6086475" y="3248025"/>
          <p14:tracePt t="78132" x="5994400" y="3267075"/>
          <p14:tracePt t="78138" x="5919788" y="3276600"/>
          <p14:tracePt t="78146" x="5864225" y="3303588"/>
          <p14:tracePt t="78153" x="5789613" y="3332163"/>
          <p14:tracePt t="78163" x="5641975" y="3397250"/>
          <p14:tracePt t="78174" x="5586413" y="3424238"/>
          <p14:tracePt t="78178" x="5521325" y="3479800"/>
          <p14:tracePt t="78188" x="5446713" y="3525838"/>
          <p14:tracePt t="78194" x="5408613" y="3573463"/>
          <p14:tracePt t="78203" x="5372100" y="3590925"/>
          <p14:tracePt t="78208" x="5316538" y="3638550"/>
          <p14:tracePt t="78217" x="5280025" y="3656013"/>
          <p14:tracePt t="78224" x="5241925" y="3694113"/>
          <p14:tracePt t="78231" x="5205413" y="3721100"/>
          <p14:tracePt t="78239" x="5195888" y="3730625"/>
          <p14:tracePt t="78246" x="5159375" y="3767138"/>
          <p14:tracePt t="78257" x="5111750" y="3841750"/>
          <p14:tracePt t="78272" x="5075238" y="3887788"/>
          <p14:tracePt t="78282" x="5065713" y="3887788"/>
          <p14:tracePt t="78287" x="5065713" y="3906838"/>
          <p14:tracePt t="78297" x="5056188" y="3916363"/>
          <p14:tracePt t="78302" x="5056188" y="3925888"/>
          <p14:tracePt t="78352" x="5241925" y="4102100"/>
          <p14:tracePt t="78362" x="5316538" y="4167188"/>
          <p14:tracePt t="78366" x="5418138" y="4194175"/>
          <p14:tracePt t="78377" x="5492750" y="4232275"/>
          <p14:tracePt t="78380" x="5586413" y="4259263"/>
          <p14:tracePt t="78391" x="5678488" y="4297363"/>
          <p14:tracePt t="78397" x="5780088" y="4324350"/>
          <p14:tracePt t="78407" x="5891213" y="4360863"/>
          <p14:tracePt t="78414" x="6030913" y="4389438"/>
          <p14:tracePt t="78421" x="6216650" y="4408488"/>
          <p14:tracePt t="78427" x="6421438" y="4445000"/>
          <p14:tracePt t="78436" x="6615113" y="4481513"/>
          <p14:tracePt t="78445" x="7005638" y="4556125"/>
          <p14:tracePt t="78456" x="7135813" y="4556125"/>
          <p14:tracePt t="78461" x="7312025" y="4556125"/>
          <p14:tracePt t="78471" x="7385050" y="4556125"/>
          <p14:tracePt t="78476" x="7478713" y="4538663"/>
          <p14:tracePt t="78486" x="7534275" y="4519613"/>
          <p14:tracePt t="78491" x="7608888" y="4491038"/>
          <p14:tracePt t="78500" x="7664450" y="4464050"/>
          <p14:tracePt t="78507" x="7700963" y="4435475"/>
          <p14:tracePt t="78515" x="7747000" y="4418013"/>
          <p14:tracePt t="78522" x="7794625" y="4370388"/>
          <p14:tracePt t="78530" x="7867650" y="4324350"/>
          <p14:tracePt t="78539" x="7997825" y="4268788"/>
          <p14:tracePt t="78551" x="8081963" y="4203700"/>
          <p14:tracePt t="78555" x="8137525" y="4167188"/>
          <p14:tracePt t="78565" x="8212138" y="4111625"/>
          <p14:tracePt t="78571" x="8277225" y="4073525"/>
          <p14:tracePt t="78580" x="8350250" y="4027488"/>
          <p14:tracePt t="78587" x="8405813" y="4000500"/>
          <p14:tracePt t="78596" x="8461375" y="3952875"/>
          <p14:tracePt t="78603" x="8526463" y="3906838"/>
          <p14:tracePt t="78609" x="8582025" y="3870325"/>
          <p14:tracePt t="78617" x="8620125" y="3832225"/>
          <p14:tracePt t="78623" x="8675688" y="3805238"/>
          <p14:tracePt t="78634" x="8767763" y="3730625"/>
          <p14:tracePt t="78650" x="8861425" y="3694113"/>
          <p14:tracePt t="78660" x="8897938" y="3665538"/>
          <p14:tracePt t="78665" x="8916988" y="3665538"/>
          <p14:tracePt t="78674" x="8916988" y="3656013"/>
          <p14:tracePt t="78681" x="8943975" y="3656013"/>
          <p14:tracePt t="78689" x="8943975" y="3646488"/>
          <p14:tracePt t="78822" x="8943975" y="3656013"/>
          <p14:tracePt t="78929" x="8943975" y="3665538"/>
          <p14:tracePt t="78947" x="8934450" y="3675063"/>
          <p14:tracePt t="78957" x="8916988" y="3675063"/>
          <p14:tracePt t="78962" x="8897938" y="3694113"/>
          <p14:tracePt t="78971" x="8851900" y="3711575"/>
          <p14:tracePt t="78980" x="8842375" y="3721100"/>
          <p14:tracePt t="78987" x="8832850" y="3721100"/>
          <p14:tracePt t="78995" x="8805863" y="3730625"/>
          <p14:tracePt t="79001" x="8786813" y="3740150"/>
          <p14:tracePt t="79011" x="8750300" y="3759200"/>
          <p14:tracePt t="79026" x="8721725" y="3795713"/>
          <p14:tracePt t="79037" x="8702675" y="3822700"/>
          <p14:tracePt t="79039" x="8675688" y="3851275"/>
          <p14:tracePt t="79052" x="8666163" y="3851275"/>
          <p14:tracePt t="79055" x="8647113" y="3879850"/>
          <p14:tracePt t="79066" x="8620125" y="3906838"/>
          <p14:tracePt t="79072" x="8610600" y="3916363"/>
          <p14:tracePt t="79081" x="8601075" y="3935413"/>
          <p14:tracePt t="79089" x="8591550" y="3943350"/>
          <p14:tracePt t="79097" x="8582025" y="3962400"/>
          <p14:tracePt t="79104" x="8564563" y="3990975"/>
          <p14:tracePt t="79117" x="8564563" y="4000500"/>
          <p14:tracePt t="79122" x="8555038" y="4008438"/>
          <p14:tracePt t="79131" x="8555038" y="4017963"/>
          <p14:tracePt t="79146" x="8545513" y="4017963"/>
          <p14:tracePt t="79229" x="8555038" y="4017963"/>
          <p14:tracePt t="79240" x="8574088" y="4008438"/>
          <p14:tracePt t="79244" x="8601075" y="4000500"/>
          <p14:tracePt t="79255" x="8620125" y="3990975"/>
          <p14:tracePt t="79261" x="8647113" y="3981450"/>
          <p14:tracePt t="79270" x="8685213" y="3952875"/>
          <p14:tracePt t="79276" x="8702675" y="3952875"/>
          <p14:tracePt t="79283" x="8731250" y="3925888"/>
          <p14:tracePt t="79293" x="8777288" y="3916363"/>
          <p14:tracePt t="79298" x="8805863" y="3906838"/>
          <p14:tracePt t="79309" x="8851900" y="3879850"/>
          <p14:tracePt t="79322" x="8934450" y="3870325"/>
          <p14:tracePt t="79334" x="8953500" y="3860800"/>
          <p14:tracePt t="79339" x="8991600" y="3841750"/>
          <p14:tracePt t="79349" x="9028113" y="3841750"/>
          <p14:tracePt t="79354" x="9064625" y="3832225"/>
          <p14:tracePt t="79363" x="9083675" y="3832225"/>
          <p14:tracePt t="79370" x="9112250" y="3832225"/>
          <p14:tracePt t="79379" x="9129713" y="3832225"/>
          <p14:tracePt t="79387" x="9148763" y="3832225"/>
          <p14:tracePt t="79392" x="9175750" y="3832225"/>
          <p14:tracePt t="79404" x="9213850" y="3832225"/>
          <p14:tracePt t="79414" x="9240838" y="3832225"/>
          <p14:tracePt t="79417" x="9250363" y="3832225"/>
          <p14:tracePt t="79429" x="9269413" y="3832225"/>
          <p14:tracePt t="79433" x="9305925" y="3832225"/>
          <p14:tracePt t="79443" x="9315450" y="3832225"/>
          <p14:tracePt t="79449" x="9334500" y="3832225"/>
          <p14:tracePt t="79458" x="9353550" y="3832225"/>
          <p14:tracePt t="79465" x="9361488" y="3832225"/>
          <p14:tracePt t="79472" x="9371013" y="3832225"/>
          <p14:tracePt t="79481" x="9380538" y="3832225"/>
          <p14:tracePt t="79487" x="9390063" y="3832225"/>
          <p14:tracePt t="79498" x="9399588" y="3832225"/>
          <p14:tracePt t="79513" x="9409113" y="3832225"/>
          <p14:tracePt t="79638" x="9417050" y="3832225"/>
          <p14:tracePt t="79648" x="9417050" y="3841750"/>
          <p14:tracePt t="79653" x="9426575" y="3841750"/>
          <p14:tracePt t="79669" x="9436100" y="3851275"/>
          <p14:tracePt t="79675" x="9436100" y="3860800"/>
          <p14:tracePt t="79686" x="9436100" y="3870325"/>
          <p14:tracePt t="79697" x="9445625" y="3879850"/>
          <p14:tracePt t="79701" x="9455150" y="3887788"/>
          <p14:tracePt t="79716" x="9455150" y="3897313"/>
          <p14:tracePt t="79733" x="9455150" y="3906838"/>
          <p14:tracePt t="79740" x="9455150" y="3916363"/>
          <p14:tracePt t="79770" x="9464675" y="3925888"/>
          <p14:tracePt t="79780" x="9464675" y="3935413"/>
          <p14:tracePt t="79810" x="9472613" y="3935413"/>
          <p14:tracePt t="79864" x="9472613" y="3943350"/>
          <p14:tracePt t="79889" x="9464675" y="3952875"/>
          <p14:tracePt t="79900" x="9445625" y="3971925"/>
          <p14:tracePt t="79904" x="9426575" y="3981450"/>
          <p14:tracePt t="79915" x="9417050" y="3990975"/>
          <p14:tracePt t="79918" x="9390063" y="3990975"/>
          <p14:tracePt t="79930" x="9371013" y="4000500"/>
          <p14:tracePt t="79936" x="9361488" y="4000500"/>
          <p14:tracePt t="79945" x="9353550" y="4000500"/>
          <p14:tracePt t="79951" x="9334500" y="4000500"/>
          <p14:tracePt t="79958" x="9315450" y="4000500"/>
          <p14:tracePt t="79969" x="9278938" y="4000500"/>
          <p14:tracePt t="79980" x="9259888" y="4000500"/>
          <p14:tracePt t="79983" x="9232900" y="3990975"/>
          <p14:tracePt t="79994" x="9185275" y="3990975"/>
          <p14:tracePt t="79999" x="9167813" y="3990975"/>
          <p14:tracePt t="80009" x="9139238" y="3981450"/>
          <p14:tracePt t="80015" x="9120188" y="3981450"/>
          <p14:tracePt t="80023" x="9102725" y="3962400"/>
          <p14:tracePt t="80039" x="9074150" y="3962400"/>
          <p14:tracePt t="80048" x="9064625" y="3962400"/>
          <p14:tracePt t="80054" x="9055100" y="3962400"/>
          <p14:tracePt t="80062" x="9037638" y="3962400"/>
          <p14:tracePt t="80078" x="9028113" y="3962400"/>
          <p14:tracePt t="80633" x="9055100" y="3962400"/>
          <p14:tracePt t="80641" x="9074150" y="3952875"/>
          <p14:tracePt t="80648" x="9093200" y="3952875"/>
          <p14:tracePt t="80655" x="9129713" y="3952875"/>
          <p14:tracePt t="80660" x="9167813" y="3952875"/>
          <p14:tracePt t="80669" x="9204325" y="3952875"/>
          <p14:tracePt t="80673" x="9240838" y="3952875"/>
          <p14:tracePt t="80685" x="9278938" y="3952875"/>
          <p14:tracePt t="80689" x="9296400" y="3952875"/>
          <p14:tracePt t="80698" x="9315450" y="3952875"/>
          <p14:tracePt t="80704" x="9344025" y="3971925"/>
          <p14:tracePt t="80714" x="9361488" y="3971925"/>
          <p14:tracePt t="80718" x="9380538" y="3971925"/>
          <p14:tracePt t="80728" x="9390063" y="3981450"/>
          <p14:tracePt t="80734" x="9417050" y="3981450"/>
          <p14:tracePt t="80743" x="9436100" y="3981450"/>
          <p14:tracePt t="80752" x="9472613" y="3981450"/>
          <p14:tracePt t="80764" x="9501188" y="3981450"/>
          <p14:tracePt t="80767" x="9520238" y="3981450"/>
          <p14:tracePt t="80778" x="9537700" y="3981450"/>
          <p14:tracePt t="80782" x="9566275" y="3990975"/>
          <p14:tracePt t="80794" x="9602788" y="3990975"/>
          <p14:tracePt t="80798" x="9621838" y="3990975"/>
          <p14:tracePt t="80807" x="9640888" y="4000500"/>
          <p14:tracePt t="80814" x="9667875" y="4000500"/>
          <p14:tracePt t="80822" x="9686925" y="4000500"/>
          <p14:tracePt t="80829" x="9705975" y="4000500"/>
          <p14:tracePt t="80836" x="9732963" y="4000500"/>
          <p14:tracePt t="80843" x="9752013" y="4008438"/>
          <p14:tracePt t="80860" x="9771063" y="4008438"/>
          <p14:tracePt t="80872" x="9788525" y="4008438"/>
          <p14:tracePt t="80876" x="9807575" y="4008438"/>
          <p14:tracePt t="80887" x="9826625" y="4008438"/>
          <p14:tracePt t="80893" x="9844088" y="4008438"/>
          <p14:tracePt t="80901" x="9853613" y="4017963"/>
          <p14:tracePt t="80908" x="9863138" y="4017963"/>
          <p14:tracePt t="80923" x="9872663" y="4017963"/>
          <p14:tracePt t="80930" x="9882188" y="4017963"/>
          <p14:tracePt t="81490" x="9844088" y="4008438"/>
          <p14:tracePt t="81497" x="9788525" y="3981450"/>
          <p14:tracePt t="81506" x="9696450" y="3962400"/>
          <p14:tracePt t="81520" x="9677400" y="3952875"/>
          <p14:tracePt t="81520" x="9640888" y="3943350"/>
          <p14:tracePt t="81532" x="9621838" y="3935413"/>
          <p14:tracePt t="81537" x="9593263" y="3935413"/>
          <p14:tracePt t="81547" x="9556750" y="3935413"/>
          <p14:tracePt t="81562" x="9510713" y="3935413"/>
          <p14:tracePt t="81568" x="9501188" y="3935413"/>
          <p14:tracePt t="81575" x="9482138" y="3935413"/>
          <p14:tracePt t="81583" x="9464675" y="3935413"/>
          <p14:tracePt t="81590" x="9426575" y="3943350"/>
          <p14:tracePt t="81599" x="9399588" y="3952875"/>
          <p14:tracePt t="81606" x="9361488" y="3971925"/>
          <p14:tracePt t="81616" x="9305925" y="3990975"/>
          <p14:tracePt t="81627" x="9278938" y="3990975"/>
          <p14:tracePt t="81631" x="9259888" y="4000500"/>
          <p14:tracePt t="81642" x="9223375" y="4000500"/>
          <p14:tracePt t="81646" x="9204325" y="4000500"/>
          <p14:tracePt t="81656" x="9175750" y="4000500"/>
          <p14:tracePt t="81661" x="9167813" y="4000500"/>
          <p14:tracePt t="81672" x="9139238" y="3990975"/>
          <p14:tracePt t="81685" x="9112250" y="3981450"/>
          <p14:tracePt t="81699" x="9102725" y="3981450"/>
          <p14:tracePt t="81709" x="9093200" y="3981450"/>
          <p14:tracePt t="81750" x="9093200" y="3971925"/>
          <p14:tracePt t="81756" x="9074150" y="3962400"/>
          <p14:tracePt t="81771" x="9074150" y="3952875"/>
          <p14:tracePt t="81779" x="9064625" y="3935413"/>
          <p14:tracePt t="81787" x="9055100" y="3916363"/>
          <p14:tracePt t="81803" x="9055100" y="3906838"/>
          <p14:tracePt t="81834" x="9055100" y="3897313"/>
          <p14:tracePt t="81844" x="9064625" y="3887788"/>
          <p14:tracePt t="81851" x="9093200" y="3879850"/>
          <p14:tracePt t="81858" x="9129713" y="3851275"/>
          <p14:tracePt t="81867" x="9148763" y="3851275"/>
          <p14:tracePt t="81873" x="9185275" y="3851275"/>
          <p14:tracePt t="81881" x="9194800" y="3851275"/>
          <p14:tracePt t="81889" x="9213850" y="3851275"/>
          <p14:tracePt t="81899" x="9240838" y="3851275"/>
          <p14:tracePt t="81909" x="9250363" y="3851275"/>
          <p14:tracePt t="81913" x="9288463" y="3851275"/>
          <p14:tracePt t="81924" x="9296400" y="3851275"/>
          <p14:tracePt t="81930" x="9305925" y="3851275"/>
          <p14:tracePt t="81939" x="9324975" y="3851275"/>
          <p14:tracePt t="81946" x="9334500" y="3851275"/>
          <p14:tracePt t="81956" x="9344025" y="3851275"/>
          <p14:tracePt t="81964" x="9353550" y="3851275"/>
          <p14:tracePt t="81968" x="9361488" y="3851275"/>
          <p14:tracePt t="81976" x="9380538" y="3851275"/>
          <p14:tracePt t="81993" x="9426575" y="3851275"/>
          <p14:tracePt t="82005" x="9436100" y="3851275"/>
          <p14:tracePt t="82010" x="9445625" y="3851275"/>
          <p14:tracePt t="82019" x="9472613" y="3860800"/>
          <p14:tracePt t="82024" x="9529763" y="3860800"/>
          <p14:tracePt t="82033" x="9566275" y="3860800"/>
          <p14:tracePt t="82040" x="9612313" y="3860800"/>
          <p14:tracePt t="82048" x="9658350" y="3860800"/>
          <p14:tracePt t="82056" x="9732963" y="3860800"/>
          <p14:tracePt t="82062" x="9761538" y="3860800"/>
          <p14:tracePt t="82072" x="9834563" y="3860800"/>
          <p14:tracePt t="82088" x="9882188" y="3879850"/>
          <p14:tracePt t="82098" x="9899650" y="3879850"/>
          <p14:tracePt t="82102" x="9909175" y="3879850"/>
          <p14:tracePt t="82113" x="9928225" y="3887788"/>
          <p14:tracePt t="82117" x="9955213" y="3887788"/>
          <p14:tracePt t="82127" x="9974263" y="3887788"/>
          <p14:tracePt t="82133" x="9993313" y="3887788"/>
          <p14:tracePt t="82142" x="10020300" y="3897313"/>
          <p14:tracePt t="82148" x="10039350" y="3897313"/>
          <p14:tracePt t="82157" x="10067925" y="3906838"/>
          <p14:tracePt t="82166" x="10085388" y="3906838"/>
          <p14:tracePt t="82179" x="10094913" y="3906838"/>
          <p14:tracePt t="82212" x="10104438" y="3906838"/>
          <p14:tracePt t="82336" x="10075863" y="3906838"/>
          <p14:tracePt t="82345" x="10048875" y="3906838"/>
          <p14:tracePt t="82353" x="10020300" y="3906838"/>
          <p14:tracePt t="82359" x="9983788" y="3906838"/>
          <p14:tracePt t="82371" x="9909175" y="3935413"/>
          <p14:tracePt t="82382" x="9891713" y="3935413"/>
          <p14:tracePt t="82386" x="9853613" y="3935413"/>
          <p14:tracePt t="82396" x="9834563" y="3943350"/>
          <p14:tracePt t="82401" x="9798050" y="3943350"/>
          <p14:tracePt t="82412" x="9788525" y="3943350"/>
          <p14:tracePt t="82416" x="9761538" y="3943350"/>
          <p14:tracePt t="82425" x="9752013" y="3943350"/>
          <p14:tracePt t="82432" x="9732963" y="3943350"/>
          <p14:tracePt t="82439" x="9723438" y="3952875"/>
          <p14:tracePt t="82446" x="9713913" y="3952875"/>
          <p14:tracePt t="82462" x="9705975" y="3952875"/>
          <p14:tracePt t="82475" x="9696450" y="3952875"/>
          <p14:tracePt t="82505" x="9686925" y="3952875"/>
          <p14:tracePt t="82665" x="9696450" y="3952875"/>
          <p14:tracePt t="82668" x="9705975" y="3962400"/>
          <p14:tracePt t="82684" x="9713913" y="3962400"/>
          <p14:tracePt t="82693" x="9723438" y="3962400"/>
          <p14:tracePt t="82699" x="9752013" y="3971925"/>
          <p14:tracePt t="82746" x="9761538" y="3971925"/>
          <p14:tracePt t="82777" x="9771063" y="3971925"/>
          <p14:tracePt t="82793" x="9779000" y="3971925"/>
          <p14:tracePt t="82808" x="9788525" y="3971925"/>
          <p14:tracePt t="82846" x="9798050" y="3971925"/>
          <p14:tracePt t="82852" x="9807575" y="3971925"/>
          <p14:tracePt t="82868" x="9807575" y="3962400"/>
          <p14:tracePt t="82870" x="9817100" y="3962400"/>
          <p14:tracePt t="82882" x="9826625" y="3952875"/>
          <p14:tracePt t="82889" x="9826625" y="3943350"/>
          <p14:tracePt t="82897" x="9834563" y="3935413"/>
          <p14:tracePt t="82902" x="9844088" y="3925888"/>
          <p14:tracePt t="82911" x="9853613" y="3925888"/>
          <p14:tracePt t="82918" x="9863138" y="3916363"/>
          <p14:tracePt t="82924" x="9863138" y="3906838"/>
          <p14:tracePt t="82935" x="9882188" y="3897313"/>
          <p14:tracePt t="82949" x="9891713" y="3897313"/>
          <p14:tracePt t="82966" x="9899650" y="3887788"/>
          <p14:tracePt t="83061" x="9909175" y="3887788"/>
          <p14:tracePt t="83085" x="9918700" y="3887788"/>
          <p14:tracePt t="83099" x="9928225" y="3887788"/>
          <p14:tracePt t="83107" x="9937750" y="3897313"/>
          <p14:tracePt t="83114" x="9947275" y="3897313"/>
          <p14:tracePt t="83124" x="9955213" y="3897313"/>
          <p14:tracePt t="83128" x="9983788" y="3897313"/>
          <p14:tracePt t="83135" x="9993313" y="3897313"/>
          <p14:tracePt t="83137" x="10010775" y="3906838"/>
          <p14:tracePt t="83151" x="10020300" y="3906838"/>
          <p14:tracePt t="83156" x="10048875" y="3906838"/>
          <p14:tracePt t="83166" x="10075863" y="3916363"/>
          <p14:tracePt t="83168" x="10094913" y="3916363"/>
          <p14:tracePt t="83179" x="10131425" y="3916363"/>
          <p14:tracePt t="83186" x="10169525" y="3916363"/>
          <p14:tracePt t="83194" x="10206038" y="3916363"/>
          <p14:tracePt t="83201" x="10244138" y="3916363"/>
          <p14:tracePt t="83208" x="10271125" y="3916363"/>
          <p14:tracePt t="83218" x="10309225" y="3935413"/>
          <p14:tracePt t="83222" x="10345738" y="3935413"/>
          <p14:tracePt t="83233" x="10401300" y="3943350"/>
          <p14:tracePt t="83244" x="10428288" y="3943350"/>
          <p14:tracePt t="83249" x="10475913" y="3952875"/>
          <p14:tracePt t="83259" x="10485438" y="3952875"/>
          <p14:tracePt t="83262" x="10512425" y="3962400"/>
          <p14:tracePt t="83273" x="10531475" y="3962400"/>
          <p14:tracePt t="83278" x="10541000" y="3962400"/>
          <p14:tracePt t="83288" x="10558463" y="3971925"/>
          <p14:tracePt t="83296" x="10596563" y="3990975"/>
          <p14:tracePt t="83303" x="10606088" y="3990975"/>
          <p14:tracePt t="83312" x="10623550" y="3990975"/>
          <p14:tracePt t="83317" x="10633075" y="3990975"/>
          <p14:tracePt t="83326" x="10642600" y="4000500"/>
          <p14:tracePt t="83339" x="10652125" y="4000500"/>
          <p14:tracePt t="83860" x="10679113" y="4000500"/>
          <p14:tracePt t="83867" x="10707688" y="4000500"/>
          <p14:tracePt t="83877" x="10744200" y="4008438"/>
          <p14:tracePt t="83883" x="10782300" y="4008438"/>
          <p14:tracePt t="83890" x="10818813" y="4008438"/>
          <p14:tracePt t="83898" x="10855325" y="4008438"/>
          <p14:tracePt t="83909" x="10939463" y="4008438"/>
          <p14:tracePt t="83919" x="10975975" y="4008438"/>
          <p14:tracePt t="83923" x="11023600" y="4008438"/>
          <p14:tracePt t="83934" x="11060113" y="4008438"/>
          <p14:tracePt t="83937" x="11087100" y="4008438"/>
          <p14:tracePt t="83948" x="11115675" y="4008438"/>
          <p14:tracePt t="83957" x="11125200" y="4008438"/>
          <p14:tracePt t="83963" x="11152188" y="4008438"/>
          <p14:tracePt t="83972" x="11161713" y="4000500"/>
          <p14:tracePt t="83977" x="11180763" y="4000500"/>
          <p14:tracePt t="83986" x="11207750" y="3990975"/>
          <p14:tracePt t="83998" x="11217275" y="3990975"/>
          <p14:tracePt t="84002" x="11236325" y="3990975"/>
          <p14:tracePt t="84016" x="11245850" y="3981450"/>
          <p14:tracePt t="84019" x="11272838" y="3981450"/>
          <p14:tracePt t="84028" x="11282363" y="3971925"/>
          <p14:tracePt t="84034" x="11291888" y="3971925"/>
          <p14:tracePt t="84048" x="11310938" y="3943350"/>
          <p14:tracePt t="84081" x="11320463" y="3943350"/>
          <p14:tracePt t="84096" x="11320463" y="3935413"/>
          <p14:tracePt t="84107" x="11328400" y="3925888"/>
          <p14:tracePt t="84113" x="11337925" y="3925888"/>
          <p14:tracePt t="84123" x="11337925" y="3916363"/>
          <p14:tracePt t="84136" x="11337925" y="3906838"/>
          <p14:tracePt t="84143" x="11337925" y="3897313"/>
          <p14:tracePt t="84152" x="11337925" y="3887788"/>
          <p14:tracePt t="84165" x="11328400" y="3879850"/>
          <p14:tracePt t="84175" x="11328400" y="3860800"/>
          <p14:tracePt t="84191" x="11310938" y="3851275"/>
          <p14:tracePt t="84207" x="11301413" y="3841750"/>
          <p14:tracePt t="84216" x="11291888" y="3832225"/>
          <p14:tracePt t="84231" x="11282363" y="3822700"/>
          <p14:tracePt t="84237" x="11272838" y="3814763"/>
          <p14:tracePt t="84246" x="11255375" y="3795713"/>
          <p14:tracePt t="84253" x="11236325" y="3767138"/>
          <p14:tracePt t="84260" x="11226800" y="3749675"/>
          <p14:tracePt t="84269" x="11199813" y="3675063"/>
          <p14:tracePt t="84282" x="11171238" y="3600450"/>
          <p14:tracePt t="84285" x="11152188" y="3590925"/>
          <p14:tracePt t="84296" x="11125200" y="3554413"/>
          <p14:tracePt t="84302" x="11096625" y="3525838"/>
          <p14:tracePt t="84311" x="11060113" y="3470275"/>
          <p14:tracePt t="84316" x="11031538" y="3414713"/>
          <p14:tracePt t="84325" x="11004550" y="3397250"/>
          <p14:tracePt t="84333" x="10966450" y="3359150"/>
          <p14:tracePt t="84340" x="10893425" y="3294063"/>
          <p14:tracePt t="84346" x="10809288" y="3228975"/>
          <p14:tracePt t="84355" x="10753725" y="3163888"/>
          <p14:tracePt t="84362" x="10614025" y="3081338"/>
          <p14:tracePt t="84379" x="10485438" y="3016250"/>
          <p14:tracePt t="84391" x="10428288" y="2987675"/>
          <p14:tracePt t="84395" x="10372725" y="2970213"/>
          <p14:tracePt t="84406" x="10326688" y="2970213"/>
          <p14:tracePt t="84411" x="10271125" y="2951163"/>
          <p14:tracePt t="84420" x="10215563" y="2941638"/>
          <p14:tracePt t="84426" x="10150475" y="2941638"/>
          <p14:tracePt t="84434" x="10058400" y="2941638"/>
          <p14:tracePt t="84442" x="10002838" y="2960688"/>
          <p14:tracePt t="84450" x="9928225" y="2970213"/>
          <p14:tracePt t="84457" x="9882188" y="2987675"/>
          <p14:tracePt t="84465" x="9817100" y="2987675"/>
          <p14:tracePt t="84474" x="9723438" y="3006725"/>
          <p14:tracePt t="84485" x="9686925" y="3006725"/>
          <p14:tracePt t="84490" x="9650413" y="3025775"/>
          <p14:tracePt t="84500" x="9612313" y="3035300"/>
          <p14:tracePt t="84505" x="9566275" y="3035300"/>
          <p14:tracePt t="84516" x="9510713" y="3043238"/>
          <p14:tracePt t="84520" x="9464675" y="3062288"/>
          <p14:tracePt t="84529" x="9409113" y="3062288"/>
          <p14:tracePt t="84536" x="9361488" y="3071813"/>
          <p14:tracePt t="84543" x="9305925" y="3090863"/>
          <p14:tracePt t="84550" x="9269413" y="3090863"/>
          <p14:tracePt t="84559" x="9223375" y="3090863"/>
          <p14:tracePt t="84568" x="9120188" y="3108325"/>
          <p14:tracePt t="84583" x="9047163" y="3136900"/>
          <p14:tracePt t="84594" x="9009063" y="3146425"/>
          <p14:tracePt t="84597" x="8991600" y="3155950"/>
          <p14:tracePt t="84608" x="8953500" y="3173413"/>
          <p14:tracePt t="84614" x="8916988" y="3192463"/>
          <p14:tracePt t="84623" x="8878888" y="3211513"/>
          <p14:tracePt t="84631" x="8851900" y="3219450"/>
          <p14:tracePt t="84638" x="8796338" y="3257550"/>
          <p14:tracePt t="84645" x="8777288" y="3276600"/>
          <p14:tracePt t="84652" x="8721725" y="3303588"/>
          <p14:tracePt t="84663" x="8666163" y="3340100"/>
          <p14:tracePt t="84674" x="8637588" y="3378200"/>
          <p14:tracePt t="84678" x="8610600" y="3397250"/>
          <p14:tracePt t="84688" x="8574088" y="3424238"/>
          <p14:tracePt t="84692" x="8555038" y="3443288"/>
          <p14:tracePt t="84702" x="8545513" y="3470275"/>
          <p14:tracePt t="84709" x="8509000" y="3479800"/>
          <p14:tracePt t="84717" x="8480425" y="3508375"/>
          <p14:tracePt t="84725" x="8470900" y="3525838"/>
          <p14:tracePt t="84732" x="8461375" y="3535363"/>
          <p14:tracePt t="84741" x="8453438" y="3554413"/>
          <p14:tracePt t="84747" x="8434388" y="3581400"/>
          <p14:tracePt t="84757" x="8415338" y="3600450"/>
          <p14:tracePt t="84768" x="8415338" y="3619500"/>
          <p14:tracePt t="84772" x="8405813" y="3629025"/>
          <p14:tracePt t="84788" x="8396288" y="3638550"/>
          <p14:tracePt t="84797" x="8396288" y="3646488"/>
          <p14:tracePt t="84803" x="8388350" y="3665538"/>
          <p14:tracePt t="84850" x="8378825" y="3665538"/>
          <p14:tracePt t="84864" x="8378825" y="3694113"/>
          <p14:tracePt t="84880" x="8378825" y="3702050"/>
          <p14:tracePt t="84891" x="8369300" y="3721100"/>
          <p14:tracePt t="84896" x="8369300" y="3730625"/>
          <p14:tracePt t="84906" x="8359775" y="3740150"/>
          <p14:tracePt t="84913" x="8359775" y="3759200"/>
          <p14:tracePt t="84920" x="8359775" y="3767138"/>
          <p14:tracePt t="84927" x="8359775" y="3786188"/>
          <p14:tracePt t="84935" x="8350250" y="3786188"/>
          <p14:tracePt t="84943" x="8350250" y="3814763"/>
          <p14:tracePt t="84959" x="8340725" y="3841750"/>
          <p14:tracePt t="84971" x="8340725" y="3851275"/>
          <p14:tracePt t="84974" x="8340725" y="3860800"/>
          <p14:tracePt t="84986" x="8340725" y="3870325"/>
          <p14:tracePt t="84992" x="8340725" y="3887788"/>
          <p14:tracePt t="85000" x="8340725" y="3897313"/>
          <p14:tracePt t="85008" x="8340725" y="3925888"/>
          <p14:tracePt t="85023" x="8340725" y="3952875"/>
          <p14:tracePt t="85035" x="8332788" y="3971925"/>
          <p14:tracePt t="85044" x="8332788" y="3981450"/>
          <p14:tracePt t="85054" x="8332788" y="3990975"/>
          <p14:tracePt t="85069" x="8332788" y="4000500"/>
          <p14:tracePt t="85079" x="8332788" y="4008438"/>
          <p14:tracePt t="85085" x="8332788" y="4017963"/>
          <p14:tracePt t="85094" x="8332788" y="4027488"/>
          <p14:tracePt t="85109" x="8332788" y="4056063"/>
          <p14:tracePt t="85123" x="8332788" y="4073525"/>
          <p14:tracePt t="85138" x="8332788" y="4083050"/>
          <p14:tracePt t="85148" x="8332788" y="4102100"/>
          <p14:tracePt t="85160" x="8332788" y="4111625"/>
          <p14:tracePt t="85180" x="8332788" y="4129088"/>
          <p14:tracePt t="85196" x="8332788" y="4138613"/>
          <p14:tracePt t="85209" x="8332788" y="4148138"/>
          <p14:tracePt t="85225" x="8350250" y="4157663"/>
          <p14:tracePt t="85232" x="8350250" y="4167188"/>
          <p14:tracePt t="85241" x="8415338" y="4194175"/>
          <p14:tracePt t="85255" x="8443913" y="4203700"/>
          <p14:tracePt t="85258" x="8480425" y="4213225"/>
          <p14:tracePt t="85269" x="8516938" y="4213225"/>
          <p14:tracePt t="85273" x="8555038" y="4232275"/>
          <p14:tracePt t="85283" x="8574088" y="4241800"/>
          <p14:tracePt t="85289" x="8591550" y="4241800"/>
          <p14:tracePt t="85298" x="8620125" y="4249738"/>
          <p14:tracePt t="85304" x="8637588" y="4259263"/>
          <p14:tracePt t="85312" x="8647113" y="4259263"/>
          <p14:tracePt t="85319" x="8685213" y="4268788"/>
          <p14:tracePt t="85327" x="8694738" y="4278313"/>
          <p14:tracePt t="85337" x="8750300" y="4305300"/>
          <p14:tracePt t="85351" x="8805863" y="4352925"/>
          <p14:tracePt t="85363" x="8861425" y="4379913"/>
          <p14:tracePt t="85366" x="8888413" y="4389438"/>
          <p14:tracePt t="85377" x="8934450" y="4418013"/>
          <p14:tracePt t="85383" x="8972550" y="4445000"/>
          <p14:tracePt t="85392" x="9028113" y="4454525"/>
          <p14:tracePt t="85398" x="9047163" y="4464050"/>
          <p14:tracePt t="85407" x="9083675" y="4481513"/>
          <p14:tracePt t="85414" x="9120188" y="4481513"/>
          <p14:tracePt t="85421" x="9158288" y="4481513"/>
          <p14:tracePt t="85431" x="9175750" y="4491038"/>
          <p14:tracePt t="85436" x="9232900" y="4491038"/>
          <p14:tracePt t="85443" x="9278938" y="4491038"/>
          <p14:tracePt t="85457" x="9324975" y="4491038"/>
          <p14:tracePt t="85463" x="9361488" y="4491038"/>
          <p14:tracePt t="85473" x="9409113" y="4500563"/>
          <p14:tracePt t="85479" x="9445625" y="4500563"/>
          <p14:tracePt t="85486" x="9501188" y="4500563"/>
          <p14:tracePt t="85492" x="9537700" y="4500563"/>
          <p14:tracePt t="85500" x="9566275" y="4500563"/>
          <p14:tracePt t="85508" x="9602788" y="4500563"/>
          <p14:tracePt t="85515" x="9640888" y="4500563"/>
          <p14:tracePt t="85524" x="9650413" y="4500563"/>
          <p14:tracePt t="85530" x="9696450" y="4500563"/>
          <p14:tracePt t="85541" x="9752013" y="4500563"/>
          <p14:tracePt t="85551" x="9771063" y="4500563"/>
          <p14:tracePt t="85555" x="9798050" y="4500563"/>
          <p14:tracePt t="85566" x="9826625" y="4500563"/>
          <p14:tracePt t="85570" x="9863138" y="4500563"/>
          <p14:tracePt t="85582" x="9899650" y="4500563"/>
          <p14:tracePt t="85585" x="9937750" y="4500563"/>
          <p14:tracePt t="85595" x="9974263" y="4500563"/>
          <p14:tracePt t="85601" x="9993313" y="4500563"/>
          <p14:tracePt t="85609" x="10010775" y="4500563"/>
          <p14:tracePt t="85618" x="10039350" y="4500563"/>
          <p14:tracePt t="85624" x="10058400" y="4500563"/>
          <p14:tracePt t="85634" x="10085388" y="4500563"/>
          <p14:tracePt t="85646" x="10113963" y="4500563"/>
          <p14:tracePt t="85648" x="10131425" y="4500563"/>
          <p14:tracePt t="85660" x="10150475" y="4491038"/>
          <p14:tracePt t="85666" x="10179050" y="4491038"/>
          <p14:tracePt t="85675" x="10196513" y="4473575"/>
          <p14:tracePt t="85682" x="10225088" y="4464050"/>
          <p14:tracePt t="85690" x="10244138" y="4464050"/>
          <p14:tracePt t="85697" x="10261600" y="4454525"/>
          <p14:tracePt t="85704" x="10299700" y="4445000"/>
          <p14:tracePt t="85713" x="10326688" y="4445000"/>
          <p14:tracePt t="85718" x="10345738" y="4445000"/>
          <p14:tracePt t="85726" x="10391775" y="4425950"/>
          <p14:tracePt t="85743" x="10428288" y="4425950"/>
          <p14:tracePt t="85755" x="10456863" y="4425950"/>
          <p14:tracePt t="85758" x="10466388" y="4425950"/>
          <p14:tracePt t="85769" x="10485438" y="4425950"/>
          <p14:tracePt t="85783" x="10502900" y="4425950"/>
          <p14:tracePt t="85798" x="10531475" y="4418013"/>
          <p14:tracePt t="85812" x="10541000" y="4418013"/>
          <p14:tracePt t="85822" x="10548938" y="4418013"/>
          <p14:tracePt t="85836" x="10558463" y="4418013"/>
          <p14:tracePt t="85839" x="10567988" y="4418013"/>
          <p14:tracePt t="85849" x="10577513" y="4418013"/>
          <p14:tracePt t="85864" x="10587038" y="4418013"/>
          <p14:tracePt t="85868" x="10596563" y="4418013"/>
          <p14:tracePt t="85878" x="10606088" y="4418013"/>
          <p14:tracePt t="85892" x="10614025" y="4418013"/>
          <p14:tracePt t="85899" x="10623550" y="4418013"/>
          <p14:tracePt t="85914" x="10642600" y="4418013"/>
          <p14:tracePt t="85931" x="10652125" y="4418013"/>
          <p14:tracePt t="85943" x="10661650" y="4418013"/>
          <p14:tracePt t="85958" x="10669588" y="4418013"/>
          <p14:tracePt t="85972" x="10679113" y="4418013"/>
          <p14:tracePt t="85987" x="10688638" y="4418013"/>
          <p14:tracePt t="86009" x="10698163" y="4418013"/>
          <p14:tracePt t="86026" x="10707688" y="4418013"/>
          <p14:tracePt t="86081" x="10717213" y="4418013"/>
          <p14:tracePt t="86090" x="10726738" y="4418013"/>
          <p14:tracePt t="86104" x="10734675" y="4418013"/>
          <p14:tracePt t="86119" x="10744200" y="4418013"/>
          <p14:tracePt t="86136" x="10763250" y="4398963"/>
          <p14:tracePt t="86146" x="10772775" y="4398963"/>
          <p14:tracePt t="86151" x="10790238" y="4389438"/>
          <p14:tracePt t="86161" x="10809288" y="4379913"/>
          <p14:tracePt t="86167" x="10847388" y="4360863"/>
          <p14:tracePt t="86175" x="10864850" y="4343400"/>
          <p14:tracePt t="86183" x="10902950" y="4314825"/>
          <p14:tracePt t="86190" x="10939463" y="4297363"/>
          <p14:tracePt t="86198" x="10995025" y="4268788"/>
          <p14:tracePt t="86203" x="11050588" y="4241800"/>
          <p14:tracePt t="86216" x="11144250" y="4203700"/>
          <p14:tracePt t="86230" x="11226800" y="4176713"/>
          <p14:tracePt t="86241" x="11282363" y="4148138"/>
          <p14:tracePt t="86246" x="11301413" y="4148138"/>
          <p14:tracePt t="86256" x="11328400" y="4121150"/>
          <p14:tracePt t="86261" x="11347450" y="4121150"/>
          <p14:tracePt t="86270" x="11385550" y="4111625"/>
          <p14:tracePt t="86276" x="11393488" y="4102100"/>
          <p14:tracePt t="86284" x="11412538" y="4102100"/>
          <p14:tracePt t="86293" x="11422063" y="4102100"/>
          <p14:tracePt t="86300" x="11431588" y="4092575"/>
          <p14:tracePt t="86309" x="11458575" y="4083050"/>
          <p14:tracePt t="86339" x="11468100" y="4073525"/>
          <p14:tracePt t="86354" x="11487150" y="4064000"/>
          <p14:tracePt t="86367" x="11496675" y="4037013"/>
          <p14:tracePt t="86372" x="11504613" y="4017963"/>
          <p14:tracePt t="86386" x="11523663" y="3990975"/>
          <p14:tracePt t="86392" x="11533188" y="3990975"/>
          <p14:tracePt t="86402" x="11533188" y="3971925"/>
          <p14:tracePt t="86414" x="11533188" y="3962400"/>
          <p14:tracePt t="86419" x="11533188" y="3935413"/>
          <p14:tracePt t="86432" x="11533188" y="3906838"/>
          <p14:tracePt t="86444" x="11533188" y="3887788"/>
          <p14:tracePt t="86450" x="11533188" y="3879850"/>
          <p14:tracePt t="86458" x="11514138" y="3841750"/>
          <p14:tracePt t="86466" x="11504613" y="3822700"/>
          <p14:tracePt t="86473" x="11477625" y="3786188"/>
          <p14:tracePt t="86481" x="11458575" y="3749675"/>
          <p14:tracePt t="86488" x="11431588" y="3721100"/>
          <p14:tracePt t="86498" x="11347450" y="3609975"/>
          <p14:tracePt t="86509" x="11320463" y="3590925"/>
          <p14:tracePt t="86513" x="11301413" y="3544888"/>
          <p14:tracePt t="86525" x="11272838" y="3508375"/>
          <p14:tracePt t="86529" x="11245850" y="3470275"/>
          <p14:tracePt t="86539" x="11207750" y="3414713"/>
          <p14:tracePt t="86542" x="11171238" y="3397250"/>
          <p14:tracePt t="86552" x="11125200" y="3340100"/>
          <p14:tracePt t="86560" x="11069638" y="3294063"/>
          <p14:tracePt t="86566" x="11050588" y="3257550"/>
          <p14:tracePt t="86573" x="10975975" y="3201988"/>
          <p14:tracePt t="86582" x="10910888" y="3155950"/>
          <p14:tracePt t="86592" x="10818813" y="3071813"/>
          <p14:tracePt t="86603" x="10744200" y="3025775"/>
          <p14:tracePt t="86606" x="10717213" y="3016250"/>
          <p14:tracePt t="86618" x="10661650" y="2987675"/>
          <p14:tracePt t="86622" x="10623550" y="2960688"/>
          <p14:tracePt t="86634" x="10577513" y="2951163"/>
          <p14:tracePt t="86637" x="10541000" y="2941638"/>
          <p14:tracePt t="86648" x="10485438" y="2922588"/>
          <p14:tracePt t="86655" x="10437813" y="2914650"/>
          <p14:tracePt t="86662" x="10382250" y="2914650"/>
          <p14:tracePt t="86668" x="10336213" y="2905125"/>
          <p14:tracePt t="86676" x="10280650" y="2886075"/>
          <p14:tracePt t="86686" x="10188575" y="2886075"/>
          <p14:tracePt t="86702" x="10094913" y="2886075"/>
          <p14:tracePt t="86712" x="10058400" y="2886075"/>
          <p14:tracePt t="86715" x="10010775" y="2895600"/>
          <p14:tracePt t="86729" x="9974263" y="2905125"/>
          <p14:tracePt t="86731" x="9937750" y="2914650"/>
          <p14:tracePt t="86741" x="9891713" y="2932113"/>
          <p14:tracePt t="86747" x="9834563" y="2960688"/>
          <p14:tracePt t="86757" x="9798050" y="2970213"/>
          <p14:tracePt t="86762" x="9761538" y="2978150"/>
          <p14:tracePt t="86771" x="9723438" y="2997200"/>
          <p14:tracePt t="86779" x="9631363" y="3016250"/>
          <p14:tracePt t="86792" x="9612313" y="3043238"/>
          <p14:tracePt t="86796" x="9585325" y="3052763"/>
          <p14:tracePt t="86807" x="9566275" y="3062288"/>
          <p14:tracePt t="86811" x="9510713" y="3108325"/>
          <p14:tracePt t="86822" x="9501188" y="3117850"/>
          <p14:tracePt t="86827" x="9464675" y="3136900"/>
          <p14:tracePt t="86835" x="9426575" y="3146425"/>
          <p14:tracePt t="86841" x="9390063" y="3163888"/>
          <p14:tracePt t="86850" x="9353550" y="3182938"/>
          <p14:tracePt t="86856" x="9334500" y="3201988"/>
          <p14:tracePt t="86865" x="9296400" y="3219450"/>
          <p14:tracePt t="86874" x="9223375" y="3257550"/>
          <p14:tracePt t="86889" x="9148763" y="3294063"/>
          <p14:tracePt t="86901" x="9120188" y="3322638"/>
          <p14:tracePt t="86904" x="9083675" y="3349625"/>
          <p14:tracePt t="86915" x="9074150" y="3359150"/>
          <p14:tracePt t="86921" x="9055100" y="3378200"/>
          <p14:tracePt t="86932" x="9028113" y="3397250"/>
          <p14:tracePt t="86936" x="9009063" y="3414713"/>
          <p14:tracePt t="86947" x="8999538" y="3433763"/>
          <p14:tracePt t="86951" x="8991600" y="3443288"/>
          <p14:tracePt t="86959" x="8963025" y="3452813"/>
          <p14:tracePt t="86967" x="8943975" y="3489325"/>
          <p14:tracePt t="86984" x="8897938" y="3554413"/>
          <p14:tracePt t="86995" x="8888413" y="3563938"/>
          <p14:tracePt t="86999" x="8878888" y="3581400"/>
          <p14:tracePt t="87009" x="8851900" y="3619500"/>
          <p14:tracePt t="87015" x="8823325" y="3656013"/>
          <p14:tracePt t="87024" x="8815388" y="3694113"/>
          <p14:tracePt t="87031" x="8805863" y="3740150"/>
          <p14:tracePt t="87039" x="8786813" y="3776663"/>
          <p14:tracePt t="87046" x="8777288" y="3814763"/>
          <p14:tracePt t="87053" x="8767763" y="3841750"/>
          <p14:tracePt t="87063" x="8750300" y="3887788"/>
          <p14:tracePt t="87075" x="8740775" y="3906838"/>
          <p14:tracePt t="87079" x="8740775" y="3925888"/>
          <p14:tracePt t="87093" x="8740775" y="3935413"/>
          <p14:tracePt t="87104" x="8740775" y="3943350"/>
          <p14:tracePt t="87133" x="8740775" y="3971925"/>
          <p14:tracePt t="87157" x="8740775" y="3981450"/>
          <p14:tracePt t="87175" x="8758238" y="3990975"/>
          <p14:tracePt t="87187" x="8805863" y="4017963"/>
          <p14:tracePt t="87198" x="8823325" y="4027488"/>
          <p14:tracePt t="87204" x="8842375" y="4027488"/>
          <p14:tracePt t="87213" x="8870950" y="4037013"/>
          <p14:tracePt t="87221" x="8888413" y="4056063"/>
          <p14:tracePt t="87227" x="8916988" y="4056063"/>
          <p14:tracePt t="87233" x="8953500" y="4064000"/>
          <p14:tracePt t="87242" x="8991600" y="4073525"/>
          <p14:tracePt t="87255" x="9047163" y="4111625"/>
          <p14:tracePt t="87269" x="9102725" y="4121150"/>
          <p14:tracePt t="87278" x="9139238" y="4138613"/>
          <p14:tracePt t="87283" x="9167813" y="4148138"/>
          <p14:tracePt t="87293" x="9185275" y="4148138"/>
          <p14:tracePt t="87299" x="9223375" y="4148138"/>
          <p14:tracePt t="87306" x="9240838" y="4148138"/>
          <p14:tracePt t="87317" x="9278938" y="4148138"/>
          <p14:tracePt t="87322" x="9324975" y="4148138"/>
          <p14:tracePt t="87331" x="9380538" y="4148138"/>
          <p14:tracePt t="87336" x="9426575" y="4148138"/>
          <p14:tracePt t="87346" x="9510713" y="4148138"/>
          <p14:tracePt t="87358" x="9566275" y="4148138"/>
          <p14:tracePt t="87364" x="9602788" y="4148138"/>
          <p14:tracePt t="87372" x="9640888" y="4148138"/>
          <p14:tracePt t="87375" x="9667875" y="4148138"/>
          <p14:tracePt t="87387" x="9696450" y="4148138"/>
          <p14:tracePt t="87393" x="9713913" y="4129088"/>
          <p14:tracePt t="87401" x="9723438" y="4129088"/>
          <p14:tracePt t="87408" x="9732963" y="4129088"/>
          <p14:tracePt t="87415" x="9752013" y="4129088"/>
          <p14:tracePt t="87427" x="9779000" y="4121150"/>
          <p14:tracePt t="87431" x="9798050" y="4111625"/>
          <p14:tracePt t="87439" x="9863138" y="4102100"/>
          <p14:tracePt t="87451" x="9882188" y="4092575"/>
          <p14:tracePt t="87458" x="9899650" y="4092575"/>
          <p14:tracePt t="87467" x="9928225" y="4073525"/>
          <p14:tracePt t="87472" x="9937750" y="4064000"/>
          <p14:tracePt t="87482" x="9955213" y="4064000"/>
          <p14:tracePt t="87487" x="9983788" y="4046538"/>
          <p14:tracePt t="87496" x="9993313" y="4046538"/>
          <p14:tracePt t="87510" x="10002838" y="4046538"/>
          <p14:tracePt t="87518" x="10010775" y="4037013"/>
          <p14:tracePt t="87525" x="10020300" y="4027488"/>
          <p14:tracePt t="87540" x="10029825" y="4027488"/>
          <p14:tracePt t="87552" x="10039350" y="4017963"/>
          <p14:tracePt t="87575" x="10039350" y="4008438"/>
          <p14:tracePt t="87669" x="10048875" y="4008438"/>
          <p14:tracePt t="87676" x="10058400" y="4008438"/>
          <p14:tracePt t="87684" x="10067925" y="4008438"/>
          <p14:tracePt t="87693" x="10075863" y="4008438"/>
          <p14:tracePt t="87708" x="10085388" y="4008438"/>
          <p14:tracePt t="87714" x="10094913" y="4008438"/>
          <p14:tracePt t="87722" x="10104438" y="4008438"/>
          <p14:tracePt t="87728" x="10113963" y="4008438"/>
          <p14:tracePt t="87741" x="10123488" y="4008438"/>
          <p14:tracePt t="87750" x="10140950" y="4008438"/>
          <p14:tracePt t="87754" x="10169525" y="4008438"/>
          <p14:tracePt t="87764" x="10179050" y="4017963"/>
          <p14:tracePt t="87770" x="10196513" y="4017963"/>
          <p14:tracePt t="87779" x="10234613" y="4017963"/>
          <p14:tracePt t="87786" x="10252075" y="4017963"/>
          <p14:tracePt t="87793" x="10271125" y="4037013"/>
          <p14:tracePt t="87798" x="10299700" y="4037013"/>
          <p14:tracePt t="87808" x="10317163" y="4037013"/>
          <p14:tracePt t="87817" x="10345738" y="4064000"/>
          <p14:tracePt t="87823" x="10364788" y="4064000"/>
          <p14:tracePt t="87833" x="10391775" y="4083050"/>
          <p14:tracePt t="87844" x="10447338" y="4092575"/>
          <p14:tracePt t="87848" x="10466388" y="4111625"/>
          <p14:tracePt t="87858" x="10521950" y="4138613"/>
          <p14:tracePt t="87864" x="10558463" y="4157663"/>
          <p14:tracePt t="87874" x="10606088" y="4176713"/>
          <p14:tracePt t="87881" x="10633075" y="4184650"/>
          <p14:tracePt t="87889" x="10652125" y="4194175"/>
          <p14:tracePt t="87895" x="10679113" y="4203700"/>
          <p14:tracePt t="87901" x="10688638" y="4213225"/>
          <p14:tracePt t="87911" x="10698163" y="4213225"/>
          <p14:tracePt t="87917" x="10707688" y="4222750"/>
          <p14:tracePt t="87927" x="10726738" y="4232275"/>
          <p14:tracePt t="87939" x="10734675" y="4232275"/>
          <p14:tracePt t="87957" x="10744200" y="4241800"/>
          <p14:tracePt t="87975" x="10753725" y="4241800"/>
          <p14:tracePt t="88091" x="10744200" y="4232275"/>
          <p14:tracePt t="88101" x="10688638" y="4194175"/>
          <p14:tracePt t="88105" x="10633075" y="4176713"/>
          <p14:tracePt t="88117" x="10485438" y="4121150"/>
          <p14:tracePt t="88127" x="10410825" y="4102100"/>
          <p14:tracePt t="88132" x="10336213" y="4092575"/>
          <p14:tracePt t="88141" x="10244138" y="4073525"/>
          <p14:tracePt t="88147" x="10131425" y="4056063"/>
          <p14:tracePt t="88156" x="10010775" y="4037013"/>
          <p14:tracePt t="88161" x="9899650" y="4027488"/>
          <p14:tracePt t="88170" x="9807575" y="4027488"/>
          <p14:tracePt t="88178" x="9723438" y="4027488"/>
          <p14:tracePt t="88185" x="9650413" y="4027488"/>
          <p14:tracePt t="88196" x="9547225" y="4027488"/>
          <p14:tracePt t="88211" x="9464675" y="4037013"/>
          <p14:tracePt t="88222" x="9436100" y="4037013"/>
          <p14:tracePt t="88225" x="9417050" y="4037013"/>
          <p14:tracePt t="88235" x="9409113" y="4056063"/>
          <p14:tracePt t="88242" x="9399588" y="4064000"/>
          <p14:tracePt t="88280" x="9390063" y="4064000"/>
          <p14:tracePt t="88289" x="9380538" y="4092575"/>
          <p14:tracePt t="88304" x="9380538" y="4102100"/>
          <p14:tracePt t="88315" x="9380538" y="4111625"/>
          <p14:tracePt t="88320" x="9380538" y="4121150"/>
          <p14:tracePt t="88331" x="9380538" y="4138613"/>
          <p14:tracePt t="88336" x="9380538" y="4148138"/>
          <p14:tracePt t="88344" x="9390063" y="4157663"/>
          <p14:tracePt t="88350" x="9390063" y="4167188"/>
          <p14:tracePt t="88359" x="9399588" y="4176713"/>
          <p14:tracePt t="88365" x="9409113" y="4184650"/>
          <p14:tracePt t="88373" x="9426575" y="4194175"/>
          <p14:tracePt t="88383" x="9491663" y="4241800"/>
          <p14:tracePt t="88398" x="9566275" y="4287838"/>
          <p14:tracePt t="88410" x="9602788" y="4297363"/>
          <p14:tracePt t="88414" x="9677400" y="4324350"/>
          <p14:tracePt t="88426" x="9752013" y="4352925"/>
          <p14:tracePt t="88429" x="9807575" y="4379913"/>
          <p14:tracePt t="88440" x="9853613" y="4379913"/>
          <p14:tracePt t="88445" x="9909175" y="4408488"/>
          <p14:tracePt t="88453" x="9964738" y="4418013"/>
          <p14:tracePt t="88458" x="10029825" y="4435475"/>
          <p14:tracePt t="88469" x="10067925" y="4445000"/>
          <p14:tracePt t="88477" x="10104438" y="4445000"/>
          <p14:tracePt t="88482" x="10140950" y="4445000"/>
          <p14:tracePt t="88493" x="10215563" y="4445000"/>
          <p14:tracePt t="88504" x="10234613" y="4435475"/>
          <p14:tracePt t="88509" x="10261600" y="4435475"/>
          <p14:tracePt t="88519" x="10299700" y="4408488"/>
          <p14:tracePt t="88522" x="10317163" y="4398963"/>
          <p14:tracePt t="88533" x="10326688" y="4398963"/>
          <p14:tracePt t="88540" x="10336213" y="4398963"/>
          <p14:tracePt t="88549" x="10355263" y="4389438"/>
          <p14:tracePt t="88562" x="10364788" y="4389438"/>
          <p14:tracePt t="88586" x="10364788" y="4379913"/>
          <p14:tracePt t="88634" x="10372725" y="4379913"/>
          <p14:tracePt t="88642" x="10372725" y="4370388"/>
          <p14:tracePt t="88657" x="10382250" y="4360863"/>
          <p14:tracePt t="88671" x="10382250" y="4352925"/>
          <p14:tracePt t="88683" x="10382250" y="4343400"/>
          <p14:tracePt t="88696" x="10382250" y="4333875"/>
          <p14:tracePt t="88722" x="10382250" y="4324350"/>
          <p14:tracePt t="88728" x="10372725" y="4314825"/>
          <p14:tracePt t="88736" x="10364788" y="4297363"/>
          <p14:tracePt t="88744" x="10336213" y="4287838"/>
          <p14:tracePt t="88751" x="10326688" y="4278313"/>
          <p14:tracePt t="88760" x="10309225" y="4268788"/>
          <p14:tracePt t="88766" x="10280650" y="4259263"/>
          <p14:tracePt t="88772" x="10271125" y="4259263"/>
          <p14:tracePt t="88773" x="10252075" y="4249738"/>
          <p14:tracePt t="88787" x="10244138" y="4249738"/>
          <p14:tracePt t="88792" x="10234613" y="4241800"/>
          <p14:tracePt t="88806" x="10225088" y="4241800"/>
          <p14:tracePt t="88817" x="10215563" y="4232275"/>
          <p14:tracePt t="88838" x="10206038" y="4232275"/>
          <p14:tracePt t="89019" x="10196513" y="4232275"/>
          <p14:tracePt t="89034" x="10188575" y="4232275"/>
          <p14:tracePt t="89042" x="10188575" y="4241800"/>
          <p14:tracePt t="89049" x="10179050" y="4249738"/>
          <p14:tracePt t="89059" x="10169525" y="4268788"/>
          <p14:tracePt t="89072" x="10150475" y="4287838"/>
          <p14:tracePt t="89090" x="10150475" y="4305300"/>
          <p14:tracePt t="89099" x="10140950" y="4314825"/>
          <p14:tracePt t="89106" x="10140950" y="4333875"/>
          <p14:tracePt t="89121" x="10140950" y="4343400"/>
          <p14:tracePt t="89128" x="10140950" y="4352925"/>
          <p14:tracePt t="89136" x="10140950" y="4360863"/>
          <p14:tracePt t="89143" x="10140950" y="4370388"/>
          <p14:tracePt t="89151" x="10140950" y="4379913"/>
          <p14:tracePt t="89166" x="10140950" y="4389438"/>
          <p14:tracePt t="89178" x="10140950" y="4398963"/>
          <p14:tracePt t="89183" x="10140950" y="4408488"/>
          <p14:tracePt t="89193" x="10140950" y="4418013"/>
          <p14:tracePt t="89208" x="10140950" y="4435475"/>
          <p14:tracePt t="89230" x="10140950" y="4445000"/>
          <p14:tracePt t="89236" x="10140950" y="4454525"/>
          <p14:tracePt t="89262" x="10140950" y="4464050"/>
          <p14:tracePt t="89277" x="10140950" y="4473575"/>
          <p14:tracePt t="89465" x="10150475" y="4473575"/>
          <p14:tracePt t="89476" x="10150475" y="4454525"/>
          <p14:tracePt t="89481" x="10160000" y="4445000"/>
          <p14:tracePt t="89490" x="10169525" y="4445000"/>
          <p14:tracePt t="89498" x="10169525" y="4425950"/>
          <p14:tracePt t="89513" x="10169525" y="4418013"/>
          <p14:tracePt t="89530" x="10169525" y="4408488"/>
          <p14:tracePt t="89542" x="10169525" y="4398963"/>
          <p14:tracePt t="89556" x="10179050" y="4398963"/>
          <p14:tracePt t="89571" x="10179050" y="4389438"/>
          <p14:tracePt t="89593" x="10179050" y="4379913"/>
          <p14:tracePt t="89672" x="10169525" y="4379913"/>
          <p14:tracePt t="89679" x="10150475" y="4389438"/>
          <p14:tracePt t="89686" x="10113963" y="4398963"/>
          <p14:tracePt t="89694" x="10085388" y="4425950"/>
          <p14:tracePt t="89703" x="10039350" y="4454525"/>
          <p14:tracePt t="89708" x="9983788" y="4481513"/>
          <p14:tracePt t="89719" x="9844088" y="4575175"/>
          <p14:tracePt t="89733" x="9686925" y="4649788"/>
          <p14:tracePt t="89745" x="9612313" y="4695825"/>
          <p14:tracePt t="89750" x="9520238" y="4722813"/>
          <p14:tracePt t="89759" x="9371013" y="4816475"/>
          <p14:tracePt t="89766" x="9269413" y="4881563"/>
          <p14:tracePt t="89775" x="9129713" y="4956175"/>
          <p14:tracePt t="89781" x="9028113" y="5021263"/>
          <p14:tracePt t="89790" x="8926513" y="5103813"/>
          <p14:tracePt t="89796" x="8823325" y="5149850"/>
          <p14:tracePt t="89803" x="8767763" y="5197475"/>
          <p14:tracePt t="89814" x="8694738" y="5262563"/>
          <p14:tracePt t="89824" x="8656638" y="5289550"/>
          <p14:tracePt t="92102" x="8675688" y="5262563"/>
          <p14:tracePt t="92105" x="8694738" y="5224463"/>
          <p14:tracePt t="92117" x="8721725" y="5197475"/>
          <p14:tracePt t="92123" x="8777288" y="5141913"/>
          <p14:tracePt t="92131" x="8805863" y="5103813"/>
          <p14:tracePt t="92138" x="8842375" y="5048250"/>
          <p14:tracePt t="92148" x="8870950" y="4992688"/>
          <p14:tracePt t="92154" x="8897938" y="4956175"/>
          <p14:tracePt t="92161" x="8916988" y="4918075"/>
          <p14:tracePt t="92170" x="8943975" y="4881563"/>
          <p14:tracePt t="92175" x="8972550" y="4826000"/>
          <p14:tracePt t="92185" x="8999538" y="4770438"/>
          <p14:tracePt t="92200" x="9018588" y="4722813"/>
          <p14:tracePt t="92212" x="9018588" y="4686300"/>
          <p14:tracePt t="92217" x="9047163" y="4649788"/>
          <p14:tracePt t="92225" x="9055100" y="4630738"/>
          <p14:tracePt t="92231" x="9055100" y="4594225"/>
          <p14:tracePt t="92240" x="9064625" y="4575175"/>
          <p14:tracePt t="92247" x="9083675" y="4500563"/>
          <p14:tracePt t="92255" x="9083675" y="4481513"/>
          <p14:tracePt t="92269" x="9112250" y="4379913"/>
          <p14:tracePt t="92277" x="9112250" y="4297363"/>
          <p14:tracePt t="92291" x="9112250" y="4241800"/>
          <p14:tracePt t="92295" x="9112250" y="4203700"/>
          <p14:tracePt t="92306" x="9112250" y="4176713"/>
          <p14:tracePt t="92312" x="9102725" y="4148138"/>
          <p14:tracePt t="92322" x="9093200" y="4129088"/>
          <p14:tracePt t="92325" x="9093200" y="4102100"/>
          <p14:tracePt t="92335" x="9083675" y="4083050"/>
          <p14:tracePt t="92342" x="9074150" y="4056063"/>
          <p14:tracePt t="92349" x="9074150" y="4046538"/>
          <p14:tracePt t="92357" x="9037638" y="4027488"/>
          <p14:tracePt t="92364" x="9037638" y="4017963"/>
          <p14:tracePt t="92376" x="8963025" y="3971925"/>
          <p14:tracePt t="92390" x="8870950" y="3935413"/>
          <p14:tracePt t="92400" x="8823325" y="3916363"/>
          <p14:tracePt t="92406" x="8767763" y="3916363"/>
          <p14:tracePt t="92414" x="8721725" y="3916363"/>
          <p14:tracePt t="92420" x="8666163" y="3906838"/>
          <p14:tracePt t="92430" x="8620125" y="3906838"/>
          <p14:tracePt t="92439" x="8564563" y="3887788"/>
          <p14:tracePt t="92442" x="8480425" y="3887788"/>
          <p14:tracePt t="92451" x="8405813" y="3887788"/>
          <p14:tracePt t="92458" x="8313738" y="3887788"/>
          <p14:tracePt t="92468" x="8137525" y="3887788"/>
          <p14:tracePt t="92482" x="7970838" y="3916363"/>
          <p14:tracePt t="92494" x="7905750" y="3916363"/>
          <p14:tracePt t="92500" x="7802563" y="3943350"/>
          <p14:tracePt t="92509" x="7710488" y="3943350"/>
          <p14:tracePt t="92512" x="7618413" y="3981450"/>
          <p14:tracePt t="92523" x="7524750" y="3990975"/>
          <p14:tracePt t="92531" x="7450138" y="4008438"/>
          <p14:tracePt t="92539" x="7377113" y="4037013"/>
          <p14:tracePt t="92545" x="7302500" y="4064000"/>
          <p14:tracePt t="92553" x="7246938" y="4092575"/>
          <p14:tracePt t="92562" x="7172325" y="4121150"/>
          <p14:tracePt t="92574" x="7135813" y="4129088"/>
          <p14:tracePt t="92576" x="7097713" y="4148138"/>
          <p14:tracePt t="92593" x="7070725" y="4167188"/>
          <p14:tracePt t="92604" x="7032625" y="4176713"/>
          <p14:tracePt t="92609" x="7005638" y="4203700"/>
          <p14:tracePt t="92618" x="6967538" y="4213225"/>
          <p14:tracePt t="92623" x="6921500" y="4241800"/>
          <p14:tracePt t="92632" x="6894513" y="4259263"/>
          <p14:tracePt t="92638" x="6838950" y="4287838"/>
          <p14:tracePt t="92647" x="6800850" y="4324350"/>
          <p14:tracePt t="92656" x="6708775" y="4379913"/>
          <p14:tracePt t="92672" x="6578600" y="4473575"/>
          <p14:tracePt t="92683" x="6542088" y="4510088"/>
          <p14:tracePt t="92687" x="6457950" y="4594225"/>
          <p14:tracePt t="92697" x="6373813" y="4695825"/>
          <p14:tracePt t="92703" x="6300788" y="4787900"/>
          <p14:tracePt t="92713" x="6216650" y="4891088"/>
          <p14:tracePt t="92718" x="6197600" y="4927600"/>
          <p14:tracePt t="92727" x="6151563" y="5002213"/>
          <p14:tracePt t="92734" x="6142038" y="5029200"/>
          <p14:tracePt t="92741" x="6115050" y="5067300"/>
          <p14:tracePt t="92750" x="6067425" y="5141913"/>
          <p14:tracePt t="92766" x="6049963" y="5214938"/>
          <p14:tracePt t="92777" x="6040438" y="5253038"/>
          <p14:tracePt t="92782" x="6040438" y="5289550"/>
          <p14:tracePt t="92793" x="6059488" y="5326063"/>
          <p14:tracePt t="92796" x="6059488" y="5364163"/>
          <p14:tracePt t="92806" x="6076950" y="5383213"/>
          <p14:tracePt t="92814" x="6105525" y="5410200"/>
          <p14:tracePt t="92821" x="6105525" y="5429250"/>
          <p14:tracePt t="92831" x="6115050" y="5429250"/>
          <p14:tracePt t="92835" x="6142038" y="5446713"/>
          <p14:tracePt t="92845" x="6188075" y="5484813"/>
          <p14:tracePt t="92860" x="6281738" y="5521325"/>
          <p14:tracePt t="92872" x="6346825" y="5540375"/>
          <p14:tracePt t="92876" x="6438900" y="5549900"/>
          <p14:tracePt t="92886" x="6532563" y="5549900"/>
          <p14:tracePt t="92892" x="6605588" y="5549900"/>
          <p14:tracePt t="92901" x="6670675" y="5549900"/>
          <p14:tracePt t="92906" x="6745288" y="5549900"/>
          <p14:tracePt t="92915" x="6791325" y="5530850"/>
          <p14:tracePt t="92922" x="6819900" y="5530850"/>
          <p14:tracePt t="92931" x="6884988" y="5503863"/>
          <p14:tracePt t="92938" x="6911975" y="5494338"/>
          <p14:tracePt t="92943" x="6967538" y="5465763"/>
          <p14:tracePt t="92955" x="7070725" y="5429250"/>
          <p14:tracePt t="92966" x="7126288" y="5410200"/>
          <p14:tracePt t="92970" x="7200900" y="5383213"/>
          <p14:tracePt t="92981" x="7246938" y="5373688"/>
          <p14:tracePt t="92984" x="7302500" y="5354638"/>
          <p14:tracePt t="92996" x="7348538" y="5345113"/>
          <p14:tracePt t="93002" x="7377113" y="5345113"/>
          <p14:tracePt t="93009" x="7413625" y="5345113"/>
          <p14:tracePt t="93017" x="7432675" y="5345113"/>
          <p14:tracePt t="93023" x="7450138" y="5345113"/>
          <p14:tracePt t="93032" x="7459663" y="5345113"/>
          <p14:tracePt t="93039" x="7469188" y="5345113"/>
          <p14:tracePt t="93049" x="7488238" y="5354638"/>
          <p14:tracePt t="93064" x="7497763" y="5354638"/>
          <p14:tracePt t="93074" x="7505700" y="5364163"/>
          <p14:tracePt t="93079" x="7515225" y="5373688"/>
          <p14:tracePt t="93090" x="7524750" y="5373688"/>
          <p14:tracePt t="93095" x="7534275" y="5383213"/>
          <p14:tracePt t="93106" x="7543800" y="5391150"/>
          <p14:tracePt t="93112" x="7553325" y="5391150"/>
          <p14:tracePt t="93220" x="7505700" y="5373688"/>
          <p14:tracePt t="93227" x="7469188" y="5364163"/>
          <p14:tracePt t="93235" x="7394575" y="5354638"/>
          <p14:tracePt t="93252" x="7367588" y="5354638"/>
          <p14:tracePt t="93266" x="7358063" y="5354638"/>
          <p14:tracePt t="93330" x="7367588" y="5345113"/>
          <p14:tracePt t="93346" x="7423150" y="5335588"/>
          <p14:tracePt t="93358" x="7478713" y="5335588"/>
          <p14:tracePt t="93361" x="7524750" y="5345113"/>
          <p14:tracePt t="93372" x="7618413" y="5345113"/>
          <p14:tracePt t="93378" x="7720013" y="5373688"/>
          <p14:tracePt t="93386" x="7831138" y="5373688"/>
          <p14:tracePt t="93391" x="7915275" y="5373688"/>
          <p14:tracePt t="93402" x="8007350" y="5373688"/>
          <p14:tracePt t="93410" x="8118475" y="5373688"/>
          <p14:tracePt t="93416" x="8239125" y="5373688"/>
          <p14:tracePt t="93424" x="8350250" y="5354638"/>
          <p14:tracePt t="93430" x="8489950" y="5318125"/>
          <p14:tracePt t="93441" x="8740775" y="5289550"/>
          <p14:tracePt t="93452" x="8861425" y="5253038"/>
          <p14:tracePt t="93454" x="8972550" y="5214938"/>
          <p14:tracePt t="93466" x="9047163" y="5187950"/>
          <p14:tracePt t="93470" x="9120188" y="5187950"/>
          <p14:tracePt t="93481" x="9139238" y="5187950"/>
          <p14:tracePt t="93487" x="9148763" y="5187950"/>
          <p14:tracePt t="93495" x="9158288" y="5187950"/>
          <p14:tracePt t="93550" x="9083675" y="5187950"/>
          <p14:tracePt t="93561" x="9028113" y="5187950"/>
          <p14:tracePt t="93564" x="8963025" y="5205413"/>
          <p14:tracePt t="93576" x="8888413" y="5205413"/>
          <p14:tracePt t="93583" x="8796338" y="5205413"/>
          <p14:tracePt t="93590" x="8702675" y="5233988"/>
          <p14:tracePt t="93597" x="8629650" y="5233988"/>
          <p14:tracePt t="93604" x="8489950" y="5243513"/>
          <p14:tracePt t="93612" x="8340725" y="5243513"/>
          <p14:tracePt t="93619" x="8183563" y="5243513"/>
          <p14:tracePt t="93629" x="7886700" y="5270500"/>
          <p14:tracePt t="93642" x="7681913" y="5308600"/>
          <p14:tracePt t="93654" x="7626350" y="5335588"/>
          <p14:tracePt t="93660" x="7570788" y="5335588"/>
          <p14:tracePt t="93670" x="7534275" y="5345113"/>
          <p14:tracePt t="93676" x="7515225" y="5364163"/>
          <p14:tracePt t="93684" x="7505700" y="5364163"/>
          <p14:tracePt t="93690" x="7497763" y="5364163"/>
          <p14:tracePt t="93753" x="7534275" y="5345113"/>
          <p14:tracePt t="93764" x="7553325" y="5326063"/>
          <p14:tracePt t="93769" x="7608888" y="5308600"/>
          <p14:tracePt t="93778" x="7654925" y="5299075"/>
          <p14:tracePt t="93793" x="7859713" y="5262563"/>
          <p14:tracePt t="93807" x="8053388" y="5262563"/>
          <p14:tracePt t="93818" x="8183563" y="5280025"/>
          <p14:tracePt t="93832" x="8258175" y="5289550"/>
          <p14:tracePt t="93843" x="8277225" y="5289550"/>
          <p14:tracePt t="93849" x="8285163" y="5289550"/>
          <p14:tracePt t="93858" x="8294688" y="5289550"/>
          <p14:tracePt t="93864" x="8313738" y="5289550"/>
          <p14:tracePt t="93873" x="8323263" y="5289550"/>
          <p14:tracePt t="97131" x="8220075" y="5214938"/>
          <p14:tracePt t="97139" x="8081963" y="5084763"/>
          <p14:tracePt t="97146" x="7905750" y="4937125"/>
          <p14:tracePt t="97153" x="7739063" y="4787900"/>
          <p14:tracePt t="97163" x="7339013" y="4324350"/>
          <p14:tracePt t="97174" x="7227888" y="4176713"/>
          <p14:tracePt t="97178" x="7097713" y="4037013"/>
          <p14:tracePt t="97189" x="6940550" y="3814763"/>
          <p14:tracePt t="97193" x="6829425" y="3665538"/>
          <p14:tracePt t="97205" x="6653213" y="3470275"/>
          <p14:tracePt t="97210" x="6542088" y="3284538"/>
          <p14:tracePt t="97217" x="6411913" y="3136900"/>
          <p14:tracePt t="97224" x="6245225" y="2886075"/>
          <p14:tracePt t="97232" x="6151563" y="2719388"/>
          <p14:tracePt t="97240" x="6059488" y="2514600"/>
          <p14:tracePt t="97246" x="5965825" y="2301875"/>
          <p14:tracePt t="97257" x="5827713" y="2005013"/>
          <p14:tracePt t="97272" x="5707063" y="1763713"/>
          <p14:tracePt t="97282" x="5632450" y="1614488"/>
          <p14:tracePt t="97287" x="5603875" y="1558925"/>
          <p14:tracePt t="97297" x="5529263" y="1419225"/>
          <p14:tracePt t="97303" x="5502275" y="1346200"/>
          <p14:tracePt t="97311" x="5473700" y="1271588"/>
          <p14:tracePt t="97319" x="5437188" y="1150938"/>
          <p14:tracePt t="97327" x="5408613" y="1057275"/>
          <p14:tracePt t="97334" x="5391150" y="984250"/>
          <p14:tracePt t="97341" x="5381625" y="928688"/>
          <p14:tracePt t="97351" x="5335588" y="760413"/>
          <p14:tracePt t="97365" x="5307013" y="687388"/>
          <p14:tracePt t="97377" x="5297488" y="668338"/>
          <p14:tracePt t="97381" x="5289550" y="658813"/>
          <p14:tracePt t="97391" x="5289550" y="649288"/>
          <p14:tracePt t="97397" x="5280025" y="639763"/>
          <p14:tracePt t="97500" x="5280025" y="658813"/>
          <p14:tracePt t="97506" x="5280025" y="687388"/>
          <p14:tracePt t="97514" x="5280025" y="714375"/>
          <p14:tracePt t="97522" x="5280025" y="752475"/>
          <p14:tracePt t="97539" x="5353050" y="919163"/>
          <p14:tracePt t="97554" x="5418138" y="1011238"/>
          <p14:tracePt t="97565" x="5456238" y="1049338"/>
          <p14:tracePt t="97569" x="5492750" y="1076325"/>
          <p14:tracePt t="97580" x="5548313" y="1131888"/>
          <p14:tracePt t="97586" x="5576888" y="1169988"/>
          <p14:tracePt t="97594" x="5613400" y="1196975"/>
          <p14:tracePt t="97602" x="5649913" y="1233488"/>
          <p14:tracePt t="97609" x="5678488" y="1271588"/>
          <p14:tracePt t="97617" x="5734050" y="1327150"/>
          <p14:tracePt t="97623" x="5789613" y="1363663"/>
          <p14:tracePt t="97633" x="5919788" y="1512888"/>
          <p14:tracePt t="97648" x="6124575" y="1660525"/>
          <p14:tracePt t="97660" x="6197600" y="1725613"/>
          <p14:tracePt t="97664" x="6300788" y="1790700"/>
          <p14:tracePt t="97674" x="6402388" y="1836738"/>
          <p14:tracePt t="97677" x="6494463" y="1911350"/>
          <p14:tracePt t="97689" x="6597650" y="1957388"/>
          <p14:tracePt t="97696" x="6699250" y="2005013"/>
          <p14:tracePt t="97704" x="6838950" y="2078038"/>
          <p14:tracePt t="97711" x="6977063" y="2135188"/>
          <p14:tracePt t="97718" x="7162800" y="2208213"/>
          <p14:tracePt t="97727" x="7321550" y="2236788"/>
          <p14:tracePt t="97732" x="7488238" y="2292350"/>
          <p14:tracePt t="97742" x="7886700" y="2347913"/>
          <p14:tracePt t="97758" x="8304213" y="2347913"/>
          <p14:tracePt t="97769" x="8509000" y="2338388"/>
          <p14:tracePt t="97774" x="8731250" y="2282825"/>
          <p14:tracePt t="97783" x="8963025" y="2208213"/>
          <p14:tracePt t="97787" x="9204325" y="2125663"/>
          <p14:tracePt t="97797" x="9390063" y="2032000"/>
          <p14:tracePt t="97804" x="9566275" y="1957388"/>
          <p14:tracePt t="97813" x="9732963" y="1893888"/>
          <p14:tracePt t="97821" x="9918700" y="1819275"/>
          <p14:tracePt t="97827" x="10075863" y="1744663"/>
          <p14:tracePt t="97837" x="10364788" y="1568450"/>
          <p14:tracePt t="97851" x="10548938" y="1392238"/>
          <p14:tracePt t="97863" x="10661650" y="1290638"/>
          <p14:tracePt t="97866" x="10717213" y="1206500"/>
          <p14:tracePt t="97878" x="10782300" y="1150938"/>
          <p14:tracePt t="97882" x="10864850" y="1066800"/>
          <p14:tracePt t="97892" x="10929938" y="946150"/>
          <p14:tracePt t="97899" x="11004550" y="825500"/>
          <p14:tracePt t="97907" x="11050588" y="723900"/>
          <p14:tracePt t="97916" x="11106150" y="603250"/>
          <p14:tracePt t="97921" x="11106150" y="574675"/>
          <p14:tracePt t="97931" x="11134725" y="436563"/>
          <p14:tracePt t="97946" x="11134725" y="333375"/>
          <p14:tracePt t="97957" x="11125200" y="277813"/>
          <p14:tracePt t="97962" x="11096625" y="231775"/>
          <p14:tracePt t="97972" x="11060113" y="166688"/>
          <p14:tracePt t="97976" x="11014075" y="111125"/>
          <p14:tracePt t="97987" x="10929938" y="9525"/>
          <p14:tracePt t="98350" x="4268788" y="74613"/>
          <p14:tracePt t="98352" x="4240213" y="111125"/>
          <p14:tracePt t="98363" x="4213225" y="195263"/>
          <p14:tracePt t="98370" x="4213225" y="231775"/>
          <p14:tracePt t="98379" x="4203700" y="277813"/>
          <p14:tracePt t="98385" x="4194175" y="315913"/>
          <p14:tracePt t="98392" x="4194175" y="371475"/>
          <p14:tracePt t="98399" x="4194175" y="454025"/>
          <p14:tracePt t="98406" x="4194175" y="492125"/>
          <p14:tracePt t="98416" x="4213225" y="649288"/>
          <p14:tracePt t="98433" x="4240213" y="946150"/>
          <p14:tracePt t="98443" x="4240213" y="1076325"/>
          <p14:tracePt t="98447" x="4259263" y="1169988"/>
          <p14:tracePt t="98457" x="4276725" y="1243013"/>
          <p14:tracePt t="98463" x="4276725" y="1281113"/>
          <p14:tracePt t="98472" x="4286250" y="1317625"/>
          <p14:tracePt t="98480" x="4295775" y="1354138"/>
          <p14:tracePt t="98489" x="4305300" y="1373188"/>
          <p14:tracePt t="98494" x="4324350" y="1401763"/>
          <p14:tracePt t="98502" x="4341813" y="1419225"/>
          <p14:tracePt t="98512" x="4452938" y="1493838"/>
          <p14:tracePt t="98523" x="4510088" y="1531938"/>
          <p14:tracePt t="98527" x="4565650" y="1577975"/>
          <p14:tracePt t="98538" x="4621213" y="1624013"/>
          <p14:tracePt t="98540" x="4667250" y="1660525"/>
          <p14:tracePt t="98552" x="4703763" y="1679575"/>
          <p14:tracePt t="98558" x="4741863" y="1725613"/>
          <p14:tracePt t="98566" x="4778375" y="1763713"/>
          <p14:tracePt t="98574" x="4806950" y="1781175"/>
          <p14:tracePt t="98582" x="4814888" y="1809750"/>
          <p14:tracePt t="98588" x="4833938" y="1828800"/>
          <p14:tracePt t="98597" x="4862513" y="1855788"/>
          <p14:tracePt t="98602" x="4899025" y="1884363"/>
          <p14:tracePt t="98604" x="4918075" y="1884363"/>
          <p14:tracePt t="98618" x="4954588" y="1901825"/>
          <p14:tracePt t="98622" x="4991100" y="1930400"/>
          <p14:tracePt t="98632" x="5019675" y="1930400"/>
          <p14:tracePt t="98636" x="5056188" y="1957388"/>
          <p14:tracePt t="98646" x="5103813" y="1976438"/>
          <p14:tracePt t="98651" x="5140325" y="1995488"/>
          <p14:tracePt t="98662" x="5195888" y="2005013"/>
          <p14:tracePt t="98668" x="5232400" y="2032000"/>
          <p14:tracePt t="98675" x="5297488" y="2041525"/>
          <p14:tracePt t="98685" x="5326063" y="2060575"/>
          <p14:tracePt t="98691" x="5362575" y="2070100"/>
          <p14:tracePt t="98699" x="5437188" y="2097088"/>
          <p14:tracePt t="98716" x="5483225" y="2097088"/>
          <p14:tracePt t="98726" x="5502275" y="2106613"/>
          <p14:tracePt t="98731" x="5511800" y="2106613"/>
          <p14:tracePt t="98740" x="5529263" y="2106613"/>
          <p14:tracePt t="98746" x="5548313" y="2116138"/>
          <p14:tracePt t="98756" x="5576888" y="2116138"/>
          <p14:tracePt t="98762" x="5594350" y="2116138"/>
          <p14:tracePt t="98771" x="5622925" y="2125663"/>
          <p14:tracePt t="98777" x="5632450" y="2125663"/>
          <p14:tracePt t="98784" x="5659438" y="2125663"/>
          <p14:tracePt t="98793" x="5697538" y="2125663"/>
          <p14:tracePt t="98807" x="5734050" y="2125663"/>
          <p14:tracePt t="98810" x="5762625" y="2125663"/>
          <p14:tracePt t="98821" x="5808663" y="2125663"/>
          <p14:tracePt t="98824" x="5835650" y="2116138"/>
          <p14:tracePt t="98835" x="5873750" y="2097088"/>
          <p14:tracePt t="98841" x="5900738" y="2097088"/>
          <p14:tracePt t="98850" x="5938838" y="2097088"/>
          <p14:tracePt t="98857" x="5965825" y="2087563"/>
          <p14:tracePt t="98864" x="6011863" y="2087563"/>
          <p14:tracePt t="98871" x="6059488" y="2087563"/>
          <p14:tracePt t="98879" x="6096000" y="2078038"/>
          <p14:tracePt t="98887" x="6151563" y="2078038"/>
          <p14:tracePt t="98893" x="6197600" y="2078038"/>
          <p14:tracePt t="98903" x="6291263" y="2078038"/>
          <p14:tracePt t="98915" x="6337300" y="2078038"/>
          <p14:tracePt t="98920" x="6373813" y="2078038"/>
          <p14:tracePt t="98930" x="6392863" y="2078038"/>
          <p14:tracePt t="98935" x="6429375" y="2070100"/>
          <p14:tracePt t="98945" x="6457950" y="2070100"/>
          <p14:tracePt t="98950" x="6477000" y="2070100"/>
          <p14:tracePt t="98958" x="6513513" y="2051050"/>
          <p14:tracePt t="98971" x="6532563" y="2041525"/>
          <p14:tracePt t="98974" x="6542088" y="2041525"/>
          <p14:tracePt t="98982" x="6550025" y="2041525"/>
          <p14:tracePt t="98989" x="6569075" y="2041525"/>
          <p14:tracePt t="98997" x="6578600" y="2041525"/>
          <p14:tracePt t="99009" x="6597650" y="2041525"/>
          <p14:tracePt t="99358" x="6699250" y="2014538"/>
          <p14:tracePt t="99365" x="6819900" y="1985963"/>
          <p14:tracePt t="99376" x="7162800" y="1874838"/>
          <p14:tracePt t="99386" x="7321550" y="1836738"/>
          <p14:tracePt t="99389" x="7478713" y="1800225"/>
          <p14:tracePt t="99401" x="7681913" y="1763713"/>
          <p14:tracePt t="99405" x="7867650" y="1725613"/>
          <p14:tracePt t="99416" x="8091488" y="1708150"/>
          <p14:tracePt t="99421" x="8267700" y="1689100"/>
          <p14:tracePt t="99430" x="8443913" y="1679575"/>
          <p14:tracePt t="99435" x="8601075" y="1660525"/>
          <p14:tracePt t="99446" x="8786813" y="1624013"/>
          <p14:tracePt t="99453" x="8963025" y="1624013"/>
          <p14:tracePt t="99459" x="9120188" y="1604963"/>
          <p14:tracePt t="99469" x="9232900" y="1587500"/>
          <p14:tracePt t="99474" x="9390063" y="1549400"/>
          <p14:tracePt t="99482" x="9556750" y="1522413"/>
          <p14:tracePt t="99495" x="9658350" y="1484313"/>
          <p14:tracePt t="99498" x="9713913" y="1457325"/>
          <p14:tracePt t="99511" x="9779000" y="1457325"/>
          <p14:tracePt t="99515" x="9834563" y="1447800"/>
          <p14:tracePt t="99526" x="9863138" y="1438275"/>
          <p14:tracePt t="99530" x="9891713" y="1438275"/>
          <p14:tracePt t="99539" x="9899650" y="1428750"/>
          <p14:tracePt t="99547" x="9909175" y="1419225"/>
          <p14:tracePt t="99565" x="9918700" y="1411288"/>
          <p14:tracePt t="99577" x="9937750" y="1373188"/>
          <p14:tracePt t="99589" x="9947275" y="1363663"/>
          <p14:tracePt t="99594" x="9955213" y="1354138"/>
          <p14:tracePt t="99604" x="9964738" y="1346200"/>
          <p14:tracePt t="99611" x="9964738" y="1336675"/>
          <p14:tracePt t="99619" x="9964738" y="1327150"/>
          <p14:tracePt t="99624" x="9964738" y="1317625"/>
          <p14:tracePt t="99634" x="9974263" y="1308100"/>
          <p14:tracePt t="99640" x="9974263" y="1290638"/>
          <p14:tracePt t="99656" x="9974263" y="1262063"/>
          <p14:tracePt t="99662" x="9974263" y="1233488"/>
          <p14:tracePt t="99673" x="9974263" y="1196975"/>
          <p14:tracePt t="99687" x="9974263" y="1141413"/>
          <p14:tracePt t="99699" x="9974263" y="1131888"/>
          <p14:tracePt t="99703" x="9974263" y="1104900"/>
          <p14:tracePt t="99713" x="9974263" y="1066800"/>
          <p14:tracePt t="99718" x="9964738" y="1030288"/>
          <p14:tracePt t="99727" x="9947275" y="992188"/>
          <p14:tracePt t="99735" x="9937750" y="936625"/>
          <p14:tracePt t="99743" x="9937750" y="919163"/>
          <p14:tracePt t="99752" x="9928225" y="871538"/>
          <p14:tracePt t="99755" x="9909175" y="835025"/>
          <p14:tracePt t="99767" x="9891713" y="760413"/>
          <p14:tracePt t="99781" x="9882188" y="714375"/>
          <p14:tracePt t="99793" x="9863138" y="668338"/>
          <p14:tracePt t="99807" x="9853613" y="639763"/>
          <p14:tracePt t="99813" x="9844088" y="639763"/>
          <p14:tracePt t="99821" x="9834563" y="631825"/>
          <p14:tracePt t="99828" x="9807575" y="603250"/>
          <p14:tracePt t="99836" x="9779000" y="574675"/>
          <p14:tracePt t="99844" x="9742488" y="557213"/>
          <p14:tracePt t="99850" x="9686925" y="528638"/>
          <p14:tracePt t="99860" x="9631363" y="501650"/>
          <p14:tracePt t="99866" x="9585325" y="482600"/>
          <p14:tracePt t="99876" x="9472613" y="446088"/>
          <p14:tracePt t="99887" x="9426575" y="436563"/>
          <p14:tracePt t="99889" x="9371013" y="436563"/>
          <p14:tracePt t="99902" x="9305925" y="417513"/>
          <p14:tracePt t="99907" x="9250363" y="417513"/>
          <p14:tracePt t="99917" x="9204325" y="427038"/>
          <p14:tracePt t="99921" x="9158288" y="427038"/>
          <p14:tracePt t="99930" x="9083675" y="436563"/>
          <p14:tracePt t="99938" x="9037638" y="436563"/>
          <p14:tracePt t="99945" x="8963025" y="446088"/>
          <p14:tracePt t="99952" x="8916988" y="463550"/>
          <p14:tracePt t="99960" x="8805863" y="463550"/>
          <p14:tracePt t="99970" x="8620125" y="463550"/>
          <p14:tracePt t="99981" x="8526463" y="463550"/>
          <p14:tracePt t="99985" x="8443913" y="463550"/>
          <p14:tracePt t="99996" x="8369300" y="463550"/>
          <p14:tracePt t="100000" x="8294688" y="454025"/>
          <p14:tracePt t="100010" x="8183563" y="454025"/>
          <p14:tracePt t="100016" x="8118475" y="454025"/>
          <p14:tracePt t="100026" x="7978775" y="454025"/>
          <p14:tracePt t="100032" x="7867650" y="454025"/>
          <p14:tracePt t="100039" x="7710488" y="436563"/>
          <p14:tracePt t="100047" x="7580313" y="436563"/>
          <p14:tracePt t="100054" x="7440613" y="436563"/>
          <p14:tracePt t="100063" x="7135813" y="436563"/>
          <p14:tracePt t="100076" x="6959600" y="417513"/>
          <p14:tracePt t="100078" x="6800850" y="407988"/>
          <p14:tracePt t="100091" x="6643688" y="390525"/>
          <p14:tracePt t="100094" x="6523038" y="390525"/>
          <p14:tracePt t="100105" x="6392863" y="390525"/>
          <p14:tracePt t="100110" x="6281738" y="371475"/>
          <p14:tracePt t="100119" x="6142038" y="371475"/>
          <p14:tracePt t="100127" x="5984875" y="352425"/>
          <p14:tracePt t="100134" x="5873750" y="333375"/>
          <p14:tracePt t="100142" x="5780088" y="333375"/>
          <p14:tracePt t="100148" x="5668963" y="342900"/>
          <p14:tracePt t="100158" x="5473700" y="371475"/>
          <p14:tracePt t="100173" x="5326063" y="417513"/>
          <p14:tracePt t="100185" x="5251450" y="446088"/>
          <p14:tracePt t="100189" x="5214938" y="492125"/>
          <p14:tracePt t="100199" x="5176838" y="528638"/>
          <p14:tracePt t="100205" x="5140325" y="557213"/>
          <p14:tracePt t="100213" x="5103813" y="593725"/>
          <p14:tracePt t="100219" x="5075238" y="631825"/>
          <p14:tracePt t="100228" x="5056188" y="649288"/>
          <p14:tracePt t="100236" x="5019675" y="677863"/>
          <p14:tracePt t="100242" x="5000625" y="714375"/>
          <p14:tracePt t="100253" x="4964113" y="769938"/>
          <p14:tracePt t="100264" x="4964113" y="779463"/>
          <p14:tracePt t="100268" x="4945063" y="798513"/>
          <p14:tracePt t="100279" x="4945063" y="815975"/>
          <p14:tracePt t="100283" x="4945063" y="835025"/>
          <p14:tracePt t="100293" x="4935538" y="863600"/>
          <p14:tracePt t="100298" x="4935538" y="881063"/>
          <p14:tracePt t="100309" x="4918075" y="919163"/>
          <p14:tracePt t="100314" x="4918075" y="936625"/>
          <p14:tracePt t="100322" x="4918075" y="955675"/>
          <p14:tracePt t="100330" x="4918075" y="974725"/>
          <p14:tracePt t="100337" x="4918075" y="984250"/>
          <p14:tracePt t="100351" x="4918075" y="992188"/>
          <p14:tracePt t="100402" x="4918075" y="1001713"/>
          <p14:tracePt t="100416" x="4935538" y="1011238"/>
          <p14:tracePt t="100431" x="4954588" y="1049338"/>
          <p14:tracePt t="100446" x="4983163" y="1066800"/>
          <p14:tracePt t="100455" x="4983163" y="1076325"/>
          <p14:tracePt t="100471" x="4991100" y="1085850"/>
          <p14:tracePt t="100482" x="5000625" y="1085850"/>
          <p14:tracePt t="100497" x="5000625" y="1095375"/>
          <p14:tracePt t="100511" x="5019675" y="1112838"/>
          <p14:tracePt t="100517" x="5048250" y="1122363"/>
          <p14:tracePt t="100526" x="5056188" y="1131888"/>
          <p14:tracePt t="100535" x="5075238" y="1141413"/>
          <p14:tracePt t="100551" x="5094288" y="1160463"/>
          <p14:tracePt t="100562" x="5103813" y="1177925"/>
          <p14:tracePt t="100565" x="5111750" y="1187450"/>
          <p14:tracePt t="100577" x="5121275" y="1196975"/>
          <p14:tracePt t="100581" x="5130800" y="1233488"/>
          <p14:tracePt t="100598" x="5149850" y="1271588"/>
          <p14:tracePt t="100613" x="5159375" y="1281113"/>
          <p14:tracePt t="100620" x="5159375" y="1290638"/>
          <p14:tracePt t="100629" x="5168900" y="1308100"/>
          <p14:tracePt t="100645" x="5176838" y="1317625"/>
          <p14:tracePt t="100656" x="5176838" y="1327150"/>
          <p14:tracePt t="100671" x="5176838" y="1336675"/>
          <p14:tracePt t="100676" x="5186363" y="1346200"/>
          <p14:tracePt t="100699" x="5186363" y="1354138"/>
          <p14:tracePt t="100708" x="5195888" y="1363663"/>
          <p14:tracePt t="100723" x="5195888" y="1373188"/>
          <p14:tracePt t="101555" x="5214938" y="1392238"/>
          <p14:tracePt t="101578" x="5224463" y="1401763"/>
          <p14:tracePt t="101588" x="5232400" y="1411288"/>
          <p14:tracePt t="101614" x="5232400" y="1419225"/>
          <p14:tracePt t="101649" x="5232400" y="1428750"/>
          <p14:tracePt t="101714" x="5232400" y="1447800"/>
          <p14:tracePt t="101729" x="5241925" y="1457325"/>
          <p14:tracePt t="101737" x="5241925" y="1466850"/>
          <p14:tracePt t="101752" x="5251450" y="1474788"/>
          <p14:tracePt t="101758" x="5251450" y="1484313"/>
          <p14:tracePt t="101766" x="5251450" y="1493838"/>
          <p14:tracePt t="101777" x="5251450" y="1512888"/>
          <p14:tracePt t="101791" x="5260975" y="1522413"/>
          <p14:tracePt t="101803" x="5260975" y="1531938"/>
          <p14:tracePt t="101807" x="5270500" y="1531938"/>
          <p14:tracePt t="101817" x="5270500" y="1539875"/>
          <p14:tracePt t="101832" x="5270500" y="1549400"/>
          <p14:tracePt t="101838" x="5280025" y="1549400"/>
          <p14:tracePt t="101853" x="5289550" y="1568450"/>
          <p14:tracePt t="101860" x="5316538" y="1577975"/>
          <p14:tracePt t="101872" x="5335588" y="1614488"/>
          <p14:tracePt t="101883" x="5353050" y="1624013"/>
          <p14:tracePt t="101887" x="5381625" y="1633538"/>
          <p14:tracePt t="101897" x="5400675" y="1660525"/>
          <p14:tracePt t="101899" x="5408613" y="1670050"/>
          <p14:tracePt t="101911" x="5437188" y="1689100"/>
          <p14:tracePt t="101918" x="5437188" y="1698625"/>
          <p14:tracePt t="101927" x="5456238" y="1708150"/>
          <p14:tracePt t="101932" x="5456238" y="1716088"/>
          <p14:tracePt t="101940" x="5465763" y="1716088"/>
          <p14:tracePt t="101947" x="5473700" y="1716088"/>
          <p14:tracePt t="101955" x="5473700" y="1725613"/>
          <p14:tracePt t="101965" x="5492750" y="1735138"/>
          <p14:tracePt t="101978" x="5511800" y="1754188"/>
          <p14:tracePt t="101992" x="5521325" y="1754188"/>
          <p14:tracePt t="101996" x="5538788" y="1763713"/>
          <p14:tracePt t="102006" x="5567363" y="1763713"/>
          <p14:tracePt t="102012" x="5576888" y="1773238"/>
          <p14:tracePt t="102020" x="5586413" y="1773238"/>
          <p14:tracePt t="102025" x="5603875" y="1781175"/>
          <p14:tracePt t="102043" x="5622925" y="1781175"/>
          <p14:tracePt t="102058" x="5649913" y="1781175"/>
          <p14:tracePt t="102073" x="5678488" y="1781175"/>
          <p14:tracePt t="102088" x="5697538" y="1781175"/>
          <p14:tracePt t="102100" x="5707063" y="1781175"/>
          <p14:tracePt t="102104" x="5724525" y="1781175"/>
          <p14:tracePt t="102115" x="5734050" y="1781175"/>
          <p14:tracePt t="102119" x="5753100" y="1781175"/>
          <p14:tracePt t="102129" x="5780088" y="1781175"/>
          <p14:tracePt t="102137" x="5799138" y="1781175"/>
          <p14:tracePt t="102145" x="5818188" y="1781175"/>
          <p14:tracePt t="102152" x="5845175" y="1781175"/>
          <p14:tracePt t="102158" x="5864225" y="1773238"/>
          <p14:tracePt t="102169" x="5938838" y="1773238"/>
          <p14:tracePt t="102179" x="5975350" y="1773238"/>
          <p14:tracePt t="102183" x="5994400" y="1763713"/>
          <p14:tracePt t="102195" x="6049963" y="1763713"/>
          <p14:tracePt t="102199" x="6067425" y="1754188"/>
          <p14:tracePt t="102209" x="6124575" y="1735138"/>
          <p14:tracePt t="102215" x="6151563" y="1735138"/>
          <p14:tracePt t="102223" x="6188075" y="1735138"/>
          <p14:tracePt t="102229" x="6226175" y="1735138"/>
          <p14:tracePt t="102237" x="6245225" y="1735138"/>
          <p14:tracePt t="102247" x="6272213" y="1735138"/>
          <p14:tracePt t="102252" x="6291263" y="1735138"/>
          <p14:tracePt t="102261" x="6346825" y="1735138"/>
          <p14:tracePt t="102277" x="6411913" y="1735138"/>
          <p14:tracePt t="102288" x="6438900" y="1735138"/>
          <p14:tracePt t="102293" x="6477000" y="1735138"/>
          <p14:tracePt t="102302" x="6513513" y="1735138"/>
          <p14:tracePt t="102309" x="6569075" y="1735138"/>
          <p14:tracePt t="102319" x="6597650" y="1735138"/>
          <p14:tracePt t="102324" x="6624638" y="1735138"/>
          <p14:tracePt t="102332" x="6670675" y="1725613"/>
          <p14:tracePt t="102340" x="6699250" y="1708150"/>
          <p14:tracePt t="102346" x="6726238" y="1708150"/>
          <p14:tracePt t="102357" x="6773863" y="1698625"/>
          <p14:tracePt t="102370" x="6783388" y="1698625"/>
          <p14:tracePt t="102388" x="6791325" y="1689100"/>
          <p14:tracePt t="102412" x="6800850" y="1689100"/>
          <p14:tracePt t="102420" x="6810375" y="1679575"/>
          <p14:tracePt t="102435" x="6810375" y="1670050"/>
          <p14:tracePt t="102441" x="6819900" y="1670050"/>
          <p14:tracePt t="102451" x="6829425" y="1652588"/>
          <p14:tracePt t="102462" x="6829425" y="1643063"/>
          <p14:tracePt t="102470" x="6829425" y="1633538"/>
          <p14:tracePt t="102484" x="6846888" y="1604963"/>
          <p14:tracePt t="102495" x="6846888" y="1595438"/>
          <p14:tracePt t="102506" x="6846888" y="1577975"/>
          <p14:tracePt t="102512" x="6829425" y="1568450"/>
          <p14:tracePt t="102521" x="6819900" y="1539875"/>
          <p14:tracePt t="102530" x="6800850" y="1531938"/>
          <p14:tracePt t="102535" x="6773863" y="1503363"/>
          <p14:tracePt t="102544" x="6718300" y="1447800"/>
          <p14:tracePt t="102550" x="6680200" y="1428750"/>
          <p14:tracePt t="102561" x="6550025" y="1336675"/>
          <p14:tracePt t="102570" x="6494463" y="1308100"/>
          <p14:tracePt t="102574" x="6438900" y="1281113"/>
          <p14:tracePt t="102587" x="6383338" y="1243013"/>
          <p14:tracePt t="102589" x="6356350" y="1206500"/>
          <p14:tracePt t="102603" x="6308725" y="1177925"/>
          <p14:tracePt t="102608" x="6262688" y="1122363"/>
          <p14:tracePt t="102615" x="6207125" y="1076325"/>
          <p14:tracePt t="102623" x="6142038" y="1030288"/>
          <p14:tracePt t="102629" x="6086475" y="992188"/>
          <p14:tracePt t="102637" x="6030913" y="946150"/>
          <p14:tracePt t="102644" x="5910263" y="871538"/>
          <p14:tracePt t="102654" x="5734050" y="815975"/>
          <p14:tracePt t="102666" x="5641975" y="779463"/>
          <p14:tracePt t="102670" x="5586413" y="752475"/>
          <p14:tracePt t="102680" x="5511800" y="742950"/>
          <p14:tracePt t="102686" x="5465763" y="723900"/>
          <p14:tracePt t="102696" x="5427663" y="714375"/>
          <p14:tracePt t="102699" x="5391150" y="714375"/>
          <p14:tracePt t="102711" x="5362575" y="714375"/>
          <p14:tracePt t="102718" x="5316538" y="714375"/>
          <p14:tracePt t="102723" x="5307013" y="714375"/>
          <p14:tracePt t="102731" x="5289550" y="742950"/>
          <p14:tracePt t="102738" x="5260975" y="752475"/>
          <p14:tracePt t="102749" x="5186363" y="788988"/>
          <p14:tracePt t="102763" x="5149850" y="825500"/>
          <p14:tracePt t="102776" x="5111750" y="844550"/>
          <p14:tracePt t="102779" x="5111750" y="854075"/>
          <p14:tracePt t="102789" x="5094288" y="881063"/>
          <p14:tracePt t="102794" x="5065713" y="900113"/>
          <p14:tracePt t="102805" x="5048250" y="928688"/>
          <p14:tracePt t="102819" x="5019675" y="965200"/>
          <p14:tracePt t="102832" x="5010150" y="974725"/>
          <p14:tracePt t="102844" x="4991100" y="1011238"/>
          <p14:tracePt t="102854" x="4983163" y="1011238"/>
          <p14:tracePt t="102859" x="4973638" y="1039813"/>
          <p14:tracePt t="102869" x="4973638" y="1049338"/>
          <p14:tracePt t="102874" x="4964113" y="1066800"/>
          <p14:tracePt t="102884" x="4954588" y="1076325"/>
          <p14:tracePt t="102889" x="4954588" y="1095375"/>
          <p14:tracePt t="102898" x="4954588" y="1131888"/>
          <p14:tracePt t="102906" x="4935538" y="1169988"/>
          <p14:tracePt t="102912" x="4935538" y="1206500"/>
          <p14:tracePt t="102921" x="4945063" y="1271588"/>
          <p14:tracePt t="102927" x="4945063" y="1327150"/>
          <p14:tracePt t="102937" x="4973638" y="1539875"/>
          <p14:tracePt t="102949" x="4991100" y="1595438"/>
          <p14:tracePt t="102952" x="5000625" y="1689100"/>
          <p14:tracePt t="102963" x="5075238" y="1874838"/>
          <p14:tracePt t="102969" x="5111750" y="1985963"/>
          <p14:tracePt t="102978" x="5176838" y="2135188"/>
          <p14:tracePt t="102983" x="5232400" y="2246313"/>
          <p14:tracePt t="102993" x="5326063" y="2393950"/>
          <p14:tracePt t="102999" x="5408613" y="2514600"/>
          <p14:tracePt t="103007" x="5456238" y="2598738"/>
          <p14:tracePt t="103015" x="5538788" y="2673350"/>
          <p14:tracePt t="103021" x="5576888" y="2719388"/>
          <p14:tracePt t="103032" x="5715000" y="2857500"/>
          <p14:tracePt t="103045" x="5929313" y="3043238"/>
          <p14:tracePt t="103058" x="6003925" y="3108325"/>
          <p14:tracePt t="103060" x="6105525" y="3173413"/>
          <p14:tracePt t="103072" x="6170613" y="3238500"/>
          <p14:tracePt t="103078" x="6272213" y="3340100"/>
          <p14:tracePt t="103086" x="6356350" y="3424238"/>
          <p14:tracePt t="103096" x="6457950" y="3544888"/>
          <p14:tracePt t="103103" x="6550025" y="3694113"/>
          <p14:tracePt t="103116" x="6735763" y="4064000"/>
          <p14:tracePt t="103391" x="6810375" y="4249738"/>
          <p14:tracePt t="103399" x="6884988" y="4435475"/>
          <p14:tracePt t="103410" x="6950075" y="4602163"/>
          <p14:tracePt t="103420" x="6986588" y="4667250"/>
          <p14:tracePt t="103425" x="7032625" y="4722813"/>
          <p14:tracePt t="103434" x="7061200" y="4779963"/>
          <p14:tracePt t="103439" x="7097713" y="4816475"/>
          <p14:tracePt t="103450" x="7126288" y="4852988"/>
          <p14:tracePt t="103456" x="7162800" y="4908550"/>
          <p14:tracePt t="103464" x="7200900" y="4937125"/>
          <p14:tracePt t="103472" x="7256463" y="4992688"/>
          <p14:tracePt t="103478" x="7321550" y="5048250"/>
          <p14:tracePt t="103487" x="7404100" y="5149850"/>
          <p14:tracePt t="103494" x="7469188" y="5233988"/>
          <p14:tracePt t="103501" x="7534275" y="5326063"/>
          <p14:tracePt t="103515" x="7570788" y="5364163"/>
          <p14:tracePt t="103519" x="7580313" y="5373688"/>
          <p14:tracePt t="103529" x="7589838" y="5383213"/>
          <p14:tracePt t="103533" x="7599363" y="5383213"/>
          <p14:tracePt t="103587" x="7599363" y="5391150"/>
          <p14:tracePt t="103682" x="7589838" y="5391150"/>
          <p14:tracePt t="103691" x="7580313" y="5373688"/>
          <p14:tracePt t="103696" x="7570788" y="5373688"/>
          <p14:tracePt t="103706" x="7553325" y="5354638"/>
          <p14:tracePt t="103718" x="7534275" y="5354638"/>
          <p14:tracePt t="103722" x="7505700" y="5354638"/>
          <p14:tracePt t="103733" x="7488238" y="5345113"/>
          <p14:tracePt t="103739" x="7450138" y="5345113"/>
          <p14:tracePt t="103748" x="7413625" y="5345113"/>
          <p14:tracePt t="103755" x="7377113" y="5345113"/>
          <p14:tracePt t="103761" x="7348538" y="5345113"/>
          <p14:tracePt t="103769" x="7321550" y="5345113"/>
          <p14:tracePt t="103776" x="7302500" y="5345113"/>
          <p14:tracePt t="103785" x="7256463" y="5345113"/>
          <p14:tracePt t="103799" x="7246938" y="5345113"/>
          <p14:tracePt t="103812" x="7237413" y="5345113"/>
          <p14:tracePt t="103827" x="7227888" y="5345113"/>
          <p14:tracePt t="103842" x="7218363" y="5345113"/>
          <p14:tracePt t="103878" x="7208838" y="5345113"/>
          <p14:tracePt t="103891" x="7200900" y="5345113"/>
          <p14:tracePt t="104016" x="7208838" y="5345113"/>
          <p14:tracePt t="104021" x="7237413" y="5326063"/>
          <p14:tracePt t="104031" x="7256463" y="5326063"/>
          <p14:tracePt t="104038" x="7264400" y="5326063"/>
          <p14:tracePt t="104045" x="7302500" y="5326063"/>
          <p14:tracePt t="104050" x="7321550" y="5318125"/>
          <p14:tracePt t="104059" x="7358063" y="5308600"/>
          <p14:tracePt t="104067" x="7404100" y="5308600"/>
          <p14:tracePt t="104084" x="7720013" y="5318125"/>
          <p14:tracePt t="104099" x="8099425" y="5373688"/>
          <p14:tracePt t="104110" x="8239125" y="5373688"/>
          <p14:tracePt t="104114" x="8350250" y="5373688"/>
          <p14:tracePt t="104124" x="8415338" y="5373688"/>
          <p14:tracePt t="104132" x="8470900" y="5383213"/>
          <p14:tracePt t="104139" x="8516938" y="5383213"/>
          <p14:tracePt t="104144" x="8545513" y="5383213"/>
          <p14:tracePt t="104155" x="8582025" y="5383213"/>
          <p14:tracePt t="104161" x="8591550" y="5383213"/>
          <p14:tracePt t="104168" x="8601075" y="5383213"/>
          <p14:tracePt t="104523" x="8629650" y="5383213"/>
          <p14:tracePt t="104531" x="8675688" y="5383213"/>
          <p14:tracePt t="104538" x="8712200" y="5373688"/>
          <p14:tracePt t="104545" x="8750300" y="5354638"/>
          <p14:tracePt t="104555" x="8805863" y="5354638"/>
          <p14:tracePt t="104559" x="8823325" y="5354638"/>
          <p14:tracePt t="104569" x="8878888" y="5345113"/>
          <p14:tracePt t="104581" x="8907463" y="5345113"/>
          <p14:tracePt t="104586" x="8916988" y="5345113"/>
          <p14:tracePt t="104596" x="8926513" y="5345113"/>
          <p14:tracePt t="104601" x="8934450" y="5345113"/>
          <p14:tracePt t="104612" x="8943975" y="5345113"/>
          <p14:tracePt t="104626" x="8953500" y="5345113"/>
          <p14:tracePt t="104632" x="8963025" y="5345113"/>
          <p14:tracePt t="104662" x="8972550" y="5345113"/>
          <p14:tracePt t="104705" x="8982075" y="5345113"/>
          <p14:tracePt t="104770" x="8991600" y="5345113"/>
          <p14:tracePt t="104867" x="8999538" y="5345113"/>
          <p14:tracePt t="104894" x="9009063" y="5345113"/>
          <p14:tracePt t="104898" x="9018588" y="5345113"/>
          <p14:tracePt t="104914" x="9028113" y="5345113"/>
          <p14:tracePt t="104922" x="9037638" y="5354638"/>
          <p14:tracePt t="104931" x="9047163" y="5364163"/>
          <p14:tracePt t="104937" x="9064625" y="5364163"/>
          <p14:tracePt t="104946" x="9093200" y="5373688"/>
          <p14:tracePt t="104960" x="9112250" y="5391150"/>
          <p14:tracePt t="104963" x="9129713" y="5391150"/>
          <p14:tracePt t="104973" x="9139238" y="5400675"/>
          <p14:tracePt t="104979" x="9175750" y="5410200"/>
          <p14:tracePt t="104988" x="9194800" y="5419725"/>
          <p14:tracePt t="104992" x="9223375" y="5429250"/>
          <p14:tracePt t="105002" x="9240838" y="5429250"/>
          <p14:tracePt t="105008" x="9269413" y="5446713"/>
          <p14:tracePt t="105017" x="9288463" y="5456238"/>
          <p14:tracePt t="105023" x="9305925" y="5456238"/>
          <p14:tracePt t="105031" x="9344025" y="5465763"/>
          <p14:tracePt t="105040" x="9371013" y="5475288"/>
          <p14:tracePt t="105046" x="9380538" y="5475288"/>
          <p14:tracePt t="105054" x="9417050" y="5494338"/>
          <p14:tracePt t="105068" x="9445625" y="5503863"/>
          <p14:tracePt t="105072" x="9464675" y="5503863"/>
          <p14:tracePt t="105082" x="9482138" y="5503863"/>
          <p14:tracePt t="105087" x="9510713" y="5511800"/>
          <p14:tracePt t="105096" x="9520238" y="5511800"/>
          <p14:tracePt t="105103" x="9529763" y="5511800"/>
          <p14:tracePt t="105112" x="9547225" y="5521325"/>
          <p14:tracePt t="105116" x="9556750" y="5521325"/>
          <p14:tracePt t="105126" x="9566275" y="5521325"/>
          <p14:tracePt t="105134" x="9575800" y="5521325"/>
          <p14:tracePt t="105150" x="9585325" y="5521325"/>
          <p14:tracePt t="105379" x="9575800" y="5521325"/>
          <p14:tracePt t="105394" x="9566275" y="5521325"/>
          <p14:tracePt t="105401" x="9556750" y="5521325"/>
          <p14:tracePt t="105417" x="9547225" y="5511800"/>
          <p14:tracePt t="105424" x="9537700" y="5511800"/>
          <p14:tracePt t="105433" x="9520238" y="5511800"/>
          <p14:tracePt t="105450" x="9510713" y="5511800"/>
          <p14:tracePt t="105462" x="9501188" y="5503863"/>
          <p14:tracePt t="105474" x="9491663" y="5503863"/>
          <p14:tracePt t="105480" x="9482138" y="5503863"/>
          <p14:tracePt t="105503" x="9464675" y="5494338"/>
          <p14:tracePt t="105517" x="9455150" y="5494338"/>
          <p14:tracePt t="105526" x="9445625" y="5494338"/>
          <p14:tracePt t="105542" x="9436100" y="5494338"/>
          <p14:tracePt t="105558" x="9426575" y="5494338"/>
          <p14:tracePt t="105568" x="9417050" y="5494338"/>
          <p14:tracePt t="105582" x="9399588" y="5494338"/>
          <p14:tracePt t="105590" x="9390063" y="5494338"/>
          <p14:tracePt t="105612" x="9380538" y="5494338"/>
          <p14:tracePt t="105620" x="9371013" y="5494338"/>
          <p14:tracePt t="105640" x="9353550" y="5484813"/>
          <p14:tracePt t="105651" x="9344025" y="5484813"/>
          <p14:tracePt t="105662" x="9334500" y="5475288"/>
          <p14:tracePt t="105668" x="9315450" y="5475288"/>
          <p14:tracePt t="105677" x="9305925" y="5475288"/>
          <p14:tracePt t="105685" x="9288463" y="5475288"/>
          <p14:tracePt t="105692" x="9278938" y="5475288"/>
          <p14:tracePt t="105699" x="9259888" y="5475288"/>
          <p14:tracePt t="105707" x="9232900" y="5475288"/>
          <p14:tracePt t="105716" x="9175750" y="5465763"/>
          <p14:tracePt t="105731" x="9139238" y="5446713"/>
          <p14:tracePt t="105742" x="9102725" y="5446713"/>
          <p14:tracePt t="105745" x="9047163" y="5446713"/>
          <p14:tracePt t="105758" x="9028113" y="5438775"/>
          <p14:tracePt t="105761" x="8972550" y="5429250"/>
          <p14:tracePt t="105772" x="8953500" y="5429250"/>
          <p14:tracePt t="105778" x="8934450" y="5419725"/>
          <p14:tracePt t="105786" x="8907463" y="5400675"/>
          <p14:tracePt t="105791" x="8888413" y="5400675"/>
          <p14:tracePt t="105799" x="8870950" y="5400675"/>
          <p14:tracePt t="105809" x="8832850" y="5391150"/>
          <p14:tracePt t="105821" x="8815388" y="5383213"/>
          <p14:tracePt t="105825" x="8805863" y="5383213"/>
          <p14:tracePt t="105837" x="8786813" y="5383213"/>
          <p14:tracePt t="105842" x="8777288" y="5383213"/>
          <p14:tracePt t="105850" x="8758238" y="5383213"/>
          <p14:tracePt t="105855" x="8731250" y="5383213"/>
          <p14:tracePt t="105866" x="8721725" y="5373688"/>
          <p14:tracePt t="105872" x="8712200" y="5373688"/>
          <p14:tracePt t="105880" x="8694738" y="5373688"/>
          <p14:tracePt t="105886" x="8685213" y="5364163"/>
          <p14:tracePt t="105895" x="8666163" y="5364163"/>
          <p14:tracePt t="105904" x="8637588" y="5364163"/>
          <p14:tracePt t="105919" x="8582025" y="5364163"/>
          <p14:tracePt t="105931" x="8555038" y="5354638"/>
          <p14:tracePt t="105932" x="8535988" y="5354638"/>
          <p14:tracePt t="105945" x="8480425" y="5335588"/>
          <p14:tracePt t="105951" x="8461375" y="5335588"/>
          <p14:tracePt t="105960" x="8424863" y="5326063"/>
          <p14:tracePt t="105968" x="8405813" y="5326063"/>
          <p14:tracePt t="105975" x="8378825" y="5326063"/>
          <p14:tracePt t="105981" x="8369300" y="5326063"/>
          <p14:tracePt t="105989" x="8350250" y="5326063"/>
          <p14:tracePt t="105998" x="8340725" y="5318125"/>
          <p14:tracePt t="106004" x="8332788" y="5318125"/>
          <p14:tracePt t="106013" x="8304213" y="5308600"/>
          <p14:tracePt t="106026" x="8294688" y="5308600"/>
          <p14:tracePt t="106030" x="8285163" y="5308600"/>
          <p14:tracePt t="106040" x="8277225" y="5308600"/>
          <p14:tracePt t="106043" x="8258175" y="5299075"/>
          <p14:tracePt t="106060" x="8248650" y="5299075"/>
          <p14:tracePt t="106069" x="8239125" y="5289550"/>
          <p14:tracePt t="106092" x="8220075" y="5289550"/>
          <p14:tracePt t="106107" x="8212138" y="5289550"/>
          <p14:tracePt t="106119" x="8202613" y="5289550"/>
          <p14:tracePt t="106134" x="8193088" y="5280025"/>
          <p14:tracePt t="106148" x="8183563" y="5280025"/>
          <p14:tracePt t="106155" x="8174038" y="5270500"/>
          <p14:tracePt t="106170" x="8164513" y="5270500"/>
          <p14:tracePt t="106177" x="8156575" y="5270500"/>
          <p14:tracePt t="106202" x="8147050" y="5270500"/>
          <p14:tracePt t="106216" x="8137525" y="5262563"/>
          <p14:tracePt t="106233" x="8118475" y="5253038"/>
          <p14:tracePt t="106243" x="8108950" y="5253038"/>
          <p14:tracePt t="106249" x="8099425" y="5253038"/>
          <p14:tracePt t="106258" x="8091488" y="5243513"/>
          <p14:tracePt t="106263" x="8072438" y="5243513"/>
          <p14:tracePt t="106272" x="8062913" y="5233988"/>
          <p14:tracePt t="106280" x="8053388" y="5233988"/>
          <p14:tracePt t="106286" x="8035925" y="5233988"/>
          <p14:tracePt t="106296" x="8007350" y="5214938"/>
          <p14:tracePt t="106310" x="7988300" y="5214938"/>
          <p14:tracePt t="106322" x="7978775" y="5214938"/>
          <p14:tracePt t="106327" x="7970838" y="5214938"/>
          <p14:tracePt t="106337" x="7961313" y="5214938"/>
          <p14:tracePt t="106343" x="7951788" y="5214938"/>
          <p14:tracePt t="106351" x="7942263" y="5214938"/>
          <p14:tracePt t="106360" x="7932738" y="5214938"/>
          <p14:tracePt t="110203" x="7905750" y="5205413"/>
          <p14:tracePt t="110211" x="7867650" y="5197475"/>
          <p14:tracePt t="110219" x="7831138" y="5187950"/>
          <p14:tracePt t="110227" x="7785100" y="5168900"/>
          <p14:tracePt t="110237" x="7673975" y="5122863"/>
          <p14:tracePt t="110248" x="7608888" y="5122863"/>
          <p14:tracePt t="110253" x="7515225" y="5084763"/>
          <p14:tracePt t="110263" x="7440613" y="5076825"/>
          <p14:tracePt t="110267" x="7348538" y="5057775"/>
          <p14:tracePt t="110278" x="7273925" y="5038725"/>
          <p14:tracePt t="110283" x="7218363" y="5029200"/>
          <p14:tracePt t="110291" x="7181850" y="5029200"/>
          <p14:tracePt t="110298" x="7153275" y="5029200"/>
          <p14:tracePt t="110306" x="7126288" y="5029200"/>
          <p14:tracePt t="110313" x="7107238" y="5029200"/>
          <p14:tracePt t="110320" x="7070725" y="5029200"/>
          <p14:tracePt t="110330" x="7051675" y="5038725"/>
          <p14:tracePt t="110335" x="7023100" y="5057775"/>
          <p14:tracePt t="110346" x="6977063" y="5084763"/>
          <p14:tracePt t="110357" x="6959600" y="5103813"/>
          <p14:tracePt t="110361" x="6921500" y="5113338"/>
          <p14:tracePt t="110371" x="6894513" y="5141913"/>
          <p14:tracePt t="110377" x="6875463" y="5149850"/>
          <p14:tracePt t="110386" x="6846888" y="5159375"/>
          <p14:tracePt t="110391" x="6810375" y="5187950"/>
          <p14:tracePt t="110401" x="6791325" y="5205413"/>
          <p14:tracePt t="110408" x="6764338" y="5233988"/>
          <p14:tracePt t="110414" x="6735763" y="5253038"/>
          <p14:tracePt t="110423" x="6718300" y="5289550"/>
          <p14:tracePt t="110429" x="6708775" y="5318125"/>
          <p14:tracePt t="110440" x="6670675" y="5364163"/>
          <p14:tracePt t="110455" x="6662738" y="5391150"/>
          <p14:tracePt t="110465" x="6643688" y="5419725"/>
          <p14:tracePt t="110487" x="6643688" y="5429250"/>
          <p14:tracePt t="110494" x="6643688" y="5438775"/>
          <p14:tracePt t="110534" x="6662738" y="5446713"/>
          <p14:tracePt t="110545" x="6680200" y="5456238"/>
          <p14:tracePt t="110549" x="6718300" y="5465763"/>
          <p14:tracePt t="110560" x="6745288" y="5484813"/>
          <p14:tracePt t="110563" x="6764338" y="5484813"/>
          <p14:tracePt t="110574" x="6783388" y="5494338"/>
          <p14:tracePt t="110581" x="6819900" y="5503863"/>
          <p14:tracePt t="110588" x="6856413" y="5503863"/>
          <p14:tracePt t="110595" x="6875463" y="5503863"/>
          <p14:tracePt t="110602" x="6911975" y="5511800"/>
          <p14:tracePt t="110611" x="6940550" y="5511800"/>
          <p14:tracePt t="110619" x="6959600" y="5530850"/>
          <p14:tracePt t="110628" x="7005638" y="5530850"/>
          <p14:tracePt t="110639" x="7015163" y="5530850"/>
          <p14:tracePt t="110642" x="7032625" y="5530850"/>
          <p14:tracePt t="110654" x="7051675" y="5540375"/>
          <p14:tracePt t="110659" x="7080250" y="5540375"/>
          <p14:tracePt t="110669" x="7097713" y="5549900"/>
          <p14:tracePt t="110675" x="7126288" y="5549900"/>
          <p14:tracePt t="110684" x="7143750" y="5549900"/>
          <p14:tracePt t="110690" x="7162800" y="5549900"/>
          <p14:tracePt t="110697" x="7172325" y="5549900"/>
          <p14:tracePt t="110705" x="7208838" y="5549900"/>
          <p14:tracePt t="110722" x="7237413" y="5559425"/>
          <p14:tracePt t="110737" x="7256463" y="5559425"/>
          <p14:tracePt t="110751" x="7264400" y="5559425"/>
          <p14:tracePt t="110777" x="7273925" y="5567363"/>
          <p14:tracePt t="110792" x="7283450" y="5567363"/>
          <p14:tracePt t="110806" x="7292975" y="5567363"/>
          <p14:tracePt t="110830" x="7302500" y="5567363"/>
          <p14:tracePt t="110966" x="7312025" y="5567363"/>
          <p14:tracePt t="110988" x="7312025" y="5576888"/>
          <p14:tracePt t="111161" x="7321550" y="5586413"/>
          <p14:tracePt t="111198" x="7329488" y="5595938"/>
          <p14:tracePt t="111271" x="7329488" y="5605463"/>
          <p14:tracePt t="111287" x="7339013" y="5605463"/>
          <p14:tracePt t="111315" x="7339013" y="5614988"/>
          <p14:tracePt t="111321" x="7348538" y="5614988"/>
          <p14:tracePt t="111335" x="7348538" y="5624513"/>
          <p14:tracePt t="111358" x="7358063" y="5624513"/>
          <p14:tracePt t="111364" x="7358063" y="5632450"/>
          <p14:tracePt t="111372" x="7367588" y="5651500"/>
          <p14:tracePt t="111396" x="7377113" y="5651500"/>
          <p14:tracePt t="111409" x="7385050" y="5651500"/>
          <p14:tracePt t="111410" x="7385050" y="5661025"/>
          <p14:tracePt t="111422" x="7394575" y="5670550"/>
          <p14:tracePt t="111437" x="7413625" y="5670550"/>
          <p14:tracePt t="111443" x="7423150" y="5670550"/>
          <p14:tracePt t="111453" x="7423150" y="5680075"/>
          <p14:tracePt t="111467" x="7440613" y="5688013"/>
          <p14:tracePt t="111481" x="7450138" y="5697538"/>
          <p14:tracePt t="111491" x="7469188" y="5707063"/>
          <p14:tracePt t="111506" x="7488238" y="5716588"/>
          <p14:tracePt t="111518" x="7497763" y="5716588"/>
          <p14:tracePt t="111523" x="7505700" y="5726113"/>
          <p14:tracePt t="111532" x="7515225" y="5726113"/>
          <p14:tracePt t="111537" x="7515225" y="5735638"/>
          <p14:tracePt t="111546" x="7534275" y="5735638"/>
          <p14:tracePt t="111553" x="7543800" y="5745163"/>
          <p14:tracePt t="111561" x="7561263" y="5745163"/>
          <p14:tracePt t="111570" x="7570788" y="5753100"/>
          <p14:tracePt t="111575" x="7599363" y="5753100"/>
          <p14:tracePt t="111586" x="7635875" y="5772150"/>
          <p14:tracePt t="111597" x="7664450" y="5772150"/>
          <p14:tracePt t="111601" x="7700963" y="5791200"/>
          <p14:tracePt t="111611" x="7710488" y="5800725"/>
          <p14:tracePt t="111615" x="7739063" y="5800725"/>
          <p14:tracePt t="111632" x="7766050" y="5800725"/>
          <p14:tracePt t="111641" x="7775575" y="5800725"/>
          <p14:tracePt t="111647" x="7785100" y="5800725"/>
          <p14:tracePt t="111655" x="7785100" y="5808663"/>
          <p14:tracePt t="114760" x="7802563" y="5791200"/>
          <p14:tracePt t="114768" x="7812088" y="5791200"/>
          <p14:tracePt t="114777" x="7821613" y="5772150"/>
          <p14:tracePt t="114782" x="7840663" y="5762625"/>
          <p14:tracePt t="114793" x="7896225" y="5726113"/>
          <p14:tracePt t="114803" x="7923213" y="5716588"/>
          <p14:tracePt t="114808" x="7970838" y="5680075"/>
          <p14:tracePt t="114822" x="8043863" y="5641975"/>
          <p14:tracePt t="114833" x="8053388" y="5632450"/>
          <p14:tracePt t="114839" x="8072438" y="5605463"/>
          <p14:tracePt t="114847" x="8091488" y="5595938"/>
          <p14:tracePt t="114855" x="8118475" y="5586413"/>
          <p14:tracePt t="114863" x="8128000" y="5576888"/>
          <p14:tracePt t="114872" x="8137525" y="5567363"/>
          <p14:tracePt t="114876" x="8147050" y="5559425"/>
          <p14:tracePt t="114887" x="8156575" y="5559425"/>
          <p14:tracePt t="114900" x="8156575" y="5549900"/>
          <p14:tracePt t="114913" x="8174038" y="5521325"/>
          <p14:tracePt t="114927" x="8183563" y="5511800"/>
          <p14:tracePt t="114942" x="8183563" y="5503863"/>
          <p14:tracePt t="114965" x="8183563" y="5494338"/>
          <p14:tracePt t="114980" x="8183563" y="5484813"/>
          <p14:tracePt t="114995" x="8193088" y="5475288"/>
          <p14:tracePt t="115007" x="8193088" y="5465763"/>
          <p14:tracePt t="115011" x="8193088" y="5456238"/>
          <p14:tracePt t="115026" x="8193088" y="5446713"/>
          <p14:tracePt t="115051" x="8193088" y="5438775"/>
          <p14:tracePt t="115065" x="8193088" y="5429250"/>
          <p14:tracePt t="115087" x="8183563" y="5419725"/>
          <p14:tracePt t="115101" x="8174038" y="5410200"/>
          <p14:tracePt t="115107" x="8164513" y="5410200"/>
          <p14:tracePt t="115115" x="8164513" y="5400675"/>
          <p14:tracePt t="115120" x="8156575" y="5391150"/>
          <p14:tracePt t="115130" x="8147050" y="5383213"/>
          <p14:tracePt t="115138" x="8137525" y="5373688"/>
          <p14:tracePt t="115145" x="8128000" y="5354638"/>
          <p14:tracePt t="115154" x="8108950" y="5345113"/>
          <p14:tracePt t="115160" x="8081963" y="5318125"/>
          <p14:tracePt t="115170" x="8035925" y="5270500"/>
          <p14:tracePt t="115181" x="8007350" y="5243513"/>
          <p14:tracePt t="115185" x="7970838" y="5224463"/>
          <p14:tracePt t="115195" x="7932738" y="5197475"/>
          <p14:tracePt t="115200" x="7915275" y="5168900"/>
          <p14:tracePt t="115211" x="7877175" y="5132388"/>
          <p14:tracePt t="115215" x="7831138" y="5094288"/>
          <p14:tracePt t="115225" x="7775575" y="5067300"/>
          <p14:tracePt t="115230" x="7739063" y="5029200"/>
          <p14:tracePt t="115239" x="7700963" y="5002213"/>
          <p14:tracePt t="115247" x="7626350" y="4946650"/>
          <p14:tracePt t="115254" x="7553325" y="4918075"/>
          <p14:tracePt t="115261" x="7423150" y="4826000"/>
          <p14:tracePt t="115275" x="7358063" y="4779963"/>
          <p14:tracePt t="115279" x="7264400" y="4732338"/>
          <p14:tracePt t="115290" x="7208838" y="4705350"/>
          <p14:tracePt t="115295" x="7143750" y="4659313"/>
          <p14:tracePt t="115304" x="7051675" y="4611688"/>
          <p14:tracePt t="115310" x="6977063" y="4584700"/>
          <p14:tracePt t="115319" x="6875463" y="4546600"/>
          <p14:tracePt t="115324" x="6764338" y="4519613"/>
          <p14:tracePt t="115333" x="6662738" y="4481513"/>
          <p14:tracePt t="115341" x="6588125" y="4454525"/>
          <p14:tracePt t="115348" x="6513513" y="4425950"/>
          <p14:tracePt t="115358" x="6411913" y="4398963"/>
          <p14:tracePt t="115372" x="6337300" y="4389438"/>
          <p14:tracePt t="115384" x="6291263" y="4389438"/>
          <p14:tracePt t="115386" x="6235700" y="4370388"/>
          <p14:tracePt t="115399" x="6197600" y="4370388"/>
          <p14:tracePt t="115406" x="6151563" y="4379913"/>
          <p14:tracePt t="115413" x="6096000" y="4389438"/>
          <p14:tracePt t="115419" x="6049963" y="4389438"/>
          <p14:tracePt t="115428" x="6030913" y="4389438"/>
          <p14:tracePt t="115436" x="5956300" y="4389438"/>
          <p14:tracePt t="115444" x="5929313" y="4389438"/>
          <p14:tracePt t="115451" x="5827713" y="4398963"/>
          <p14:tracePt t="115464" x="5789613" y="4418013"/>
          <p14:tracePt t="115469" x="5734050" y="4425950"/>
          <p14:tracePt t="115478" x="5688013" y="4435475"/>
          <p14:tracePt t="115483" x="5594350" y="4454525"/>
          <p14:tracePt t="115494" x="5521325" y="4473575"/>
          <p14:tracePt t="115500" x="5418138" y="4500563"/>
          <p14:tracePt t="115507" x="5307013" y="4519613"/>
          <p14:tracePt t="115514" x="5214938" y="4538663"/>
          <p14:tracePt t="115522" x="5121275" y="4565650"/>
          <p14:tracePt t="115529" x="5000625" y="4602163"/>
          <p14:tracePt t="115538" x="4908550" y="4611688"/>
          <p14:tracePt t="115546" x="4732338" y="4676775"/>
          <p14:tracePt t="115561" x="4583113" y="4722813"/>
          <p14:tracePt t="115573" x="4510088" y="4751388"/>
          <p14:tracePt t="115577" x="4462463" y="4770438"/>
          <p14:tracePt t="115587" x="4435475" y="4787900"/>
          <p14:tracePt t="115592" x="4397375" y="4806950"/>
          <p14:tracePt t="115602" x="4379913" y="4826000"/>
          <p14:tracePt t="115610" x="4370388" y="4835525"/>
          <p14:tracePt t="116088" x="4295775" y="4835525"/>
          <p14:tracePt t="116096" x="4203700" y="4835525"/>
          <p14:tracePt t="116103" x="4156075" y="4835525"/>
          <p14:tracePt t="116111" x="4083050" y="4835525"/>
          <p14:tracePt t="116118" x="4035425" y="4835525"/>
          <p14:tracePt t="116126" x="3897313" y="4835525"/>
          <p14:tracePt t="116139" x="3851275" y="4835525"/>
          <p14:tracePt t="116143" x="3803650" y="4835525"/>
          <p14:tracePt t="116153" x="3730625" y="4835525"/>
          <p14:tracePt t="116158" x="3683000" y="4835525"/>
          <p14:tracePt t="116169" x="3646488" y="4835525"/>
          <p14:tracePt t="116174" x="3600450" y="4835525"/>
          <p14:tracePt t="116182" x="3535363" y="4835525"/>
          <p14:tracePt t="116190" x="3506788" y="4835525"/>
          <p14:tracePt t="116197" x="3460750" y="4852988"/>
          <p14:tracePt t="116204" x="3424238" y="4852988"/>
          <p14:tracePt t="116212" x="3386138" y="4862513"/>
          <p14:tracePt t="116221" x="3303588" y="4872038"/>
          <p14:tracePt t="116233" x="3248025" y="4891088"/>
          <p14:tracePt t="116238" x="3209925" y="4891088"/>
          <p14:tracePt t="116248" x="3144838" y="4900613"/>
          <p14:tracePt t="116251" x="3108325" y="4908550"/>
          <p14:tracePt t="116262" x="3043238" y="4908550"/>
          <p14:tracePt t="116269" x="2987675" y="4937125"/>
          <p14:tracePt t="116278" x="2932113" y="4937125"/>
          <p14:tracePt t="116285" x="2895600" y="4956175"/>
          <p14:tracePt t="116292" x="2847975" y="4964113"/>
          <p14:tracePt t="116300" x="2811463" y="4973638"/>
          <p14:tracePt t="116306" x="2792413" y="4973638"/>
          <p14:tracePt t="116314" x="2727325" y="5002213"/>
          <p14:tracePt t="116327" x="2709863" y="5011738"/>
          <p14:tracePt t="116331" x="2690813" y="5011738"/>
          <p14:tracePt t="116343" x="2662238" y="5021263"/>
          <p14:tracePt t="116347" x="2625725" y="5038725"/>
          <p14:tracePt t="116356" x="2606675" y="5048250"/>
          <p14:tracePt t="116360" x="2570163" y="5057775"/>
          <p14:tracePt t="116372" x="2541588" y="5084763"/>
          <p14:tracePt t="116378" x="2505075" y="5103813"/>
          <p14:tracePt t="116386" x="2468563" y="5132388"/>
          <p14:tracePt t="116393" x="2449513" y="5141913"/>
          <p14:tracePt t="116400" x="2420938" y="5159375"/>
          <p14:tracePt t="116412" x="2403475" y="5178425"/>
          <p14:tracePt t="116436" x="2393950" y="5187950"/>
          <p14:tracePt t="116792" x="2300288" y="5187950"/>
          <p14:tracePt t="116794" x="2171700" y="5178425"/>
          <p14:tracePt t="116806" x="2078038" y="5159375"/>
          <p14:tracePt t="116813" x="1985963" y="5159375"/>
          <p14:tracePt t="116822" x="1865313" y="5141913"/>
          <p14:tracePt t="116828" x="1771650" y="5132388"/>
          <p14:tracePt t="116836" x="1725613" y="5132388"/>
          <p14:tracePt t="116845" x="1643063" y="5103813"/>
          <p14:tracePt t="116850" x="1585913" y="5103813"/>
          <p14:tracePt t="116860" x="1503363" y="5076825"/>
          <p14:tracePt t="116871" x="1447800" y="5076825"/>
          <p14:tracePt t="116876" x="1401763" y="5057775"/>
          <p14:tracePt t="116887" x="1363663" y="5057775"/>
          <p14:tracePt t="116891" x="1308100" y="5048250"/>
          <p14:tracePt t="116901" x="1262063" y="5048250"/>
          <p14:tracePt t="116906" x="1216025" y="5048250"/>
          <p14:tracePt t="116915" x="1160463" y="5048250"/>
          <p14:tracePt t="116922" x="1141413" y="5038725"/>
          <p14:tracePt t="116931" x="1104900" y="5029200"/>
          <p14:tracePt t="116939" x="1095375" y="5029200"/>
          <p14:tracePt t="116943" x="1085850" y="5029200"/>
          <p14:tracePt t="116952" x="1066800" y="5011738"/>
          <p14:tracePt t="116980" x="1057275" y="5002213"/>
          <p14:tracePt t="116985" x="1039813" y="4983163"/>
          <p14:tracePt t="116995" x="1030288" y="4964113"/>
          <p14:tracePt t="117001" x="1030288" y="4937125"/>
          <p14:tracePt t="117011" x="1030288" y="4918075"/>
          <p14:tracePt t="117016" x="1030288" y="4908550"/>
          <p14:tracePt t="117024" x="1030288" y="4900613"/>
          <p14:tracePt t="117031" x="1030288" y="4881563"/>
          <p14:tracePt t="117038" x="1030288" y="4852988"/>
          <p14:tracePt t="117048" x="1047750" y="4797425"/>
          <p14:tracePt t="117063" x="1057275" y="4741863"/>
          <p14:tracePt t="117075" x="1066800" y="4722813"/>
          <p14:tracePt t="117079" x="1085850" y="4667250"/>
          <p14:tracePt t="117089" x="1085850" y="4621213"/>
          <p14:tracePt t="117095" x="1112838" y="4546600"/>
          <p14:tracePt t="117103" x="1112838" y="4481513"/>
          <p14:tracePt t="117111" x="1141413" y="4408488"/>
          <p14:tracePt t="117119" x="1160463" y="4305300"/>
          <p14:tracePt t="117126" x="1168400" y="4213225"/>
          <p14:tracePt t="117133" x="1206500" y="4121150"/>
          <p14:tracePt t="117144" x="1233488" y="4000500"/>
          <p14:tracePt t="117157" x="1271588" y="3870325"/>
          <p14:tracePt t="117169" x="1289050" y="3832225"/>
          <p14:tracePt t="117172" x="1298575" y="3805238"/>
          <p14:tracePt t="117183" x="1308100" y="3786188"/>
          <p14:tracePt t="117190" x="1317625" y="3740150"/>
          <p14:tracePt t="117198" x="1317625" y="3721100"/>
          <p14:tracePt t="117205" x="1336675" y="3694113"/>
          <p14:tracePt t="117212" x="1344613" y="3684588"/>
          <p14:tracePt t="117220" x="1344613" y="3675063"/>
          <p14:tracePt t="117228" x="1354138" y="3656013"/>
          <p14:tracePt t="117237" x="1363663" y="3619500"/>
          <p14:tracePt t="117242" x="1373188" y="3609975"/>
          <p14:tracePt t="117252" x="1409700" y="3573463"/>
          <p14:tracePt t="117263" x="1419225" y="3563938"/>
          <p14:tracePt t="117268" x="1447800" y="3544888"/>
          <p14:tracePt t="117278" x="1484313" y="3508375"/>
          <p14:tracePt t="117283" x="1539875" y="3489325"/>
          <p14:tracePt t="117294" x="1577975" y="3470275"/>
          <p14:tracePt t="117299" x="1614488" y="3452813"/>
          <p14:tracePt t="117307" x="1651000" y="3443288"/>
          <p14:tracePt t="117314" x="1689100" y="3414713"/>
          <p14:tracePt t="117322" x="1725613" y="3405188"/>
          <p14:tracePt t="117328" x="1744663" y="3397250"/>
          <p14:tracePt t="117335" x="1771650" y="3378200"/>
          <p14:tracePt t="117346" x="1819275" y="3359150"/>
          <p14:tracePt t="117358" x="1836738" y="3349625"/>
          <p14:tracePt t="117361" x="1865313" y="3340100"/>
          <p14:tracePt t="117372" x="1882775" y="3340100"/>
          <p14:tracePt t="117379" x="1901825" y="3322638"/>
          <p14:tracePt t="117386" x="1939925" y="3313113"/>
          <p14:tracePt t="117392" x="1966913" y="3303588"/>
          <p14:tracePt t="117403" x="2012950" y="3284538"/>
          <p14:tracePt t="117408" x="2068513" y="3284538"/>
          <p14:tracePt t="117416" x="2116138" y="3276600"/>
          <p14:tracePt t="117424" x="2152650" y="3267075"/>
          <p14:tracePt t="117430" x="2208213" y="3248025"/>
          <p14:tracePt t="117439" x="2282825" y="3238500"/>
          <p14:tracePt t="117451" x="2319338" y="3211513"/>
          <p14:tracePt t="117454" x="2347913" y="3211513"/>
          <p14:tracePt t="117467" x="2384425" y="3201988"/>
          <p14:tracePt t="117469" x="2420938" y="3192463"/>
          <p14:tracePt t="117481" x="2478088" y="3173413"/>
          <p14:tracePt t="117487" x="2514600" y="3163888"/>
          <p14:tracePt t="117496" x="2551113" y="3163888"/>
          <p14:tracePt t="117506" x="2589213" y="3155950"/>
          <p14:tracePt t="117510" x="2635250" y="3136900"/>
          <p14:tracePt t="117519" x="2690813" y="3136900"/>
          <p14:tracePt t="117524" x="2719388" y="3127375"/>
          <p14:tracePt t="117534" x="2820988" y="3117850"/>
          <p14:tracePt t="117546" x="2857500" y="3098800"/>
          <p14:tracePt t="117550" x="2895600" y="3090863"/>
          <p14:tracePt t="117562" x="2951163" y="3090863"/>
          <p14:tracePt t="117567" x="2997200" y="3090863"/>
          <p14:tracePt t="117577" x="3033713" y="3090863"/>
          <p14:tracePt t="117581" x="3089275" y="3108325"/>
          <p14:tracePt t="117590" x="3127375" y="3117850"/>
          <p14:tracePt t="117596" x="3154363" y="3127375"/>
          <p14:tracePt t="117606" x="3200400" y="3155950"/>
          <p14:tracePt t="117610" x="3228975" y="3163888"/>
          <p14:tracePt t="117619" x="3265488" y="3182938"/>
          <p14:tracePt t="117629" x="3340100" y="3201988"/>
          <p14:tracePt t="117645" x="3424238" y="3257550"/>
          <p14:tracePt t="117655" x="3451225" y="3257550"/>
          <p14:tracePt t="117658" x="3479800" y="3276600"/>
          <p14:tracePt t="117670" x="3516313" y="3294063"/>
          <p14:tracePt t="117676" x="3562350" y="3303588"/>
          <p14:tracePt t="117686" x="3590925" y="3332163"/>
          <p14:tracePt t="117693" x="3627438" y="3349625"/>
          <p14:tracePt t="117698" x="3665538" y="3397250"/>
          <p14:tracePt t="117707" x="3711575" y="3452813"/>
          <p14:tracePt t="117713" x="3748088" y="3489325"/>
          <p14:tracePt t="117722" x="3803650" y="3535363"/>
          <p14:tracePt t="117727" x="3851275" y="3590925"/>
          <p14:tracePt t="117739" x="3887788" y="3638550"/>
          <p14:tracePt t="117750" x="3906838" y="3656013"/>
          <p14:tracePt t="117752" x="3933825" y="3684588"/>
          <p14:tracePt t="117764" x="3943350" y="3702050"/>
          <p14:tracePt t="117773" x="3952875" y="3702050"/>
          <p14:tracePt t="117780" x="3962400" y="3730625"/>
          <p14:tracePt t="117782" x="3971925" y="3740150"/>
          <p14:tracePt t="117795" x="3998913" y="3749675"/>
          <p14:tracePt t="117802" x="4008438" y="3759200"/>
          <p14:tracePt t="117807" x="4017963" y="3776663"/>
          <p14:tracePt t="117815" x="4044950" y="3814763"/>
          <p14:tracePt t="117830" x="4073525" y="3832225"/>
          <p14:tracePt t="117833" x="4092575" y="3860800"/>
          <p14:tracePt t="117844" x="4100513" y="3879850"/>
          <p14:tracePt t="117847" x="4129088" y="3916363"/>
          <p14:tracePt t="117859" x="4156075" y="3925888"/>
          <p14:tracePt t="117864" x="4156075" y="3962400"/>
          <p14:tracePt t="117873" x="4175125" y="3990975"/>
          <p14:tracePt t="117879" x="4175125" y="4008438"/>
          <p14:tracePt t="117887" x="4184650" y="4037013"/>
          <p14:tracePt t="117894" x="4213225" y="4083050"/>
          <p14:tracePt t="117902" x="4213225" y="4111625"/>
          <p14:tracePt t="117911" x="4230688" y="4148138"/>
          <p14:tracePt t="117916" x="4240213" y="4176713"/>
          <p14:tracePt t="117928" x="4249738" y="4241800"/>
          <p14:tracePt t="117940" x="4268788" y="4305300"/>
          <p14:tracePt t="117942" x="4268788" y="4324350"/>
          <p14:tracePt t="117953" x="4276725" y="4379913"/>
          <p14:tracePt t="117957" x="4286250" y="4435475"/>
          <p14:tracePt t="117968" x="4286250" y="4454525"/>
          <p14:tracePt t="117973" x="4286250" y="4519613"/>
          <p14:tracePt t="117982" x="4305300" y="4575175"/>
          <p14:tracePt t="117990" x="4305300" y="4602163"/>
          <p14:tracePt t="117996" x="4314825" y="4676775"/>
          <p14:tracePt t="118005" x="4314825" y="4695825"/>
          <p14:tracePt t="118010" x="4314825" y="4732338"/>
          <p14:tracePt t="118021" x="4314825" y="4806950"/>
          <p14:tracePt t="118032" x="4314825" y="4835525"/>
          <p14:tracePt t="118036" x="4314825" y="4862513"/>
          <p14:tracePt t="118047" x="4314825" y="4881563"/>
          <p14:tracePt t="118052" x="4305300" y="4918075"/>
          <p14:tracePt t="118061" x="4305300" y="4946650"/>
          <p14:tracePt t="118068" x="4295775" y="4956175"/>
          <p14:tracePt t="118078" x="4286250" y="4983163"/>
          <p14:tracePt t="118082" x="4268788" y="5011738"/>
          <p14:tracePt t="118090" x="4249738" y="5048250"/>
          <p14:tracePt t="118097" x="4194175" y="5103813"/>
          <p14:tracePt t="118105" x="4165600" y="5122863"/>
          <p14:tracePt t="118114" x="4083050" y="5205413"/>
          <p14:tracePt t="118127" x="4064000" y="5262563"/>
          <p14:tracePt t="118129" x="4035425" y="5299075"/>
          <p14:tracePt t="118143" x="3989388" y="5364163"/>
          <p14:tracePt t="118147" x="3979863" y="5364163"/>
          <p14:tracePt t="118413" x="3906838" y="5410200"/>
          <p14:tracePt t="118424" x="3721100" y="5521325"/>
          <p14:tracePt t="118428" x="3571875" y="5624513"/>
          <p14:tracePt t="118439" x="3376613" y="5781675"/>
          <p14:tracePt t="118442" x="3173413" y="5967413"/>
          <p14:tracePt t="118453" x="2959100" y="6088063"/>
          <p14:tracePt t="118458" x="2765425" y="6245225"/>
          <p14:tracePt t="118470" x="2533650" y="6384925"/>
          <p14:tracePt t="118474" x="2347913" y="6515100"/>
          <p14:tracePt t="118482" x="2116138" y="672782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039" y="-1294160"/>
            <a:ext cx="8623436" cy="2387600"/>
          </a:xfrm>
        </p:spPr>
        <p:txBody>
          <a:bodyPr>
            <a:normAutofit/>
          </a:bodyPr>
          <a:lstStyle/>
          <a:p>
            <a:r>
              <a:rPr lang="fr-FR" sz="4800" b="1" dirty="0"/>
              <a:t>Filtration Stérilisante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202" y="1291616"/>
            <a:ext cx="8252434" cy="4853386"/>
          </a:xfrm>
        </p:spPr>
        <p:txBody>
          <a:bodyPr>
            <a:normAutofit fontScale="92500" lnSpcReduction="10000"/>
          </a:bodyPr>
          <a:lstStyle/>
          <a:p>
            <a:pPr algn="l">
              <a:lnSpc>
                <a:spcPct val="120000"/>
              </a:lnSpc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Témoin biologique :</a:t>
            </a:r>
            <a:r>
              <a:rPr lang="fr-FR" sz="2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Pseudomonas </a:t>
            </a:r>
            <a:r>
              <a:rPr lang="fr-FR" sz="2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diminuta</a:t>
            </a:r>
            <a:r>
              <a:rPr lang="fr-FR" sz="2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(0,3 </a:t>
            </a:r>
            <a:r>
              <a:rPr lang="fr-FR" sz="2200" b="1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fr-FR" sz="2200" b="1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m)</a:t>
            </a:r>
          </a:p>
          <a:p>
            <a:pPr algn="l">
              <a:lnSpc>
                <a:spcPct val="120000"/>
              </a:lnSpc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S’ap</a:t>
            </a: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plique aux fluides( </a:t>
            </a:r>
            <a:r>
              <a:rPr lang="fr-FR" sz="2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gaz</a:t>
            </a: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 et </a:t>
            </a:r>
            <a:r>
              <a:rPr lang="fr-FR" sz="2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liquides monophasiques</a:t>
            </a: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) </a:t>
            </a:r>
          </a:p>
          <a:p>
            <a:pPr algn="l">
              <a:lnSpc>
                <a:spcPct val="120000"/>
              </a:lnSpc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Technique utile pour les </a:t>
            </a:r>
            <a:r>
              <a:rPr lang="fr-FR" sz="2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solutions thermosensibles</a:t>
            </a:r>
          </a:p>
          <a:p>
            <a:pPr algn="l"/>
            <a:endParaRPr lang="fr-FR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sym typeface="Wingdings" panose="05000000000000000000" pitchFamily="2" charset="2"/>
            </a:endParaRPr>
          </a:p>
          <a:p>
            <a:pPr algn="l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tabLst>
                <a:tab pos="1811020" algn="l"/>
              </a:tabLst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</a:t>
            </a:r>
            <a:r>
              <a:rPr lang="fr-FR" sz="22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 filtre est choisi et il doit :</a:t>
            </a:r>
            <a:r>
              <a:rPr lang="fr-FR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+++</a:t>
            </a:r>
            <a:endParaRPr lang="fr-F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tabLst>
                <a:tab pos="1811020" algn="l"/>
              </a:tabLst>
            </a:pPr>
            <a:r>
              <a:rPr lang="fr-FR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fr-FR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Être </a:t>
            </a:r>
            <a:r>
              <a:rPr lang="fr-FR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compatible </a:t>
            </a:r>
            <a:r>
              <a:rPr lang="fr-FR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avec le PA dissous</a:t>
            </a:r>
            <a:endParaRPr lang="fr-F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tabLst>
                <a:tab pos="1811020" algn="l"/>
              </a:tabLst>
            </a:pPr>
            <a:r>
              <a:rPr lang="fr-FR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fr-FR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</a:t>
            </a:r>
            <a:r>
              <a:rPr lang="fr-FR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Avoir un </a:t>
            </a:r>
            <a:r>
              <a:rPr lang="fr-FR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faible taux de rétention</a:t>
            </a:r>
            <a:r>
              <a:rPr lang="fr-FR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du Principe actif</a:t>
            </a:r>
          </a:p>
          <a:p>
            <a:pPr algn="l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tabLst>
                <a:tab pos="1811020" algn="l"/>
              </a:tabLst>
            </a:pPr>
            <a:r>
              <a:rPr lang="fr-FR" sz="2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fr-FR" sz="2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Avoir un diamètre des pores de </a:t>
            </a:r>
            <a:r>
              <a:rPr lang="fr-FR" sz="2200" b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0,22 </a:t>
            </a:r>
            <a:r>
              <a:rPr lang="fr-FR" sz="2200" b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fr-FR" sz="2200" b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pour assurer la stérilisation</a:t>
            </a:r>
            <a:r>
              <a:rPr lang="fr-FR" sz="2200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fr-FR" sz="2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tabLst>
                <a:tab pos="1811020" algn="l"/>
              </a:tabLst>
            </a:pP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fr-FR" sz="2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Mécanismes : Criblage, impact inertiel, adsorption </a:t>
            </a:r>
          </a:p>
          <a:p>
            <a:pPr algn="l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tabLst>
                <a:tab pos="1811020" algn="l"/>
              </a:tabLst>
            </a:pPr>
            <a:r>
              <a:rPr lang="fr-FR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sz="2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Le filtrat ne doit pas donner de développement microbien</a:t>
            </a:r>
            <a:endParaRPr lang="fr-FR" sz="2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811020" algn="l"/>
              </a:tabLst>
            </a:pPr>
            <a:r>
              <a:rPr lang="fr-FR" sz="2600" u="none" strike="noStrik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fr-FR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51" r="31644" b="1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217390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95629">
        <p159:morph option="byObject"/>
      </p:transition>
    </mc:Choice>
    <mc:Fallback xmlns="">
      <p:transition spd="slow" advTm="95629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278" x="3265488" y="55563"/>
          <p14:tracePt t="1283" x="3248025" y="149225"/>
          <p14:tracePt t="1292" x="3228975" y="241300"/>
          <p14:tracePt t="1299" x="3228975" y="277813"/>
          <p14:tracePt t="1306" x="3200400" y="325438"/>
          <p14:tracePt t="1316" x="3182938" y="417513"/>
          <p14:tracePt t="1331" x="3154363" y="519113"/>
          <p14:tracePt t="1342" x="3117850" y="622300"/>
          <p14:tracePt t="1347" x="3089275" y="695325"/>
          <p14:tracePt t="1357" x="3043238" y="769938"/>
          <p14:tracePt t="1362" x="3016250" y="808038"/>
          <p14:tracePt t="1371" x="2987675" y="881063"/>
          <p14:tracePt t="1378" x="2968625" y="919163"/>
          <p14:tracePt t="1387" x="2951163" y="936625"/>
          <p14:tracePt t="1395" x="2941638" y="992188"/>
          <p14:tracePt t="1401" x="2913063" y="1030288"/>
          <p14:tracePt t="1409" x="2895600" y="1112838"/>
          <p14:tracePt t="1421" x="2867025" y="1169988"/>
          <p14:tracePt t="1425" x="2811463" y="1271588"/>
          <p14:tracePt t="1437" x="2765425" y="1363663"/>
          <p14:tracePt t="1441" x="2709863" y="1484313"/>
          <p14:tracePt t="1451" x="2644775" y="1633538"/>
          <p14:tracePt t="1455" x="2579688" y="1708150"/>
          <p14:tracePt t="1466" x="2533650" y="1790700"/>
          <p14:tracePt t="1470" x="2505075" y="1828800"/>
          <p14:tracePt t="1480" x="2449513" y="1884363"/>
          <p14:tracePt t="1488" x="2413000" y="1920875"/>
          <p14:tracePt t="1495" x="2374900" y="1957388"/>
          <p14:tracePt t="1503" x="2319338" y="1985963"/>
          <p14:tracePt t="1510" x="2282825" y="2014538"/>
          <p14:tracePt t="1520" x="2244725" y="2032000"/>
          <p14:tracePt t="1531" x="2236788" y="2032000"/>
          <p14:tracePt t="1537" x="2227263" y="2032000"/>
          <p14:tracePt t="1676" x="2254250" y="2022475"/>
          <p14:tracePt t="1683" x="2309813" y="1976438"/>
          <p14:tracePt t="1689" x="2347913" y="1939925"/>
          <p14:tracePt t="1698" x="2403475" y="1911350"/>
          <p14:tracePt t="1709" x="2533650" y="1855788"/>
          <p14:tracePt t="1720" x="2589213" y="1790700"/>
          <p14:tracePt t="1724" x="2671763" y="1744663"/>
          <p14:tracePt t="1735" x="2746375" y="1679575"/>
          <p14:tracePt t="1739" x="2847975" y="1614488"/>
          <p14:tracePt t="1749" x="2968625" y="1531938"/>
          <p14:tracePt t="1756" x="3098800" y="1438275"/>
          <p14:tracePt t="1762" x="3238500" y="1373188"/>
          <p14:tracePt t="1770" x="3376613" y="1298575"/>
          <p14:tracePt t="1779" x="3479800" y="1233488"/>
          <p14:tracePt t="1786" x="3554413" y="1187450"/>
          <p14:tracePt t="1792" x="3636963" y="1150938"/>
          <p14:tracePt t="1803" x="3786188" y="1095375"/>
          <p14:tracePt t="1814" x="3859213" y="1066800"/>
          <p14:tracePt t="1818" x="3933825" y="1030288"/>
          <p14:tracePt t="1828" x="4008438" y="1020763"/>
          <p14:tracePt t="1832" x="4054475" y="1001713"/>
          <p14:tracePt t="1843" x="4110038" y="984250"/>
          <p14:tracePt t="1850" x="4148138" y="965200"/>
          <p14:tracePt t="1857" x="4203700" y="955675"/>
          <p14:tracePt t="1865" x="4221163" y="955675"/>
          <p14:tracePt t="1872" x="4249738" y="946150"/>
          <p14:tracePt t="1879" x="4268788" y="928688"/>
          <p14:tracePt t="1887" x="4286250" y="928688"/>
          <p14:tracePt t="1896" x="4305300" y="928688"/>
          <p14:tracePt t="1908" x="4314825" y="928688"/>
          <p14:tracePt t="1913" x="4324350" y="919163"/>
          <p14:tracePt t="1928" x="4351338" y="919163"/>
          <p14:tracePt t="1938" x="4360863" y="909638"/>
          <p14:tracePt t="1943" x="4370388" y="909638"/>
          <p14:tracePt t="1953" x="4397375" y="909638"/>
          <p14:tracePt t="1959" x="4416425" y="909638"/>
          <p14:tracePt t="1966" x="4452938" y="909638"/>
          <p14:tracePt t="1973" x="4491038" y="909638"/>
          <p14:tracePt t="1981" x="4527550" y="909638"/>
          <p14:tracePt t="1990" x="4602163" y="928688"/>
          <p14:tracePt t="2007" x="4657725" y="936625"/>
          <p14:tracePt t="2017" x="4694238" y="955675"/>
          <p14:tracePt t="2022" x="4713288" y="955675"/>
          <p14:tracePt t="2031" x="4741863" y="965200"/>
          <p14:tracePt t="2038" x="4759325" y="974725"/>
          <p14:tracePt t="2046" x="4797425" y="984250"/>
          <p14:tracePt t="2053" x="4824413" y="1001713"/>
          <p14:tracePt t="2061" x="4843463" y="1011238"/>
          <p14:tracePt t="2067" x="4870450" y="1020763"/>
          <p14:tracePt t="2075" x="4889500" y="1030288"/>
          <p14:tracePt t="2086" x="4935538" y="1057275"/>
          <p14:tracePt t="2097" x="4973638" y="1066800"/>
          <p14:tracePt t="2101" x="4983163" y="1066800"/>
          <p14:tracePt t="2111" x="5000625" y="1076325"/>
          <p14:tracePt t="2114" x="5010150" y="1085850"/>
          <p14:tracePt t="2125" x="5019675" y="1085850"/>
          <p14:tracePt t="2135" x="5029200" y="1085850"/>
          <p14:tracePt t="2140" x="5048250" y="1095375"/>
          <p14:tracePt t="2145" x="5075238" y="1095375"/>
          <p14:tracePt t="2155" x="5111750" y="1104900"/>
          <p14:tracePt t="2162" x="5121275" y="1104900"/>
          <p14:tracePt t="2170" x="5149850" y="1112838"/>
          <p14:tracePt t="2177" x="5186363" y="1131888"/>
          <p14:tracePt t="2179" x="5224463" y="1131888"/>
          <p14:tracePt t="2193" x="5251450" y="1131888"/>
          <p14:tracePt t="2205" x="5270500" y="1141413"/>
          <p14:tracePt t="2209" x="5280025" y="1141413"/>
          <p14:tracePt t="2220" x="5297488" y="1141413"/>
          <p14:tracePt t="2224" x="5307013" y="1150938"/>
          <p14:tracePt t="2243" x="5326063" y="1150938"/>
          <p14:tracePt t="2249" x="5335588" y="1150938"/>
          <p14:tracePt t="2255" x="5345113" y="1160463"/>
          <p14:tracePt t="2264" x="5353050" y="1160463"/>
          <p14:tracePt t="2272" x="5391150" y="1169988"/>
          <p14:tracePt t="2287" x="5437188" y="1169988"/>
          <p14:tracePt t="2299" x="5456238" y="1177925"/>
          <p14:tracePt t="2303" x="5473700" y="1177925"/>
          <p14:tracePt t="2314" x="5483225" y="1177925"/>
          <p14:tracePt t="2319" x="5502275" y="1196975"/>
          <p14:tracePt t="2328" x="5521325" y="1196975"/>
          <p14:tracePt t="2334" x="5576888" y="1206500"/>
          <p14:tracePt t="2344" x="5613400" y="1216025"/>
          <p14:tracePt t="2349" x="5649913" y="1233488"/>
          <p14:tracePt t="2357" x="5697538" y="1233488"/>
          <p14:tracePt t="2364" x="5780088" y="1252538"/>
          <p14:tracePt t="2379" x="5818188" y="1271588"/>
          <p14:tracePt t="2380" x="5854700" y="1281113"/>
          <p14:tracePt t="2397" x="5975350" y="1308100"/>
          <p14:tracePt t="2409" x="6030913" y="1336675"/>
          <p14:tracePt t="2414" x="6086475" y="1346200"/>
          <p14:tracePt t="2423" x="6161088" y="1363663"/>
          <p14:tracePt t="2429" x="6207125" y="1373188"/>
          <p14:tracePt t="2438" x="6300788" y="1411288"/>
          <p14:tracePt t="2445" x="6421438" y="1419225"/>
          <p14:tracePt t="2453" x="6513513" y="1457325"/>
          <p14:tracePt t="2462" x="6624638" y="1457325"/>
          <p14:tracePt t="2467" x="6783388" y="1474788"/>
          <p14:tracePt t="2477" x="7051675" y="1466850"/>
          <p14:tracePt t="2488" x="7208838" y="1447800"/>
          <p14:tracePt t="2492" x="7394575" y="1428750"/>
          <p14:tracePt t="2504" x="7589838" y="1411288"/>
          <p14:tracePt t="2507" x="7756525" y="1354138"/>
          <p14:tracePt t="2518" x="7896225" y="1327150"/>
          <p14:tracePt t="2524" x="8035925" y="1290638"/>
          <p14:tracePt t="2532" x="8174038" y="1252538"/>
          <p14:tracePt t="2539" x="8313738" y="1216025"/>
          <p14:tracePt t="2547" x="8424863" y="1187450"/>
          <p14:tracePt t="2555" x="8526463" y="1150938"/>
          <p14:tracePt t="2562" x="8601075" y="1122363"/>
          <p14:tracePt t="2572" x="8721725" y="1095375"/>
          <p14:tracePt t="2584" x="8758238" y="1066800"/>
          <p14:tracePt t="2590" x="8786813" y="1057275"/>
          <p14:tracePt t="2596" x="8815388" y="1057275"/>
          <p14:tracePt t="2600" x="8842375" y="1039813"/>
          <p14:tracePt t="2613" x="8861425" y="1039813"/>
          <p14:tracePt t="2617" x="8888413" y="1011238"/>
          <p14:tracePt t="2628" x="8907463" y="984250"/>
          <p14:tracePt t="2633" x="8934450" y="974725"/>
          <p14:tracePt t="2641" x="8953500" y="955675"/>
          <p14:tracePt t="2649" x="8999538" y="919163"/>
          <p14:tracePt t="2666" x="9018588" y="863600"/>
          <p14:tracePt t="2681" x="9028113" y="854075"/>
          <p14:tracePt t="2692" x="9028113" y="844550"/>
          <p14:tracePt t="2695" x="9037638" y="844550"/>
          <p14:tracePt t="2706" x="9037638" y="835025"/>
          <p14:tracePt t="2712" x="9037638" y="815975"/>
          <p14:tracePt t="2721" x="9037638" y="808038"/>
          <p14:tracePt t="2727" x="9028113" y="788988"/>
          <p14:tracePt t="2736" x="9018588" y="760413"/>
          <p14:tracePt t="2743" x="8943975" y="704850"/>
          <p14:tracePt t="2750" x="8861425" y="639763"/>
          <p14:tracePt t="2760" x="8647113" y="538163"/>
          <p14:tracePt t="2776" x="8258175" y="436563"/>
          <p14:tracePt t="2789" x="8072438" y="381000"/>
          <p14:tracePt t="2792" x="7867650" y="325438"/>
          <p14:tracePt t="2802" x="7618413" y="260350"/>
          <p14:tracePt t="2808" x="7273925" y="212725"/>
          <p14:tracePt t="2814" x="6931025" y="166688"/>
          <p14:tracePt t="2820" x="6708775" y="130175"/>
          <p14:tracePt t="2830" x="6457950" y="92075"/>
          <p14:tracePt t="2838" x="6115050" y="46038"/>
          <p14:tracePt t="2846" x="5891213" y="28575"/>
          <p14:tracePt t="2855" x="5576888" y="0"/>
          <p14:tracePt t="3097" x="1020763" y="9525"/>
          <p14:tracePt t="3103" x="927100" y="46038"/>
          <p14:tracePt t="3112" x="825500" y="74613"/>
          <p14:tracePt t="3122" x="733425" y="101600"/>
          <p14:tracePt t="3129" x="677863" y="130175"/>
          <p14:tracePt t="3137" x="603250" y="149225"/>
          <p14:tracePt t="3142" x="547688" y="176213"/>
          <p14:tracePt t="3151" x="473075" y="212725"/>
          <p14:tracePt t="3163" x="427038" y="241300"/>
          <p14:tracePt t="3167" x="398463" y="260350"/>
          <p14:tracePt t="3178" x="361950" y="287338"/>
          <p14:tracePt t="3181" x="325438" y="315913"/>
          <p14:tracePt t="3192" x="296863" y="325438"/>
          <p14:tracePt t="3198" x="260350" y="361950"/>
          <p14:tracePt t="3207" x="231775" y="436563"/>
          <p14:tracePt t="3214" x="212725" y="463550"/>
          <p14:tracePt t="3222" x="185738" y="501650"/>
          <p14:tracePt t="3230" x="176213" y="519113"/>
          <p14:tracePt t="3238" x="149225" y="557213"/>
          <p14:tracePt t="3244" x="149225" y="584200"/>
          <p14:tracePt t="3245" x="149225" y="622300"/>
          <p14:tracePt t="3258" x="139700" y="649288"/>
          <p14:tracePt t="3262" x="139700" y="677863"/>
          <p14:tracePt t="3272" x="139700" y="695325"/>
          <p14:tracePt t="3278" x="139700" y="704850"/>
          <p14:tracePt t="3288" x="139700" y="723900"/>
          <p14:tracePt t="3293" x="149225" y="733425"/>
          <p14:tracePt t="3302" x="157163" y="760413"/>
          <p14:tracePt t="3308" x="195263" y="798513"/>
          <p14:tracePt t="3315" x="231775" y="835025"/>
          <p14:tracePt t="3324" x="287338" y="881063"/>
          <p14:tracePt t="3331" x="388938" y="928688"/>
          <p14:tracePt t="3341" x="630238" y="1066800"/>
          <p14:tracePt t="3356" x="984250" y="1233488"/>
          <p14:tracePt t="3367" x="1141413" y="1298575"/>
          <p14:tracePt t="3369" x="1262063" y="1354138"/>
          <p14:tracePt t="3381" x="1401763" y="1411288"/>
          <p14:tracePt t="3386" x="1558925" y="1438275"/>
          <p14:tracePt t="3397" x="1744663" y="1493838"/>
          <p14:tracePt t="3402" x="1882775" y="1531938"/>
          <p14:tracePt t="3411" x="2003425" y="1568450"/>
          <p14:tracePt t="3419" x="2097088" y="1577975"/>
          <p14:tracePt t="3425" x="2171700" y="1595438"/>
          <p14:tracePt t="3435" x="2357438" y="1624013"/>
          <p14:tracePt t="3450" x="2514600" y="1643063"/>
          <p14:tracePt t="3461" x="2570163" y="1643063"/>
          <p14:tracePt t="3466" x="2616200" y="1633538"/>
          <p14:tracePt t="3475" x="2671763" y="1633538"/>
          <p14:tracePt t="3481" x="2700338" y="1633538"/>
          <p14:tracePt t="3489" x="2755900" y="1633538"/>
          <p14:tracePt t="3496" x="2801938" y="1624013"/>
          <p14:tracePt t="3505" x="2830513" y="1614488"/>
          <p14:tracePt t="3512" x="2876550" y="1614488"/>
          <p14:tracePt t="3521" x="2932113" y="1587500"/>
          <p14:tracePt t="3528" x="2968625" y="1587500"/>
          <p14:tracePt t="3533" x="3033713" y="1558925"/>
          <p14:tracePt t="3546" x="3192463" y="1493838"/>
          <p14:tracePt t="3555" x="3248025" y="1466850"/>
          <p14:tracePt t="3559" x="3294063" y="1457325"/>
          <p14:tracePt t="3570" x="3330575" y="1428750"/>
          <p14:tracePt t="3575" x="3359150" y="1419225"/>
          <p14:tracePt t="3585" x="3395663" y="1411288"/>
          <p14:tracePt t="3591" x="3414713" y="1401763"/>
          <p14:tracePt t="3598" x="3433763" y="1382713"/>
          <p14:tracePt t="3607" x="3470275" y="1382713"/>
          <p14:tracePt t="3613" x="3497263" y="1363663"/>
          <p14:tracePt t="3622" x="3516313" y="1363663"/>
          <p14:tracePt t="3628" x="3544888" y="1336675"/>
          <p14:tracePt t="3639" x="3562350" y="1317625"/>
          <p14:tracePt t="3649" x="3571875" y="1317625"/>
          <p14:tracePt t="3717" x="3386138" y="1290638"/>
          <p14:tracePt t="3733" x="3098800" y="1281113"/>
          <p14:tracePt t="3744" x="2941638" y="1281113"/>
          <p14:tracePt t="3748" x="2820988" y="1298575"/>
          <p14:tracePt t="3758" x="2709863" y="1298575"/>
          <p14:tracePt t="3763" x="2551113" y="1317625"/>
          <p14:tracePt t="3773" x="2403475" y="1317625"/>
          <p14:tracePt t="3779" x="2217738" y="1317625"/>
          <p14:tracePt t="3787" x="2068513" y="1317625"/>
          <p14:tracePt t="3795" x="1976438" y="1336675"/>
          <p14:tracePt t="3802" x="1882775" y="1336675"/>
          <p14:tracePt t="3809" x="1790700" y="1336675"/>
          <p14:tracePt t="3816" x="1744663" y="1336675"/>
          <p14:tracePt t="3827" x="1633538" y="1346200"/>
          <p14:tracePt t="3838" x="1604963" y="1346200"/>
          <p14:tracePt t="3841" x="1577975" y="1346200"/>
          <p14:tracePt t="3852" x="1568450" y="1346200"/>
          <p14:tracePt t="3856" x="1549400" y="1346200"/>
          <p14:tracePt t="3868" x="1539875" y="1354138"/>
          <p14:tracePt t="3874" x="1522413" y="1363663"/>
          <p14:tracePt t="3883" x="1512888" y="1363663"/>
          <p14:tracePt t="3888" x="1493838" y="1363663"/>
          <p14:tracePt t="3896" x="1465263" y="1373188"/>
          <p14:tracePt t="3903" x="1465263" y="1382713"/>
          <p14:tracePt t="3990" x="1522413" y="1428750"/>
          <p14:tracePt t="3998" x="1679575" y="1474788"/>
          <p14:tracePt t="4005" x="1846263" y="1512888"/>
          <p14:tracePt t="4015" x="2227263" y="1549400"/>
          <p14:tracePt t="4027" x="2524125" y="1549400"/>
          <p14:tracePt t="4031" x="2774950" y="1539875"/>
          <p14:tracePt t="4041" x="2968625" y="1522413"/>
          <p14:tracePt t="4043" x="3248025" y="1503363"/>
          <p14:tracePt t="4056" x="3581400" y="1474788"/>
          <p14:tracePt t="4063" x="3832225" y="1438275"/>
          <p14:tracePt t="4071" x="3971925" y="1411288"/>
          <p14:tracePt t="4078" x="4138613" y="1373188"/>
          <p14:tracePt t="4084" x="4295775" y="1336675"/>
          <p14:tracePt t="4092" x="4435475" y="1298575"/>
          <p14:tracePt t="4099" x="4481513" y="1290638"/>
          <p14:tracePt t="4106" x="4592638" y="1262063"/>
          <p14:tracePt t="4125" x="4602163" y="1252538"/>
          <p14:tracePt t="4484" x="4694238" y="1252538"/>
          <p14:tracePt t="4501" x="5280025" y="1252538"/>
          <p14:tracePt t="4513" x="5521325" y="1252538"/>
          <p14:tracePt t="4517" x="5659438" y="1252538"/>
          <p14:tracePt t="4528" x="5789613" y="1252538"/>
          <p14:tracePt t="4532" x="6011863" y="1252538"/>
          <p14:tracePt t="4543" x="6235700" y="1252538"/>
          <p14:tracePt t="4549" x="6392863" y="1252538"/>
          <p14:tracePt t="4556" x="6477000" y="1252538"/>
          <p14:tracePt t="4564" x="6550025" y="1252538"/>
          <p14:tracePt t="4570" x="6597650" y="1252538"/>
          <p14:tracePt t="4582" x="6735763" y="1252538"/>
          <p14:tracePt t="4597" x="6875463" y="1252538"/>
          <p14:tracePt t="4607" x="6921500" y="1252538"/>
          <p14:tracePt t="4611" x="6959600" y="1252538"/>
          <p14:tracePt t="4621" x="6977063" y="1252538"/>
          <p14:tracePt t="4628" x="7005638" y="1252538"/>
          <p14:tracePt t="4637" x="7032625" y="1252538"/>
          <p14:tracePt t="4645" x="7042150" y="1252538"/>
          <p14:tracePt t="4651" x="7080250" y="1252538"/>
          <p14:tracePt t="4657" x="7088188" y="1252538"/>
          <p14:tracePt t="4665" x="7097713" y="1252538"/>
          <p14:tracePt t="4675" x="7126288" y="1252538"/>
          <p14:tracePt t="4690" x="7153275" y="1252538"/>
          <p14:tracePt t="4717" x="7162800" y="1252538"/>
          <p14:tracePt t="4730" x="7172325" y="1252538"/>
          <p14:tracePt t="4745" x="7181850" y="1252538"/>
          <p14:tracePt t="4752" x="7191375" y="1252538"/>
          <p14:tracePt t="4769" x="7208838" y="1252538"/>
          <p14:tracePt t="4784" x="7246938" y="1252538"/>
          <p14:tracePt t="4796" x="7264400" y="1252538"/>
          <p14:tracePt t="4799" x="7302500" y="1252538"/>
          <p14:tracePt t="4811" x="7367588" y="1252538"/>
          <p14:tracePt t="4825" x="7404100" y="1252538"/>
          <p14:tracePt t="4832" x="7440613" y="1225550"/>
          <p14:tracePt t="4839" x="7478713" y="1196975"/>
          <p14:tracePt t="4847" x="7497763" y="1177925"/>
          <p14:tracePt t="4853" x="7524750" y="1169988"/>
          <p14:tracePt t="4861" x="7570788" y="1141413"/>
          <p14:tracePt t="4879" x="7599363" y="1122363"/>
          <p14:tracePt t="4889" x="7608888" y="1122363"/>
          <p14:tracePt t="4893" x="7618413" y="1112838"/>
          <p14:tracePt t="4904" x="7635875" y="1104900"/>
          <p14:tracePt t="4910" x="7645400" y="1095375"/>
          <p14:tracePt t="4920" x="7654925" y="1095375"/>
          <p14:tracePt t="4926" x="7681913" y="1085850"/>
          <p14:tracePt t="4935" x="7691438" y="1076325"/>
          <p14:tracePt t="4948" x="7710488" y="1057275"/>
          <p14:tracePt t="4957" x="7720013" y="1049338"/>
          <p14:tracePt t="4984" x="7720013" y="1030288"/>
          <p14:tracePt t="4999" x="7729538" y="1030288"/>
          <p14:tracePt t="5028" x="7739063" y="1030288"/>
          <p14:tracePt t="5093" x="7756525" y="1030288"/>
          <p14:tracePt t="5099" x="7859713" y="1150938"/>
          <p14:tracePt t="5107" x="7877175" y="1150938"/>
          <p14:tracePt t="5665" x="7859713" y="1141413"/>
          <p14:tracePt t="5673" x="7802563" y="1085850"/>
          <p14:tracePt t="5681" x="7739063" y="984250"/>
          <p14:tracePt t="5687" x="7729538" y="974725"/>
          <p14:tracePt t="5695" x="7664450" y="919163"/>
          <p14:tracePt t="5704" x="7608888" y="871538"/>
          <p14:tracePt t="5712" x="7553325" y="854075"/>
          <p14:tracePt t="5717" x="7497763" y="808038"/>
          <p14:tracePt t="5727" x="7423150" y="779463"/>
          <p14:tracePt t="5738" x="7385050" y="769938"/>
          <p14:tracePt t="5743" x="7358063" y="760413"/>
          <p14:tracePt t="5754" x="7321550" y="742950"/>
          <p14:tracePt t="5758" x="7302500" y="733425"/>
          <p14:tracePt t="5768" x="7273925" y="723900"/>
          <p14:tracePt t="5774" x="7256463" y="723900"/>
          <p14:tracePt t="5782" x="7200900" y="695325"/>
          <p14:tracePt t="5789" x="7162800" y="687388"/>
          <p14:tracePt t="5798" x="7116763" y="668338"/>
          <p14:tracePt t="5806" x="7042150" y="658813"/>
          <p14:tracePt t="5812" x="6967538" y="639763"/>
          <p14:tracePt t="5820" x="6810375" y="631825"/>
          <p14:tracePt t="5833" x="6754813" y="631825"/>
          <p14:tracePt t="5837" x="6689725" y="603250"/>
          <p14:tracePt t="5847" x="6634163" y="603250"/>
          <p14:tracePt t="5854" x="6588125" y="603250"/>
          <p14:tracePt t="5863" x="6550025" y="603250"/>
          <p14:tracePt t="5870" x="6503988" y="584200"/>
          <p14:tracePt t="5877" x="6448425" y="584200"/>
          <p14:tracePt t="5883" x="6383338" y="593725"/>
          <p14:tracePt t="5891" x="6308725" y="593725"/>
          <p14:tracePt t="5899" x="6245225" y="593725"/>
          <p14:tracePt t="5905" x="6151563" y="593725"/>
          <p14:tracePt t="5917" x="6011863" y="603250"/>
          <p14:tracePt t="5931" x="5891213" y="622300"/>
          <p14:tracePt t="5942" x="5845175" y="622300"/>
          <p14:tracePt t="5947" x="5789613" y="622300"/>
          <p14:tracePt t="5956" x="5724525" y="622300"/>
          <p14:tracePt t="5965" x="5649913" y="631825"/>
          <p14:tracePt t="5971" x="5603875" y="631825"/>
          <p14:tracePt t="5978" x="5538788" y="631825"/>
          <p14:tracePt t="5986" x="5465763" y="631825"/>
          <p14:tracePt t="5992" x="5400675" y="631825"/>
          <p14:tracePt t="6001" x="5326063" y="631825"/>
          <p14:tracePt t="6011" x="5159375" y="631825"/>
          <p14:tracePt t="6022" x="5075238" y="631825"/>
          <p14:tracePt t="6025" x="4954588" y="649288"/>
          <p14:tracePt t="6037" x="4843463" y="649288"/>
          <p14:tracePt t="6041" x="4751388" y="649288"/>
          <p14:tracePt t="6050" x="4638675" y="649288"/>
          <p14:tracePt t="6057" x="4573588" y="649288"/>
          <p14:tracePt t="6065" x="4481513" y="649288"/>
          <p14:tracePt t="6071" x="4416425" y="649288"/>
          <p14:tracePt t="6079" x="4360863" y="668338"/>
          <p14:tracePt t="6087" x="4314825" y="668338"/>
          <p14:tracePt t="6095" x="4240213" y="668338"/>
          <p14:tracePt t="6105" x="4054475" y="695325"/>
          <p14:tracePt t="6116" x="3989388" y="695325"/>
          <p14:tracePt t="6119" x="3897313" y="695325"/>
          <p14:tracePt t="6130" x="3803650" y="714375"/>
          <p14:tracePt t="6136" x="3730625" y="723900"/>
          <p14:tracePt t="6146" x="3683000" y="723900"/>
          <p14:tracePt t="6152" x="3656013" y="733425"/>
          <p14:tracePt t="6161" x="3617913" y="752475"/>
          <p14:tracePt t="6166" x="3590925" y="752475"/>
          <p14:tracePt t="6174" x="3562350" y="760413"/>
          <p14:tracePt t="6182" x="3554413" y="769938"/>
          <p14:tracePt t="6190" x="3544888" y="769938"/>
          <p14:tracePt t="6198" x="3535363" y="779463"/>
          <p14:tracePt t="6496" x="3441700" y="752475"/>
          <p14:tracePt t="6507" x="3303588" y="695325"/>
          <p14:tracePt t="6513" x="3098800" y="658813"/>
          <p14:tracePt t="6522" x="2922588" y="622300"/>
          <p14:tracePt t="6529" x="2736850" y="584200"/>
          <p14:tracePt t="6536" x="2598738" y="538163"/>
          <p14:tracePt t="6544" x="2486025" y="519113"/>
          <p14:tracePt t="6553" x="2384425" y="473075"/>
          <p14:tracePt t="6560" x="2244725" y="454025"/>
          <p14:tracePt t="6566" x="2087563" y="417513"/>
          <p14:tracePt t="6576" x="1809750" y="361950"/>
          <p14:tracePt t="6591" x="1604963" y="333375"/>
          <p14:tracePt t="6602" x="1465263" y="333375"/>
          <p14:tracePt t="6607" x="1308100" y="342900"/>
          <p14:tracePt t="6617" x="1177925" y="342900"/>
          <p14:tracePt t="6623" x="1039813" y="361950"/>
          <p14:tracePt t="6632" x="946150" y="371475"/>
          <p14:tracePt t="6639" x="871538" y="390525"/>
          <p14:tracePt t="6646" x="825500" y="398463"/>
          <p14:tracePt t="6652" x="750888" y="436563"/>
          <p14:tracePt t="6662" x="695325" y="454025"/>
          <p14:tracePt t="6670" x="584200" y="501650"/>
          <p14:tracePt t="6685" x="482600" y="538163"/>
          <p14:tracePt t="6696" x="454025" y="566738"/>
          <p14:tracePt t="6702" x="417513" y="574675"/>
          <p14:tracePt t="6711" x="398463" y="584200"/>
          <p14:tracePt t="6715" x="371475" y="603250"/>
          <p14:tracePt t="6726" x="361950" y="603250"/>
          <p14:tracePt t="6732" x="352425" y="612775"/>
          <p14:tracePt t="6763" x="333375" y="631825"/>
          <p14:tracePt t="6779" x="333375" y="639763"/>
          <p14:tracePt t="6795" x="325438" y="658813"/>
          <p14:tracePt t="6805" x="325438" y="668338"/>
          <p14:tracePt t="6811" x="315913" y="677863"/>
          <p14:tracePt t="6820" x="315913" y="687388"/>
          <p14:tracePt t="6826" x="315913" y="704850"/>
          <p14:tracePt t="6835" x="315913" y="733425"/>
          <p14:tracePt t="6843" x="306388" y="752475"/>
          <p14:tracePt t="6848" x="306388" y="760413"/>
          <p14:tracePt t="6856" x="306388" y="798513"/>
          <p14:tracePt t="6873" x="306388" y="835025"/>
          <p14:tracePt t="6885" x="306388" y="844550"/>
          <p14:tracePt t="6889" x="306388" y="854075"/>
          <p14:tracePt t="6899" x="306388" y="863600"/>
          <p14:tracePt t="6905" x="306388" y="871538"/>
          <p14:tracePt t="6920" x="325438" y="909638"/>
          <p14:tracePt t="6928" x="333375" y="919163"/>
          <p14:tracePt t="6936" x="342900" y="936625"/>
          <p14:tracePt t="6944" x="381000" y="974725"/>
          <p14:tracePt t="6952" x="436563" y="1020763"/>
          <p14:tracePt t="6957" x="519113" y="1085850"/>
          <p14:tracePt t="6967" x="658813" y="1196975"/>
          <p14:tracePt t="6979" x="733425" y="1243013"/>
          <p14:tracePt t="6983" x="835025" y="1327150"/>
          <p14:tracePt t="6995" x="936625" y="1392238"/>
          <p14:tracePt t="6998" x="1057275" y="1457325"/>
          <p14:tracePt t="7009" x="1177925" y="1531938"/>
          <p14:tracePt t="7013" x="1298575" y="1595438"/>
          <p14:tracePt t="7023" x="1419225" y="1652588"/>
          <p14:tracePt t="7031" x="1522413" y="1698625"/>
          <p14:tracePt t="7038" x="1643063" y="1735138"/>
          <p14:tracePt t="7046" x="1735138" y="1763713"/>
          <p14:tracePt t="7052" x="1855788" y="1819275"/>
          <p14:tracePt t="7061" x="2106613" y="1884363"/>
          <p14:tracePt t="7074" x="2244725" y="1920875"/>
          <p14:tracePt t="7078" x="2338388" y="1939925"/>
          <p14:tracePt t="7088" x="2413000" y="1949450"/>
          <p14:tracePt t="7094" x="2514600" y="1985963"/>
          <p14:tracePt t="7103" x="2560638" y="1995488"/>
          <p14:tracePt t="7108" x="2654300" y="2014538"/>
          <p14:tracePt t="7120" x="2727325" y="2041525"/>
          <p14:tracePt t="7122" x="2782888" y="2041525"/>
          <p14:tracePt t="7130" x="2820988" y="2051050"/>
          <p14:tracePt t="7140" x="2857500" y="2060575"/>
          <p14:tracePt t="7147" x="2876550" y="2060575"/>
          <p14:tracePt t="7156" x="2903538" y="2078038"/>
          <p14:tracePt t="7171" x="2913063" y="2078038"/>
          <p14:tracePt t="7182" x="2932113" y="2078038"/>
          <p14:tracePt t="7187" x="2959100" y="2078038"/>
          <p14:tracePt t="7198" x="2968625" y="2087563"/>
          <p14:tracePt t="7203" x="2987675" y="2087563"/>
          <p14:tracePt t="7212" x="3006725" y="2087563"/>
          <p14:tracePt t="7218" x="3033713" y="2087563"/>
          <p14:tracePt t="7227" x="3052763" y="2087563"/>
          <p14:tracePt t="7235" x="3062288" y="2087563"/>
          <p14:tracePt t="7240" x="3071813" y="2087563"/>
          <p14:tracePt t="7251" x="3089275" y="2087563"/>
          <p14:tracePt t="7261" x="3098800" y="2087563"/>
          <p14:tracePt t="7264" x="3108325" y="2087563"/>
          <p14:tracePt t="7277" x="3117850" y="2087563"/>
          <p14:tracePt t="7281" x="3136900" y="2087563"/>
          <p14:tracePt t="7291" x="3163888" y="2087563"/>
          <p14:tracePt t="7296" x="3182938" y="2087563"/>
          <p14:tracePt t="7306" x="3228975" y="2078038"/>
          <p14:tracePt t="7313" x="3257550" y="2070100"/>
          <p14:tracePt t="7321" x="3303588" y="2070100"/>
          <p14:tracePt t="7329" x="3330575" y="2060575"/>
          <p14:tracePt t="7336" x="3376613" y="2041525"/>
          <p14:tracePt t="7345" x="3424238" y="2041525"/>
          <p14:tracePt t="7357" x="3460750" y="2032000"/>
          <p14:tracePt t="7362" x="3470275" y="2022475"/>
          <p14:tracePt t="7371" x="3479800" y="2022475"/>
          <p14:tracePt t="7377" x="3489325" y="2022475"/>
          <p14:tracePt t="7387" x="3497263" y="2022475"/>
          <p14:tracePt t="7401" x="3506788" y="2014538"/>
          <p14:tracePt t="7406" x="3516313" y="2014538"/>
          <p14:tracePt t="7414" x="3525838" y="2014538"/>
          <p14:tracePt t="7421" x="3544888" y="2005013"/>
          <p14:tracePt t="7428" x="3554413" y="2005013"/>
          <p14:tracePt t="7439" x="3600450" y="2005013"/>
          <p14:tracePt t="7454" x="3656013" y="2005013"/>
          <p14:tracePt t="7466" x="3675063" y="2005013"/>
          <p14:tracePt t="7468" x="3692525" y="2005013"/>
          <p14:tracePt t="7480" x="3730625" y="2005013"/>
          <p14:tracePt t="7485" x="3757613" y="2005013"/>
          <p14:tracePt t="7495" x="3767138" y="2005013"/>
          <p14:tracePt t="7501" x="3786188" y="2005013"/>
          <p14:tracePt t="7509" x="3795713" y="2005013"/>
          <p14:tracePt t="7518" x="3803650" y="2005013"/>
          <p14:tracePt t="7523" x="3813175" y="2005013"/>
          <p14:tracePt t="7531" x="3822700" y="2005013"/>
          <p14:tracePt t="7545" x="3832225" y="2005013"/>
          <p14:tracePt t="7566" x="3841750" y="2005013"/>
          <p14:tracePt t="7858" x="3822700" y="2005013"/>
          <p14:tracePt t="7860" x="3795713" y="2005013"/>
          <p14:tracePt t="7873" x="3767138" y="2005013"/>
          <p14:tracePt t="7879" x="3738563" y="2005013"/>
          <p14:tracePt t="7886" x="3721100" y="2005013"/>
          <p14:tracePt t="7893" x="3702050" y="2005013"/>
          <p14:tracePt t="7900" x="3665538" y="2014538"/>
          <p14:tracePt t="7908" x="3656013" y="2014538"/>
          <p14:tracePt t="7915" x="3627438" y="2014538"/>
          <p14:tracePt t="7923" x="3571875" y="2041525"/>
          <p14:tracePt t="7941" x="3554413" y="2041525"/>
          <p14:tracePt t="7951" x="3516313" y="2041525"/>
          <p14:tracePt t="7956" x="3506788" y="2041525"/>
          <p14:tracePt t="7966" x="3489325" y="2041525"/>
          <p14:tracePt t="7971" x="3479800" y="2041525"/>
          <p14:tracePt t="7980" x="3470275" y="2041525"/>
          <p14:tracePt t="7995" x="3441700" y="2041525"/>
          <p14:tracePt t="8017" x="3433763" y="2041525"/>
          <p14:tracePt t="8035" x="3414713" y="2041525"/>
          <p14:tracePt t="8046" x="3405188" y="2041525"/>
          <p14:tracePt t="8050" x="3395663" y="2041525"/>
          <p14:tracePt t="8061" x="3395663" y="2032000"/>
          <p14:tracePt t="8065" x="3376613" y="2032000"/>
          <p14:tracePt t="8082" x="3359150" y="2005013"/>
          <p14:tracePt t="8089" x="3340100" y="2005013"/>
          <p14:tracePt t="8096" x="3330575" y="2005013"/>
          <p14:tracePt t="8112" x="3321050" y="1995488"/>
          <p14:tracePt t="8119" x="3313113" y="1985963"/>
          <p14:tracePt t="8127" x="3294063" y="1985963"/>
          <p14:tracePt t="8140" x="3294063" y="1976438"/>
          <p14:tracePt t="8143" x="3275013" y="1976438"/>
          <p14:tracePt t="8155" x="3257550" y="1966913"/>
          <p14:tracePt t="8160" x="3228975" y="1957388"/>
          <p14:tracePt t="8171" x="3209925" y="1949450"/>
          <p14:tracePt t="8175" x="3182938" y="1930400"/>
          <p14:tracePt t="8184" x="3163888" y="1920875"/>
          <p14:tracePt t="8191" x="3144838" y="1920875"/>
          <p14:tracePt t="8198" x="3117850" y="1901825"/>
          <p14:tracePt t="8206" x="3098800" y="1901825"/>
          <p14:tracePt t="8213" x="3062288" y="1884363"/>
          <p14:tracePt t="8223" x="3016250" y="1865313"/>
          <p14:tracePt t="8234" x="3006725" y="1865313"/>
          <p14:tracePt t="8239" x="2997200" y="1865313"/>
          <p14:tracePt t="8249" x="2987675" y="1865313"/>
          <p14:tracePt t="8255" x="2978150" y="1855788"/>
          <p14:tracePt t="8263" x="2968625" y="1855788"/>
          <p14:tracePt t="8267" x="2959100" y="1855788"/>
          <p14:tracePt t="8285" x="2959100" y="1846263"/>
          <p14:tracePt t="8306" x="2951163" y="1846263"/>
          <p14:tracePt t="8332" x="2941638" y="1846263"/>
          <p14:tracePt t="8348" x="2932113" y="1846263"/>
          <p14:tracePt t="8371" x="2922588" y="1846263"/>
          <p14:tracePt t="8386" x="2913063" y="1846263"/>
          <p14:tracePt t="8402" x="2903538" y="1846263"/>
          <p14:tracePt t="8408" x="2886075" y="1846263"/>
          <p14:tracePt t="8422" x="2876550" y="1846263"/>
          <p14:tracePt t="8425" x="2857500" y="1846263"/>
          <p14:tracePt t="8437" x="2847975" y="1846263"/>
          <p14:tracePt t="8451" x="2838450" y="1846263"/>
          <p14:tracePt t="8457" x="2830513" y="1846263"/>
          <p14:tracePt t="8467" x="2820988" y="1846263"/>
          <p14:tracePt t="8472" x="2811463" y="1846263"/>
          <p14:tracePt t="8488" x="2801938" y="1846263"/>
          <p14:tracePt t="8496" x="2792413" y="1846263"/>
          <p14:tracePt t="8505" x="2774950" y="1846263"/>
          <p14:tracePt t="8520" x="2755900" y="1846263"/>
          <p14:tracePt t="8532" x="2736850" y="1846263"/>
          <p14:tracePt t="8535" x="2727325" y="1846263"/>
          <p14:tracePt t="8553" x="2709863" y="1846263"/>
          <p14:tracePt t="8567" x="2700338" y="1846263"/>
          <p14:tracePt t="8583" x="2690813" y="1855788"/>
          <p14:tracePt t="8590" x="2681288" y="1855788"/>
          <p14:tracePt t="8599" x="2671763" y="1855788"/>
          <p14:tracePt t="8614" x="2654300" y="1855788"/>
          <p14:tracePt t="8626" x="2644775" y="1855788"/>
          <p14:tracePt t="8632" x="2635250" y="1865313"/>
          <p14:tracePt t="8641" x="2625725" y="1865313"/>
          <p14:tracePt t="8646" x="2616200" y="1865313"/>
          <p14:tracePt t="8655" x="2606675" y="1865313"/>
          <p14:tracePt t="8662" x="2598738" y="1874838"/>
          <p14:tracePt t="8670" x="2570163" y="1874838"/>
          <p14:tracePt t="8678" x="2560638" y="1884363"/>
          <p14:tracePt t="8684" x="2541588" y="1884363"/>
          <p14:tracePt t="8694" x="2495550" y="1893888"/>
          <p14:tracePt t="8709" x="2430463" y="1901825"/>
          <p14:tracePt t="8721" x="2403475" y="1920875"/>
          <p14:tracePt t="8725" x="2365375" y="1930400"/>
          <p14:tracePt t="8735" x="2328863" y="1930400"/>
          <p14:tracePt t="8741" x="2309813" y="1939925"/>
          <p14:tracePt t="8749" x="2292350" y="1939925"/>
          <p14:tracePt t="8756" x="2263775" y="1949450"/>
          <p14:tracePt t="8763" x="2254250" y="1949450"/>
          <p14:tracePt t="8773" x="2236788" y="1949450"/>
          <p14:tracePt t="8779" x="2227263" y="1949450"/>
          <p14:tracePt t="8787" x="2208213" y="1966913"/>
          <p14:tracePt t="8793" x="2198688" y="1966913"/>
          <p14:tracePt t="8803" x="2152650" y="1976438"/>
          <p14:tracePt t="8814" x="2133600" y="1976438"/>
          <p14:tracePt t="8818" x="2097088" y="1985963"/>
          <p14:tracePt t="8829" x="2078038" y="1985963"/>
          <p14:tracePt t="8833" x="2051050" y="1985963"/>
          <p14:tracePt t="8844" x="2032000" y="1995488"/>
          <p14:tracePt t="8851" x="2003425" y="1995488"/>
          <p14:tracePt t="8858" x="1995488" y="1995488"/>
          <p14:tracePt t="8865" x="1976438" y="1995488"/>
          <p14:tracePt t="8873" x="1957388" y="1995488"/>
          <p14:tracePt t="8882" x="1947863" y="1995488"/>
          <p14:tracePt t="8887" x="1939925" y="2005013"/>
          <p14:tracePt t="8895" x="1882775" y="2005013"/>
          <p14:tracePt t="8908" x="1846263" y="2022475"/>
          <p14:tracePt t="8913" x="1809750" y="2022475"/>
          <p14:tracePt t="8923" x="1790700" y="2022475"/>
          <p14:tracePt t="8929" x="1781175" y="2022475"/>
          <p14:tracePt t="8937" x="1763713" y="2022475"/>
          <p14:tracePt t="8944" x="1754188" y="2032000"/>
          <p14:tracePt t="8961" x="1735138" y="2032000"/>
          <p14:tracePt t="8967" x="1735138" y="2041525"/>
          <p14:tracePt t="8977" x="1706563" y="2041525"/>
          <p14:tracePt t="8981" x="1689100" y="2041525"/>
          <p14:tracePt t="8991" x="1633538" y="2041525"/>
          <p14:tracePt t="9003" x="1614488" y="2041525"/>
          <p14:tracePt t="9007" x="1558925" y="2041525"/>
          <p14:tracePt t="9019" x="1522413" y="2051050"/>
          <p14:tracePt t="9023" x="1474788" y="2051050"/>
          <p14:tracePt t="9032" x="1428750" y="2051050"/>
          <p14:tracePt t="9039" x="1373188" y="2051050"/>
          <p14:tracePt t="9047" x="1327150" y="2051050"/>
          <p14:tracePt t="9055" x="1289050" y="2051050"/>
          <p14:tracePt t="9061" x="1252538" y="2051050"/>
          <p14:tracePt t="9071" x="1168400" y="2051050"/>
          <p14:tracePt t="9085" x="1066800" y="2051050"/>
          <p14:tracePt t="9097" x="1030288" y="2032000"/>
          <p14:tracePt t="9101" x="974725" y="2022475"/>
          <p14:tracePt t="9113" x="955675" y="2022475"/>
          <p14:tracePt t="9116" x="900113" y="2005013"/>
          <p14:tracePt t="9130" x="881063" y="1995488"/>
          <p14:tracePt t="9132" x="863600" y="1985963"/>
          <p14:tracePt t="9141" x="835025" y="1976438"/>
          <p14:tracePt t="9148" x="815975" y="1966913"/>
          <p14:tracePt t="9156" x="806450" y="1957388"/>
          <p14:tracePt t="9165" x="798513" y="1957388"/>
          <p14:tracePt t="9170" x="769938" y="1957388"/>
          <p14:tracePt t="9179" x="760413" y="1949450"/>
          <p14:tracePt t="9192" x="760413" y="1939925"/>
          <p14:tracePt t="9195" x="750888" y="1939925"/>
          <p14:tracePt t="9210" x="742950" y="1939925"/>
          <p14:tracePt t="9264" x="742950" y="1911350"/>
          <p14:tracePt t="9275" x="733425" y="1901825"/>
          <p14:tracePt t="9286" x="733425" y="1893888"/>
          <p14:tracePt t="9295" x="723900" y="1893888"/>
          <p14:tracePt t="9300" x="723900" y="1884363"/>
          <p14:tracePt t="9303" x="723900" y="1865313"/>
          <p14:tracePt t="9321" x="733425" y="1846263"/>
          <p14:tracePt t="9336" x="733425" y="1836738"/>
          <p14:tracePt t="9345" x="742950" y="1828800"/>
          <p14:tracePt t="9355" x="742950" y="1819275"/>
          <p14:tracePt t="9358" x="742950" y="1809750"/>
          <p14:tracePt t="9369" x="760413" y="1773238"/>
          <p14:tracePt t="9380" x="769938" y="1735138"/>
          <p14:tracePt t="9385" x="779463" y="1735138"/>
          <p14:tracePt t="9398" x="788988" y="1716088"/>
          <p14:tracePt t="9400" x="798513" y="1698625"/>
          <p14:tracePt t="9410" x="815975" y="1660525"/>
          <p14:tracePt t="9414" x="835025" y="1633538"/>
          <p14:tracePt t="9424" x="863600" y="1595438"/>
          <p14:tracePt t="9431" x="890588" y="1568450"/>
          <p14:tracePt t="9440" x="946150" y="1512888"/>
          <p14:tracePt t="9448" x="965200" y="1493838"/>
          <p14:tracePt t="9453" x="992188" y="1457325"/>
          <p14:tracePt t="9464" x="1047750" y="1411288"/>
          <p14:tracePt t="9475" x="1076325" y="1392238"/>
          <p14:tracePt t="9478" x="1076325" y="1382713"/>
          <p14:tracePt t="9490" x="1095375" y="1373188"/>
          <p14:tracePt t="9494" x="1095375" y="1363663"/>
          <p14:tracePt t="9505" x="1104900" y="1363663"/>
          <p14:tracePt t="9510" x="1112838" y="1363663"/>
          <p14:tracePt t="9519" x="1112838" y="1354138"/>
          <p14:tracePt t="9533" x="1122363" y="1354138"/>
          <p14:tracePt t="9541" x="1122363" y="1346200"/>
          <p14:tracePt t="9548" x="1131888" y="1346200"/>
          <p14:tracePt t="9574" x="1150938" y="1336675"/>
          <p14:tracePt t="9588" x="1160463" y="1336675"/>
          <p14:tracePt t="9598" x="1168400" y="1336675"/>
          <p14:tracePt t="9612" x="1206500" y="1336675"/>
          <p14:tracePt t="9619" x="1216025" y="1336675"/>
          <p14:tracePt t="9628" x="1243013" y="1336675"/>
          <p14:tracePt t="9636" x="1271588" y="1336675"/>
          <p14:tracePt t="9641" x="1317625" y="1336675"/>
          <p14:tracePt t="9652" x="1363663" y="1336675"/>
          <p14:tracePt t="9664" x="1382713" y="1336675"/>
          <p14:tracePt t="9668" x="1419225" y="1327150"/>
          <p14:tracePt t="9682" x="1503363" y="1298575"/>
          <p14:tracePt t="9694" x="1577975" y="1298575"/>
          <p14:tracePt t="9697" x="1624013" y="1281113"/>
          <p14:tracePt t="9707" x="1698625" y="1271588"/>
          <p14:tracePt t="9713" x="1754188" y="1243013"/>
          <p14:tracePt t="9723" x="1800225" y="1243013"/>
          <p14:tracePt t="9730" x="1855788" y="1233488"/>
          <p14:tracePt t="9738" x="1930400" y="1216025"/>
          <p14:tracePt t="9745" x="2012950" y="1216025"/>
          <p14:tracePt t="9761" x="2116138" y="1187450"/>
          <p14:tracePt t="9772" x="2162175" y="1187450"/>
          <p14:tracePt t="9776" x="2244725" y="1187450"/>
          <p14:tracePt t="9788" x="2347913" y="1177925"/>
          <p14:tracePt t="9792" x="2459038" y="1177925"/>
          <p14:tracePt t="9803" x="2524125" y="1177925"/>
          <p14:tracePt t="9807" x="2635250" y="1177925"/>
          <p14:tracePt t="9815" x="2709863" y="1177925"/>
          <p14:tracePt t="9823" x="2755900" y="1177925"/>
          <p14:tracePt t="9831" x="2792413" y="1177925"/>
          <p14:tracePt t="9839" x="2876550" y="1177925"/>
          <p14:tracePt t="9856" x="2932113" y="1187450"/>
          <p14:tracePt t="9867" x="2959100" y="1187450"/>
          <p14:tracePt t="9871" x="2968625" y="1187450"/>
          <p14:tracePt t="9881" x="2987675" y="1187450"/>
          <p14:tracePt t="9885" x="3033713" y="1206500"/>
          <p14:tracePt t="9896" x="3117850" y="1252538"/>
          <p14:tracePt t="10164" x="3340100" y="1252538"/>
          <p14:tracePt t="10166" x="3535363" y="1243013"/>
          <p14:tracePt t="10178" x="3757613" y="1243013"/>
          <p14:tracePt t="10184" x="3962400" y="1225550"/>
          <p14:tracePt t="10193" x="4138613" y="1225550"/>
          <p14:tracePt t="10199" x="4360863" y="1187450"/>
          <p14:tracePt t="10209" x="4602163" y="1187450"/>
          <p14:tracePt t="10215" x="4824413" y="1169988"/>
          <p14:tracePt t="10222" x="5048250" y="1131888"/>
          <p14:tracePt t="10234" x="5251450" y="1095375"/>
          <p14:tracePt t="10237" x="5529263" y="1076325"/>
          <p14:tracePt t="10246" x="5883275" y="1076325"/>
          <p14:tracePt t="10262" x="6086475" y="1057275"/>
          <p14:tracePt t="10272" x="6161088" y="1057275"/>
          <p14:tracePt t="10278" x="6226175" y="1057275"/>
          <p14:tracePt t="10287" x="6281738" y="1057275"/>
          <p14:tracePt t="10294" x="6308725" y="1057275"/>
          <p14:tracePt t="10302" x="6383338" y="1039813"/>
          <p14:tracePt t="10308" x="6429375" y="1039813"/>
          <p14:tracePt t="10318" x="6503988" y="1030288"/>
          <p14:tracePt t="10324" x="6569075" y="1030288"/>
          <p14:tracePt t="10331" x="6662738" y="1011238"/>
          <p14:tracePt t="10342" x="6810375" y="984250"/>
          <p14:tracePt t="10353" x="6884988" y="965200"/>
          <p14:tracePt t="10357" x="6950075" y="955675"/>
          <p14:tracePt t="10368" x="7042150" y="955675"/>
          <p14:tracePt t="10371" x="7097713" y="928688"/>
          <p14:tracePt t="10382" x="7172325" y="928688"/>
          <p14:tracePt t="10387" x="7264400" y="909638"/>
          <p14:tracePt t="10396" x="7312025" y="909638"/>
          <p14:tracePt t="10404" x="7358063" y="909638"/>
          <p14:tracePt t="10410" x="7413625" y="909638"/>
          <p14:tracePt t="10419" x="7478713" y="919163"/>
          <p14:tracePt t="10427" x="7534275" y="919163"/>
          <p14:tracePt t="10436" x="7635875" y="936625"/>
          <p14:tracePt t="10450" x="7756525" y="965200"/>
          <p14:tracePt t="10461" x="7812088" y="984250"/>
          <p14:tracePt t="10467" x="7850188" y="992188"/>
          <p14:tracePt t="10477" x="7877175" y="992188"/>
          <p14:tracePt t="10482" x="7915275" y="1001713"/>
          <p14:tracePt t="10490" x="7942263" y="1020763"/>
          <p14:tracePt t="10497" x="7961313" y="1039813"/>
          <p14:tracePt t="10513" x="7988300" y="1049338"/>
          <p14:tracePt t="10519" x="7997825" y="1066800"/>
          <p14:tracePt t="10529" x="8016875" y="1076325"/>
          <p14:tracePt t="10556" x="8026400" y="1076325"/>
          <p14:tracePt t="10570" x="8026400" y="1085850"/>
          <p14:tracePt t="10577" x="8035925" y="1085850"/>
          <p14:tracePt t="10600" x="8043863" y="1085850"/>
          <p14:tracePt t="10717" x="7978775" y="1085850"/>
          <p14:tracePt t="10730" x="7840663" y="1085850"/>
          <p14:tracePt t="10736" x="7691438" y="1085850"/>
          <p14:tracePt t="10744" x="7553325" y="1122363"/>
          <p14:tracePt t="10749" x="7394575" y="1141413"/>
          <p14:tracePt t="10760" x="7162800" y="1196975"/>
          <p14:tracePt t="10765" x="6911975" y="1233488"/>
          <p14:tracePt t="10775" x="6569075" y="1281113"/>
          <p14:tracePt t="10781" x="6364288" y="1354138"/>
          <p14:tracePt t="10788" x="6115050" y="1392238"/>
          <p14:tracePt t="10795" x="5753100" y="1484313"/>
          <p14:tracePt t="10803" x="5456238" y="1531938"/>
          <p14:tracePt t="10813" x="4935538" y="1604963"/>
          <p14:tracePt t="10826" x="4240213" y="1725613"/>
          <p14:tracePt t="10838" x="4017963" y="1763713"/>
          <p14:tracePt t="10844" x="3711575" y="1781175"/>
          <p14:tracePt t="10853" x="3451225" y="1819275"/>
          <p14:tracePt t="10860" x="3228975" y="1855788"/>
          <p14:tracePt t="10868" x="3071813" y="1874838"/>
          <p14:tracePt t="10874" x="2932113" y="1911350"/>
          <p14:tracePt t="10883" x="2820988" y="1949450"/>
          <p14:tracePt t="10889" x="2746375" y="1957388"/>
          <p14:tracePt t="10896" x="2671763" y="1976438"/>
          <p14:tracePt t="10907" x="2625725" y="1995488"/>
          <p14:tracePt t="10921" x="2616200" y="1995488"/>
          <p14:tracePt t="11205" x="2524125" y="1995488"/>
          <p14:tracePt t="11216" x="2413000" y="1995488"/>
          <p14:tracePt t="11220" x="2319338" y="1995488"/>
          <p14:tracePt t="11230" x="2244725" y="1976438"/>
          <p14:tracePt t="11237" x="2181225" y="1976438"/>
          <p14:tracePt t="11245" x="2106613" y="1957388"/>
          <p14:tracePt t="11250" x="2032000" y="1949450"/>
          <p14:tracePt t="11259" x="1985963" y="1949450"/>
          <p14:tracePt t="11268" x="1947863" y="1939925"/>
          <p14:tracePt t="11275" x="1911350" y="1920875"/>
          <p14:tracePt t="11284" x="1865313" y="1920875"/>
          <p14:tracePt t="11295" x="1855788" y="1920875"/>
          <p14:tracePt t="11300" x="1846263" y="1920875"/>
          <p14:tracePt t="11310" x="1836738" y="1911350"/>
          <p14:tracePt t="11527" x="1846263" y="1911350"/>
          <p14:tracePt t="11542" x="1855788" y="1911350"/>
          <p14:tracePt t="11552" x="1865313" y="1911350"/>
          <p14:tracePt t="11556" x="1882775" y="1911350"/>
          <p14:tracePt t="11567" x="1911350" y="1920875"/>
          <p14:tracePt t="11582" x="1930400" y="1920875"/>
          <p14:tracePt t="11594" x="1939925" y="1920875"/>
          <p14:tracePt t="11597" x="1957388" y="1920875"/>
          <p14:tracePt t="11608" x="1966913" y="1920875"/>
          <p14:tracePt t="11613" x="1985963" y="1920875"/>
          <p14:tracePt t="11622" x="2003425" y="1920875"/>
          <p14:tracePt t="11626" x="2012950" y="1920875"/>
          <p14:tracePt t="11637" x="2032000" y="1920875"/>
          <p14:tracePt t="11643" x="2060575" y="1920875"/>
          <p14:tracePt t="11652" x="2068513" y="1920875"/>
          <p14:tracePt t="11661" x="2097088" y="1930400"/>
          <p14:tracePt t="11676" x="2124075" y="1930400"/>
          <p14:tracePt t="11687" x="2152650" y="1930400"/>
          <p14:tracePt t="11691" x="2162175" y="1930400"/>
          <p14:tracePt t="11701" x="2189163" y="1949450"/>
          <p14:tracePt t="11710" x="2198688" y="1949450"/>
          <p14:tracePt t="11718" x="2236788" y="1949450"/>
          <p14:tracePt t="11723" x="2254250" y="1957388"/>
          <p14:tracePt t="11731" x="2292350" y="1957388"/>
          <p14:tracePt t="11738" x="2309813" y="1957388"/>
          <p14:tracePt t="11745" x="2328863" y="1957388"/>
          <p14:tracePt t="11752" x="2365375" y="1966913"/>
          <p14:tracePt t="11753" x="2393950" y="1966913"/>
          <p14:tracePt t="11768" x="2413000" y="1966913"/>
          <p14:tracePt t="11770" x="2420938" y="1966913"/>
          <p14:tracePt t="11782" x="2439988" y="1976438"/>
          <p14:tracePt t="11786" x="2468563" y="1976438"/>
          <p14:tracePt t="11796" x="2486025" y="1976438"/>
          <p14:tracePt t="11802" x="2505075" y="1976438"/>
          <p14:tracePt t="11811" x="2533650" y="1976438"/>
          <p14:tracePt t="11818" x="2541588" y="1976438"/>
          <p14:tracePt t="11826" x="2551113" y="1976438"/>
          <p14:tracePt t="11840" x="2570163" y="1976438"/>
          <p14:tracePt t="11866" x="2579688" y="1976438"/>
          <p14:tracePt t="11877" x="2589213" y="1985963"/>
          <p14:tracePt t="11882" x="2598738" y="1985963"/>
          <p14:tracePt t="11892" x="2616200" y="1985963"/>
          <p14:tracePt t="11897" x="2625725" y="1995488"/>
          <p14:tracePt t="11905" x="2662238" y="1995488"/>
          <p14:tracePt t="11912" x="2681288" y="1995488"/>
          <p14:tracePt t="11919" x="2700338" y="1995488"/>
          <p14:tracePt t="11927" x="2736850" y="1995488"/>
          <p14:tracePt t="11934" x="2774950" y="1995488"/>
          <p14:tracePt t="11945" x="2857500" y="1995488"/>
          <p14:tracePt t="11956" x="2913063" y="1995488"/>
          <p14:tracePt t="11959" x="2959100" y="1976438"/>
          <p14:tracePt t="11971" x="3033713" y="1976438"/>
          <p14:tracePt t="11975" x="3079750" y="1976438"/>
          <p14:tracePt t="11985" x="3163888" y="1966913"/>
          <p14:tracePt t="11990" x="3238500" y="1949450"/>
          <p14:tracePt t="12000" x="3330575" y="1939925"/>
          <p14:tracePt t="12006" x="3405188" y="1920875"/>
          <p14:tracePt t="12014" x="3544888" y="1901825"/>
          <p14:tracePt t="12021" x="3656013" y="1874838"/>
          <p14:tracePt t="12030" x="3776663" y="1855788"/>
          <p14:tracePt t="12035" x="3887788" y="1819275"/>
          <p14:tracePt t="12039" x="4008438" y="1790700"/>
          <p14:tracePt t="12052" x="4203700" y="1725613"/>
          <p14:tracePt t="12065" x="4276725" y="1708150"/>
          <p14:tracePt t="12067" x="4370388" y="1679575"/>
          <p14:tracePt t="12079" x="4462463" y="1643063"/>
          <p14:tracePt t="12086" x="4537075" y="1633538"/>
          <p14:tracePt t="12092" x="4583113" y="1633538"/>
          <p14:tracePt t="12101" x="4638675" y="1614488"/>
          <p14:tracePt t="12110" x="4686300" y="1614488"/>
          <p14:tracePt t="12116" x="4741863" y="1614488"/>
          <p14:tracePt t="12122" x="4787900" y="1604963"/>
          <p14:tracePt t="12132" x="4862513" y="1604963"/>
          <p14:tracePt t="12145" x="4899025" y="1604963"/>
          <p14:tracePt t="12148" x="4918075" y="1604963"/>
          <p14:tracePt t="12163" x="4991100" y="1604963"/>
          <p14:tracePt t="12173" x="5056188" y="1604963"/>
          <p14:tracePt t="12179" x="5111750" y="1604963"/>
          <p14:tracePt t="12188" x="5140325" y="1604963"/>
          <p14:tracePt t="12193" x="5214938" y="1624013"/>
          <p14:tracePt t="12203" x="5251450" y="1633538"/>
          <p14:tracePt t="12211" x="5289550" y="1643063"/>
          <p14:tracePt t="12218" x="5326063" y="1660525"/>
          <p14:tracePt t="12229" x="5381625" y="1679575"/>
          <p14:tracePt t="12239" x="5400675" y="1679575"/>
          <p14:tracePt t="12241" x="5427663" y="1698625"/>
          <p14:tracePt t="12254" x="5437188" y="1698625"/>
          <p14:tracePt t="12258" x="5456238" y="1708150"/>
          <p14:tracePt t="12268" x="5465763" y="1716088"/>
          <p14:tracePt t="12273" x="5483225" y="1716088"/>
          <p14:tracePt t="12282" x="5511800" y="1725613"/>
          <p14:tracePt t="12289" x="5521325" y="1725613"/>
          <p14:tracePt t="12297" x="5529263" y="1725613"/>
          <p14:tracePt t="12305" x="5548313" y="1735138"/>
          <p14:tracePt t="12311" x="5557838" y="1735138"/>
          <p14:tracePt t="12322" x="5567363" y="1735138"/>
          <p14:tracePt t="12334" x="5576888" y="1735138"/>
          <p14:tracePt t="12500" x="5567363" y="1744663"/>
          <p14:tracePt t="12509" x="5473700" y="1800225"/>
          <p14:tracePt t="12524" x="5270500" y="1828800"/>
          <p14:tracePt t="12536" x="5084763" y="1819275"/>
          <p14:tracePt t="12541" x="4908550" y="1781175"/>
          <p14:tracePt t="12551" x="4768850" y="1781175"/>
          <p14:tracePt t="12556" x="4611688" y="1754188"/>
          <p14:tracePt t="12565" x="4435475" y="1754188"/>
          <p14:tracePt t="12571" x="4276725" y="1735138"/>
          <p14:tracePt t="12580" x="4138613" y="1716088"/>
          <p14:tracePt t="12587" x="4044950" y="1716088"/>
          <p14:tracePt t="12594" x="3979863" y="1716088"/>
          <p14:tracePt t="12602" x="3914775" y="1716088"/>
          <p14:tracePt t="12605" x="3841750" y="1716088"/>
          <p14:tracePt t="12619" x="3738563" y="1716088"/>
          <p14:tracePt t="12631" x="3675063" y="1716088"/>
          <p14:tracePt t="12633" x="3609975" y="1716088"/>
          <p14:tracePt t="12645" x="3535363" y="1716088"/>
          <p14:tracePt t="12650" x="3470275" y="1716088"/>
          <p14:tracePt t="12660" x="3395663" y="1698625"/>
          <p14:tracePt t="12666" x="3359150" y="1698625"/>
          <p14:tracePt t="12676" x="3313113" y="1698625"/>
          <p14:tracePt t="12682" x="3303588" y="1698625"/>
          <p14:tracePt t="12688" x="3294063" y="1698625"/>
          <p14:tracePt t="12698" x="3284538" y="1698625"/>
          <p14:tracePt t="12823" x="3275013" y="1698625"/>
          <p14:tracePt t="12833" x="3257550" y="1708150"/>
          <p14:tracePt t="12839" x="3219450" y="1725613"/>
          <p14:tracePt t="12848" x="3182938" y="1735138"/>
          <p14:tracePt t="12855" x="3108325" y="1744663"/>
          <p14:tracePt t="12863" x="3016250" y="1763713"/>
          <p14:tracePt t="12871" x="2903538" y="1781175"/>
          <p14:tracePt t="12877" x="2811463" y="1800225"/>
          <p14:tracePt t="12887" x="2690813" y="1809750"/>
          <p14:tracePt t="12891" x="2606675" y="1809750"/>
          <p14:tracePt t="12902" x="2393950" y="1828800"/>
          <p14:tracePt t="12914" x="2300288" y="1846263"/>
          <p14:tracePt t="12919" x="2189163" y="1846263"/>
          <p14:tracePt t="12929" x="2116138" y="1855788"/>
          <p14:tracePt t="12933" x="2068513" y="1855788"/>
          <p14:tracePt t="12943" x="2032000" y="1855788"/>
          <p14:tracePt t="12948" x="2012950" y="1855788"/>
          <p14:tracePt t="12957" x="2003425" y="1855788"/>
          <p14:tracePt t="13011" x="2041525" y="1846263"/>
          <p14:tracePt t="13023" x="2087563" y="1828800"/>
          <p14:tracePt t="13028" x="2227263" y="1781175"/>
          <p14:tracePt t="13039" x="2413000" y="1744663"/>
          <p14:tracePt t="13043" x="2857500" y="1754188"/>
          <p14:tracePt t="13051" x="3405188" y="1781175"/>
          <p14:tracePt t="13057" x="3878263" y="1836738"/>
          <p14:tracePt t="13066" x="4491038" y="1893888"/>
          <p14:tracePt t="13074" x="4908550" y="1920875"/>
          <p14:tracePt t="13080" x="5241925" y="1939925"/>
          <p14:tracePt t="13091" x="5900738" y="1966913"/>
          <p14:tracePt t="13102" x="6124575" y="1966913"/>
          <p14:tracePt t="13106" x="6300788" y="1966913"/>
          <p14:tracePt t="13117" x="6477000" y="1966913"/>
          <p14:tracePt t="13121" x="6588125" y="1966913"/>
          <p14:tracePt t="13131" x="6680200" y="1957388"/>
          <p14:tracePt t="13136" x="6718300" y="1949450"/>
          <p14:tracePt t="13146" x="6754813" y="1949450"/>
          <p14:tracePt t="13168" x="6764338" y="1949450"/>
          <p14:tracePt t="13240" x="6745288" y="1949450"/>
          <p14:tracePt t="13247" x="6670675" y="1949450"/>
          <p14:tracePt t="13254" x="6605588" y="1949450"/>
          <p14:tracePt t="13263" x="6513513" y="1949450"/>
          <p14:tracePt t="13270" x="6327775" y="1930400"/>
          <p14:tracePt t="13279" x="5372100" y="1855788"/>
          <p14:tracePt t="13294" x="4165600" y="1773238"/>
          <p14:tracePt t="13306" x="3340100" y="1708150"/>
          <p14:tracePt t="13308" x="2709863" y="1708150"/>
          <p14:tracePt t="13320" x="1846263" y="1679575"/>
          <p14:tracePt t="13323" x="1289050" y="1698625"/>
          <p14:tracePt t="13334" x="427038" y="1670050"/>
          <p14:tracePt t="13497" x="2263775" y="1438275"/>
          <p14:tracePt t="13508" x="2782888" y="1484313"/>
          <p14:tracePt t="13511" x="3340100" y="1549400"/>
          <p14:tracePt t="13523" x="3859213" y="1595438"/>
          <p14:tracePt t="13528" x="4184650" y="1595438"/>
          <p14:tracePt t="13538" x="4602163" y="1624013"/>
          <p14:tracePt t="13547" x="4889500" y="1643063"/>
          <p14:tracePt t="13552" x="5111750" y="1643063"/>
          <p14:tracePt t="13560" x="5241925" y="1633538"/>
          <p14:tracePt t="13567" x="5381625" y="1633538"/>
          <p14:tracePt t="13578" x="5521325" y="1624013"/>
          <p14:tracePt t="13591" x="5576888" y="1624013"/>
          <p14:tracePt t="13593" x="5576888" y="1614488"/>
          <p14:tracePt t="13654" x="5548313" y="1614488"/>
          <p14:tracePt t="13660" x="5241925" y="1652588"/>
          <p14:tracePt t="13671" x="4165600" y="1763713"/>
          <p14:tracePt t="13685" x="3052763" y="2022475"/>
          <p14:tracePt t="13697" x="2478088" y="2106613"/>
          <p14:tracePt t="13702" x="2116138" y="2198688"/>
          <p14:tracePt t="13711" x="1643063" y="2255838"/>
          <p14:tracePt t="13718" x="1373188" y="2319338"/>
          <p14:tracePt t="13728" x="1262063" y="2328863"/>
          <p14:tracePt t="13733" x="1187450" y="2366963"/>
          <p14:tracePt t="13741" x="1160463" y="2376488"/>
          <p14:tracePt t="13749" x="1150938" y="2384425"/>
          <p14:tracePt t="13821" x="1196975" y="2376488"/>
          <p14:tracePt t="13829" x="1344613" y="2301875"/>
          <p14:tracePt t="13835" x="1539875" y="2263775"/>
          <p14:tracePt t="13843" x="1744663" y="2190750"/>
          <p14:tracePt t="13851" x="1930400" y="2135188"/>
          <p14:tracePt t="13860" x="2309813" y="1957388"/>
          <p14:tracePt t="13871" x="2579688" y="1901825"/>
          <p14:tracePt t="13876" x="2820988" y="1819275"/>
          <p14:tracePt t="13886" x="3033713" y="1698625"/>
          <p14:tracePt t="13890" x="3313113" y="1614488"/>
          <p14:tracePt t="13901" x="3535363" y="1558925"/>
          <p14:tracePt t="13906" x="3738563" y="1503363"/>
          <p14:tracePt t="13915" x="3897313" y="1484313"/>
          <p14:tracePt t="13922" x="4017963" y="1474788"/>
          <p14:tracePt t="13928" x="4100513" y="1474788"/>
          <p14:tracePt t="13936" x="4194175" y="1474788"/>
          <p14:tracePt t="13944" x="4249738" y="1474788"/>
          <p14:tracePt t="13954" x="4341813" y="1474788"/>
          <p14:tracePt t="13965" x="4351338" y="1474788"/>
          <p14:tracePt t="13969" x="4370388" y="1493838"/>
          <p14:tracePt t="14347" x="4527550" y="1531938"/>
          <p14:tracePt t="14357" x="4787900" y="1604963"/>
          <p14:tracePt t="14361" x="4991100" y="1643063"/>
          <p14:tracePt t="14372" x="5176838" y="1698625"/>
          <p14:tracePt t="14377" x="5372100" y="1716088"/>
          <p14:tracePt t="14387" x="5594350" y="1773238"/>
          <p14:tracePt t="14394" x="5799138" y="1809750"/>
          <p14:tracePt t="14402" x="5984875" y="1828800"/>
          <p14:tracePt t="14409" x="6124575" y="1865313"/>
          <p14:tracePt t="14415" x="6253163" y="1884363"/>
          <p14:tracePt t="14425" x="6550025" y="1911350"/>
          <p14:tracePt t="14437" x="6689725" y="1930400"/>
          <p14:tracePt t="14440" x="6819900" y="1920875"/>
          <p14:tracePt t="14456" x="7032625" y="1930400"/>
          <p14:tracePt t="14466" x="7143750" y="1920875"/>
          <p14:tracePt t="14471" x="7256463" y="1920875"/>
          <p14:tracePt t="14481" x="7394575" y="1901825"/>
          <p14:tracePt t="14488" x="7459663" y="1901825"/>
          <p14:tracePt t="14494" x="7534275" y="1893888"/>
          <p14:tracePt t="14503" x="7608888" y="1874838"/>
          <p14:tracePt t="14510" x="7681913" y="1865313"/>
          <p14:tracePt t="14517" x="7729538" y="1846263"/>
          <p14:tracePt t="14524" x="7785100" y="1846263"/>
          <p14:tracePt t="14536" x="7850188" y="1828800"/>
          <p14:tracePt t="14546" x="7886700" y="1828800"/>
          <p14:tracePt t="14551" x="7923213" y="1809750"/>
          <p14:tracePt t="14560" x="7951788" y="1800225"/>
          <p14:tracePt t="14565" x="7970838" y="1800225"/>
          <p14:tracePt t="14575" x="7988300" y="1800225"/>
          <p14:tracePt t="14676" x="7942263" y="1763713"/>
          <p14:tracePt t="14683" x="7831138" y="1725613"/>
          <p14:tracePt t="14692" x="7645400" y="1670050"/>
          <p14:tracePt t="14699" x="7385050" y="1587500"/>
          <p14:tracePt t="14708" x="7080250" y="1549400"/>
          <p14:tracePt t="14712" x="6856413" y="1531938"/>
          <p14:tracePt t="14724" x="6142038" y="1419225"/>
          <p14:tracePt t="14734" x="5854700" y="1401763"/>
          <p14:tracePt t="14738" x="5697538" y="1382713"/>
          <p14:tracePt t="14749" x="5456238" y="1363663"/>
          <p14:tracePt t="14754" x="5251450" y="1346200"/>
          <p14:tracePt t="14764" x="5094288" y="1346200"/>
          <p14:tracePt t="14770" x="5000625" y="1346200"/>
          <p14:tracePt t="14777" x="4954588" y="1346200"/>
          <p14:tracePt t="14785" x="4935538" y="1346200"/>
          <p14:tracePt t="14792" x="4908550" y="1327150"/>
          <p14:tracePt t="14801" x="4899025" y="1327150"/>
          <p14:tracePt t="14842" x="4889500" y="1327150"/>
          <p14:tracePt t="14864" x="4879975" y="1327150"/>
          <p14:tracePt t="14973" x="4879975" y="1354138"/>
          <p14:tracePt t="14981" x="4918075" y="1373188"/>
          <p14:tracePt t="14989" x="5010150" y="1438275"/>
          <p14:tracePt t="14996" x="5149850" y="1493838"/>
          <p14:tracePt t="15005" x="5408613" y="1614488"/>
          <p14:tracePt t="15022" x="5632450" y="1708150"/>
          <p14:tracePt t="15032" x="5770563" y="1744663"/>
          <p14:tracePt t="15036" x="5864225" y="1781175"/>
          <p14:tracePt t="15047" x="6003925" y="1781175"/>
          <p14:tracePt t="15051" x="6067425" y="1790700"/>
          <p14:tracePt t="15062" x="6124575" y="1790700"/>
          <p14:tracePt t="15067" x="6188075" y="1790700"/>
          <p14:tracePt t="15075" x="6226175" y="1790700"/>
          <p14:tracePt t="15082" x="6262688" y="1790700"/>
          <p14:tracePt t="15090" x="6308725" y="1773238"/>
          <p14:tracePt t="15099" x="6373813" y="1763713"/>
          <p14:tracePt t="15114" x="6448425" y="1735138"/>
          <p14:tracePt t="15126" x="6457950" y="1735138"/>
          <p14:tracePt t="15131" x="6467475" y="1716088"/>
          <p14:tracePt t="15141" x="6484938" y="1716088"/>
          <p14:tracePt t="15146" x="6484938" y="1708150"/>
          <p14:tracePt t="15162" x="6503988" y="1698625"/>
          <p14:tracePt t="15178" x="6523038" y="1679575"/>
          <p14:tracePt t="15193" x="6532563" y="1670050"/>
          <p14:tracePt t="15208" x="6550025" y="1660525"/>
          <p14:tracePt t="15223" x="6550025" y="1633538"/>
          <p14:tracePt t="15225" x="6559550" y="1633538"/>
          <p14:tracePt t="15235" x="6578600" y="1614488"/>
          <p14:tracePt t="15250" x="6578600" y="1595438"/>
          <p14:tracePt t="15255" x="6588125" y="1595438"/>
          <p14:tracePt t="15264" x="6588125" y="1587500"/>
          <p14:tracePt t="15271" x="6588125" y="1577975"/>
          <p14:tracePt t="15279" x="6588125" y="1568450"/>
          <p14:tracePt t="15287" x="6588125" y="1558925"/>
          <p14:tracePt t="15294" x="6588125" y="1549400"/>
          <p14:tracePt t="15303" x="6588125" y="1539875"/>
          <p14:tracePt t="15314" x="6588125" y="1512888"/>
          <p14:tracePt t="15318" x="6578600" y="1503363"/>
          <p14:tracePt t="15330" x="6559550" y="1474788"/>
          <p14:tracePt t="15334" x="6523038" y="1382713"/>
          <p14:tracePt t="15344" x="6457950" y="1290638"/>
          <p14:tracePt t="15349" x="6411913" y="1206500"/>
          <p14:tracePt t="15358" x="6327775" y="1104900"/>
          <p14:tracePt t="15365" x="6291263" y="1066800"/>
          <p14:tracePt t="15372" x="6188075" y="965200"/>
          <p14:tracePt t="15381" x="6059488" y="871538"/>
          <p14:tracePt t="15386" x="5938838" y="825500"/>
          <p14:tracePt t="15396" x="5743575" y="742950"/>
          <p14:tracePt t="15409" x="5678488" y="723900"/>
          <p14:tracePt t="15413" x="5622925" y="714375"/>
          <p14:tracePt t="15423" x="5586413" y="714375"/>
          <p14:tracePt t="15429" x="5538788" y="714375"/>
          <p14:tracePt t="15439" x="5483225" y="714375"/>
          <p14:tracePt t="15444" x="5437188" y="714375"/>
          <p14:tracePt t="15453" x="5400675" y="733425"/>
          <p14:tracePt t="15461" x="5345113" y="742950"/>
          <p14:tracePt t="15467" x="5316538" y="752475"/>
          <p14:tracePt t="15478" x="5260975" y="808038"/>
          <p14:tracePt t="15488" x="5241925" y="825500"/>
          <p14:tracePt t="15493" x="5214938" y="854075"/>
          <p14:tracePt t="15504" x="5176838" y="890588"/>
          <p14:tracePt t="15508" x="5159375" y="909638"/>
          <p14:tracePt t="15518" x="5111750" y="965200"/>
          <p14:tracePt t="15521" x="5065713" y="1030288"/>
          <p14:tracePt t="15532" x="5029200" y="1049338"/>
          <p14:tracePt t="15537" x="5010150" y="1076325"/>
          <p14:tracePt t="15548" x="4964113" y="1131888"/>
          <p14:tracePt t="15554" x="4908550" y="1187450"/>
          <p14:tracePt t="15563" x="4862513" y="1243013"/>
          <p14:tracePt t="15571" x="4797425" y="1327150"/>
          <p14:tracePt t="15576" x="4751388" y="1411288"/>
          <p14:tracePt t="15586" x="4694238" y="1512888"/>
          <p14:tracePt t="15602" x="4657725" y="1577975"/>
          <p14:tracePt t="15612" x="4657725" y="1614488"/>
          <p14:tracePt t="15616" x="4657725" y="1624013"/>
          <p14:tracePt t="15627" x="4648200" y="1643063"/>
          <p14:tracePt t="15633" x="4648200" y="1660525"/>
          <p14:tracePt t="15641" x="4648200" y="1689100"/>
          <p14:tracePt t="15648" x="4648200" y="1708150"/>
          <p14:tracePt t="15655" x="4648200" y="1716088"/>
          <p14:tracePt t="15665" x="4657725" y="1735138"/>
          <p14:tracePt t="15670" x="4703763" y="1790700"/>
          <p14:tracePt t="15681" x="4787900" y="1874838"/>
          <p14:tracePt t="15691" x="4862513" y="1939925"/>
          <p14:tracePt t="15696" x="4973638" y="2041525"/>
          <p14:tracePt t="15706" x="5140325" y="2152650"/>
          <p14:tracePt t="15711" x="5280025" y="2263775"/>
          <p14:tracePt t="15721" x="5446713" y="2347913"/>
          <p14:tracePt t="15726" x="5632450" y="2422525"/>
          <p14:tracePt t="15738" x="5789613" y="2497138"/>
          <p14:tracePt t="15740" x="5956300" y="2570163"/>
          <p14:tracePt t="15750" x="6161088" y="2608263"/>
          <p14:tracePt t="15759" x="6318250" y="2644775"/>
          <p14:tracePt t="15764" x="6477000" y="2644775"/>
          <p14:tracePt t="15774" x="6653213" y="2663825"/>
          <p14:tracePt t="15788" x="6783388" y="2644775"/>
          <p14:tracePt t="15801" x="6829425" y="2625725"/>
          <p14:tracePt t="15806" x="6884988" y="2598738"/>
          <p14:tracePt t="15815" x="6911975" y="2589213"/>
          <p14:tracePt t="15822" x="6931025" y="2560638"/>
          <p14:tracePt t="15829" x="6967538" y="2524125"/>
          <p14:tracePt t="15838" x="7015163" y="2468563"/>
          <p14:tracePt t="15846" x="7061200" y="2366963"/>
          <p14:tracePt t="15850" x="7088188" y="2328863"/>
          <p14:tracePt t="15858" x="7116763" y="2227263"/>
          <p14:tracePt t="15869" x="7143750" y="2106613"/>
          <p14:tracePt t="15880" x="7162800" y="1985963"/>
          <p14:tracePt t="15885" x="7162800" y="1874838"/>
          <p14:tracePt t="15896" x="7153275" y="1763713"/>
          <p14:tracePt t="15899" x="7143750" y="1643063"/>
          <p14:tracePt t="15910" x="7088188" y="1549400"/>
          <p14:tracePt t="15913" x="7042150" y="1447800"/>
          <p14:tracePt t="15924" x="6996113" y="1373188"/>
          <p14:tracePt t="15931" x="6894513" y="1290638"/>
          <p14:tracePt t="15940" x="6745288" y="1177925"/>
          <p14:tracePt t="15946" x="6624638" y="1066800"/>
          <p14:tracePt t="15955" x="6438900" y="992188"/>
          <p14:tracePt t="15963" x="5984875" y="881063"/>
          <p14:tracePt t="15976" x="5641975" y="825500"/>
          <p14:tracePt t="15992" x="5446713" y="835025"/>
          <p14:tracePt t="15994" x="5241925" y="871538"/>
          <p14:tracePt t="16004" x="5103813" y="890588"/>
          <p14:tracePt t="16007" x="4964113" y="928688"/>
          <p14:tracePt t="16019" x="4870450" y="936625"/>
          <p14:tracePt t="16025" x="4797425" y="974725"/>
          <p14:tracePt t="16033" x="4722813" y="1001713"/>
          <p14:tracePt t="16041" x="4667250" y="1030288"/>
          <p14:tracePt t="16048" x="4611688" y="1076325"/>
          <p14:tracePt t="16056" x="4537075" y="1150938"/>
          <p14:tracePt t="16073" x="4397375" y="1392238"/>
          <p14:tracePt t="16084" x="4360863" y="1466850"/>
          <p14:tracePt t="16088" x="4332288" y="1604963"/>
          <p14:tracePt t="16098" x="4314825" y="1643063"/>
          <p14:tracePt t="16105" x="4286250" y="1716088"/>
          <p14:tracePt t="16113" x="4286250" y="1735138"/>
          <p14:tracePt t="16119" x="4276725" y="1773238"/>
          <p14:tracePt t="16128" x="4276725" y="1790700"/>
          <p14:tracePt t="16136" x="4276725" y="1828800"/>
          <p14:tracePt t="16141" x="4276725" y="1836738"/>
          <p14:tracePt t="16151" x="4286250" y="1865313"/>
          <p14:tracePt t="16167" x="4389438" y="1949450"/>
          <p14:tracePt t="16178" x="4491038" y="1976438"/>
          <p14:tracePt t="16183" x="4630738" y="2014538"/>
          <p14:tracePt t="16193" x="4787900" y="2087563"/>
          <p14:tracePt t="16196" x="5056188" y="2190750"/>
          <p14:tracePt t="16207" x="5326063" y="2255838"/>
          <p14:tracePt t="16212" x="5632450" y="2319338"/>
          <p14:tracePt t="16221" x="5891213" y="2357438"/>
          <p14:tracePt t="16230" x="6188075" y="2403475"/>
          <p14:tracePt t="16237" x="6438900" y="2393950"/>
          <p14:tracePt t="16247" x="6838950" y="2301875"/>
          <p14:tracePt t="16261" x="7191375" y="2152650"/>
          <p14:tracePt t="16272" x="7329488" y="2060575"/>
          <p14:tracePt t="16278" x="7432675" y="1995488"/>
          <p14:tracePt t="16287" x="7515225" y="1930400"/>
          <p14:tracePt t="16292" x="7534275" y="1911350"/>
          <p14:tracePt t="16302" x="7543800" y="1901825"/>
          <p14:tracePt t="16308" x="7570788" y="1865313"/>
          <p14:tracePt t="16316" x="7589838" y="1828800"/>
          <p14:tracePt t="16325" x="7589838" y="1790700"/>
          <p14:tracePt t="16330" x="7570788" y="1708150"/>
          <p14:tracePt t="16337" x="7488238" y="1604963"/>
          <p14:tracePt t="16345" x="7321550" y="1457325"/>
          <p14:tracePt t="16356" x="6902450" y="1196975"/>
          <p14:tracePt t="16367" x="6718300" y="1122363"/>
          <p14:tracePt t="16371" x="6494463" y="1066800"/>
          <p14:tracePt t="16381" x="6272213" y="1030288"/>
          <p14:tracePt t="16386" x="6067425" y="1030288"/>
          <p14:tracePt t="16396" x="5938838" y="1030288"/>
          <p14:tracePt t="16403" x="5799138" y="1030288"/>
          <p14:tracePt t="16410" x="5649913" y="1030288"/>
          <p14:tracePt t="16417" x="5465763" y="1039813"/>
          <p14:tracePt t="16425" x="5335588" y="1049338"/>
          <p14:tracePt t="16432" x="5214938" y="1066800"/>
          <p14:tracePt t="16440" x="5103813" y="1085850"/>
          <p14:tracePt t="16450" x="4973638" y="1141413"/>
          <p14:tracePt t="16466" x="4889500" y="1196975"/>
          <p14:tracePt t="16475" x="4862513" y="1233488"/>
          <p14:tracePt t="16479" x="4843463" y="1271588"/>
          <p14:tracePt t="16490" x="4833938" y="1290638"/>
          <p14:tracePt t="16497" x="4814888" y="1317625"/>
          <p14:tracePt t="16504" x="4814888" y="1336675"/>
          <p14:tracePt t="16512" x="4814888" y="1354138"/>
          <p14:tracePt t="16520" x="4814888" y="1363663"/>
          <p14:tracePt t="16525" x="4814888" y="1373188"/>
          <p14:tracePt t="16533" x="4824413" y="1373188"/>
          <p14:tracePt t="16545" x="4852988" y="1419225"/>
          <p14:tracePt t="16555" x="4889500" y="1447800"/>
          <p14:tracePt t="16560" x="4927600" y="1484313"/>
          <p14:tracePt t="16570" x="4983163" y="1531938"/>
          <p14:tracePt t="16574" x="5048250" y="1587500"/>
          <p14:tracePt t="16584" x="5121275" y="1633538"/>
          <p14:tracePt t="16590" x="5241925" y="1708150"/>
          <p14:tracePt t="16599" x="5326063" y="1754188"/>
          <p14:tracePt t="16606" x="5427663" y="1819275"/>
          <p14:tracePt t="16613" x="5521325" y="1865313"/>
          <p14:tracePt t="16622" x="5622925" y="1920875"/>
          <p14:tracePt t="16628" x="5715000" y="1966913"/>
          <p14:tracePt t="16637" x="5910263" y="2051050"/>
          <p14:tracePt t="16652" x="6076950" y="2078038"/>
          <p14:tracePt t="16664" x="6151563" y="2087563"/>
          <p14:tracePt t="16668" x="6207125" y="2087563"/>
          <p14:tracePt t="16679" x="6235700" y="2087563"/>
          <p14:tracePt t="16684" x="6272213" y="2087563"/>
          <p14:tracePt t="16694" x="6308725" y="2087563"/>
          <p14:tracePt t="16700" x="6337300" y="2087563"/>
          <p14:tracePt t="16707" x="6346825" y="2087563"/>
          <p14:tracePt t="16713" x="6356350" y="2078038"/>
          <p14:tracePt t="16723" x="6373813" y="2078038"/>
          <p14:tracePt t="16733" x="6392863" y="2070100"/>
          <p14:tracePt t="16747" x="6392863" y="2060575"/>
          <p14:tracePt t="16853" x="6383338" y="2060575"/>
          <p14:tracePt t="16858" x="6327775" y="2060575"/>
          <p14:tracePt t="16867" x="6291263" y="2051050"/>
          <p14:tracePt t="16882" x="6132513" y="2014538"/>
          <p14:tracePt t="16889" x="6059488" y="2005013"/>
          <p14:tracePt t="16896" x="5929313" y="1985963"/>
          <p14:tracePt t="16904" x="5827713" y="1949450"/>
          <p14:tracePt t="16910" x="5734050" y="1920875"/>
          <p14:tracePt t="16920" x="5502275" y="1855788"/>
          <p14:tracePt t="16936" x="5251450" y="1819275"/>
          <p14:tracePt t="16947" x="5149850" y="1809750"/>
          <p14:tracePt t="16950" x="5065713" y="1809750"/>
          <p14:tracePt t="16961" x="4973638" y="1790700"/>
          <p14:tracePt t="16967" x="4918075" y="1790700"/>
          <p14:tracePt t="16976" x="4852988" y="1790700"/>
          <p14:tracePt t="16984" x="4814888" y="1790700"/>
          <p14:tracePt t="16991" x="4778375" y="1790700"/>
          <p14:tracePt t="16999" x="4768850" y="1790700"/>
          <p14:tracePt t="17005" x="4759325" y="1790700"/>
          <p14:tracePt t="17014" x="4759325" y="1800225"/>
          <p14:tracePt t="17099" x="4768850" y="1800225"/>
          <p14:tracePt t="17109" x="4787900" y="1809750"/>
          <p14:tracePt t="17125" x="4833938" y="1809750"/>
          <p14:tracePt t="17136" x="4852988" y="1809750"/>
          <p14:tracePt t="17140" x="4889500" y="1809750"/>
          <p14:tracePt t="17150" x="4927600" y="1809750"/>
          <p14:tracePt t="17165" x="5048250" y="1790700"/>
          <p14:tracePt t="17173" x="5140325" y="1790700"/>
          <p14:tracePt t="17179" x="5224463" y="1790700"/>
          <p14:tracePt t="17188" x="5297488" y="1790700"/>
          <p14:tracePt t="17194" x="5408613" y="1790700"/>
          <p14:tracePt t="17202" x="5473700" y="1790700"/>
          <p14:tracePt t="17208" x="5529263" y="1790700"/>
          <p14:tracePt t="17218" x="5678488" y="1790700"/>
          <p14:tracePt t="17229" x="5762625" y="1781175"/>
          <p14:tracePt t="17234" x="5818188" y="1781175"/>
          <p14:tracePt t="17244" x="5883275" y="1781175"/>
          <p14:tracePt t="17251" x="5919788" y="1781175"/>
          <p14:tracePt t="17258" x="5956300" y="1781175"/>
          <p14:tracePt t="17266" x="5975350" y="1781175"/>
          <p14:tracePt t="17273" x="5994400" y="1773238"/>
          <p14:tracePt t="17397" x="5984875" y="1773238"/>
          <p14:tracePt t="17408" x="5956300" y="1790700"/>
          <p14:tracePt t="17418" x="5946775" y="1800225"/>
          <p14:tracePt t="17422" x="5929313" y="1800225"/>
          <p14:tracePt t="17433" x="5910263" y="1809750"/>
          <p14:tracePt t="17438" x="5900738" y="1809750"/>
          <p14:tracePt t="17447" x="5891213" y="1819275"/>
          <p14:tracePt t="17452" x="5873750" y="1828800"/>
          <p14:tracePt t="17470" x="5854700" y="1828800"/>
          <p14:tracePt t="17476" x="5854700" y="1836738"/>
          <p14:tracePt t="17485" x="5845175" y="1836738"/>
          <p14:tracePt t="17490" x="5835650" y="1846263"/>
          <p14:tracePt t="17515" x="5827713" y="1846263"/>
          <p14:tracePt t="17988" x="6086475" y="1865313"/>
          <p14:tracePt t="18002" x="6272213" y="1901825"/>
          <p14:tracePt t="18014" x="6364288" y="1911350"/>
          <p14:tracePt t="18020" x="6421438" y="1911350"/>
          <p14:tracePt t="18028" x="6467475" y="1911350"/>
          <p14:tracePt t="18034" x="6503988" y="1911350"/>
          <p14:tracePt t="18042" x="6513513" y="1911350"/>
          <p14:tracePt t="18049" x="6532563" y="1911350"/>
          <p14:tracePt t="18052" x="6542088" y="1911350"/>
          <p14:tracePt t="18187" x="6532563" y="1920875"/>
          <p14:tracePt t="18191" x="6523038" y="1930400"/>
          <p14:tracePt t="19165" x="6448425" y="1930400"/>
          <p14:tracePt t="19174" x="6356350" y="1911350"/>
          <p14:tracePt t="19180" x="6245225" y="1911350"/>
          <p14:tracePt t="19189" x="6197600" y="1911350"/>
          <p14:tracePt t="19197" x="6142038" y="1901825"/>
          <p14:tracePt t="19202" x="6076950" y="1901825"/>
          <p14:tracePt t="19213" x="6021388" y="1901825"/>
          <p14:tracePt t="19217" x="5984875" y="1901825"/>
          <p14:tracePt t="19227" x="5900738" y="1893888"/>
          <p14:tracePt t="19239" x="5854700" y="1874838"/>
          <p14:tracePt t="19245" x="5780088" y="1865313"/>
          <p14:tracePt t="19255" x="5724525" y="1865313"/>
          <p14:tracePt t="19258" x="5678488" y="1865313"/>
          <p14:tracePt t="19268" x="5632450" y="1865313"/>
          <p14:tracePt t="19272" x="5594350" y="1865313"/>
          <p14:tracePt t="19283" x="5567363" y="1865313"/>
          <p14:tracePt t="19290" x="5557838" y="1865313"/>
          <p14:tracePt t="19298" x="5538788" y="1865313"/>
          <p14:tracePt t="19306" x="5521325" y="1865313"/>
          <p14:tracePt t="19313" x="5492750" y="1865313"/>
          <p14:tracePt t="19321" x="5465763" y="1874838"/>
          <p14:tracePt t="19334" x="5446713" y="1874838"/>
          <p14:tracePt t="19338" x="5437188" y="1874838"/>
          <p14:tracePt t="19349" x="5418138" y="1874838"/>
          <p14:tracePt t="19351" x="5391150" y="1874838"/>
          <p14:tracePt t="19369" x="5372100" y="1874838"/>
          <p14:tracePt t="19698" x="5483225" y="1893888"/>
          <p14:tracePt t="19704" x="5622925" y="1920875"/>
          <p14:tracePt t="19713" x="5919788" y="1995488"/>
          <p14:tracePt t="19729" x="6115050" y="2060575"/>
          <p14:tracePt t="19740" x="6188075" y="2070100"/>
          <p14:tracePt t="19745" x="6235700" y="2070100"/>
          <p14:tracePt t="19755" x="6327775" y="2087563"/>
          <p14:tracePt t="19761" x="6411913" y="2087563"/>
          <p14:tracePt t="19769" x="6569075" y="2106613"/>
          <p14:tracePt t="19775" x="6708775" y="2106613"/>
          <p14:tracePt t="19785" x="6865938" y="2143125"/>
          <p14:tracePt t="19793" x="6977063" y="2152650"/>
          <p14:tracePt t="19799" x="7070725" y="2152650"/>
          <p14:tracePt t="19808" x="7191375" y="2171700"/>
          <p14:tracePt t="19823" x="7256463" y="2171700"/>
          <p14:tracePt t="19834" x="7273925" y="2171700"/>
          <p14:tracePt t="19849" x="7283450" y="2162175"/>
          <p14:tracePt t="19854" x="7302500" y="2162175"/>
          <p14:tracePt t="19863" x="7329488" y="2143125"/>
          <p14:tracePt t="19869" x="7348538" y="2125663"/>
          <p14:tracePt t="19878" x="7377113" y="2116138"/>
          <p14:tracePt t="19884" x="7394575" y="2087563"/>
          <p14:tracePt t="19893" x="7423150" y="2070100"/>
          <p14:tracePt t="19900" x="7440613" y="2022475"/>
          <p14:tracePt t="19908" x="7488238" y="1985963"/>
          <p14:tracePt t="19917" x="7534275" y="1874838"/>
          <p14:tracePt t="19928" x="7534275" y="1790700"/>
          <p14:tracePt t="19930" x="7534275" y="1698625"/>
          <p14:tracePt t="19943" x="7515225" y="1577975"/>
          <p14:tracePt t="19949" x="7488238" y="1522413"/>
          <p14:tracePt t="19959" x="7459663" y="1447800"/>
          <p14:tracePt t="19964" x="7432675" y="1411288"/>
          <p14:tracePt t="19972" x="7394575" y="1373188"/>
          <p14:tracePt t="19979" x="7367588" y="1336675"/>
          <p14:tracePt t="19986" x="7312025" y="1290638"/>
          <p14:tracePt t="19995" x="7237413" y="1216025"/>
          <p14:tracePt t="20000" x="7153275" y="1169988"/>
          <p14:tracePt t="20009" x="6911975" y="1049338"/>
          <p14:tracePt t="20026" x="6634163" y="936625"/>
          <p14:tracePt t="20037" x="6448425" y="863600"/>
          <p14:tracePt t="20039" x="6327775" y="835025"/>
          <p14:tracePt t="20053" x="6197600" y="798513"/>
          <p14:tracePt t="20058" x="6076950" y="779463"/>
          <p14:tracePt t="20068" x="5919788" y="779463"/>
          <p14:tracePt t="20073" x="5808663" y="760413"/>
          <p14:tracePt t="20081" x="5697538" y="752475"/>
          <p14:tracePt t="20090" x="5641975" y="752475"/>
          <p14:tracePt t="20095" x="5567363" y="769938"/>
          <p14:tracePt t="20104" x="5492750" y="808038"/>
          <p14:tracePt t="20120" x="5437188" y="854075"/>
          <p14:tracePt t="20131" x="5400675" y="881063"/>
          <p14:tracePt t="20134" x="5353050" y="919163"/>
          <p14:tracePt t="20156" x="5280025" y="984250"/>
          <p14:tracePt t="20166" x="5260975" y="1001713"/>
          <p14:tracePt t="20170" x="5224463" y="1030288"/>
          <p14:tracePt t="20176" x="5195888" y="1049338"/>
          <p14:tracePt t="20185" x="5159375" y="1076325"/>
          <p14:tracePt t="20190" x="5140325" y="1104900"/>
          <p14:tracePt t="20199" x="5103813" y="1131888"/>
          <p14:tracePt t="20215" x="5065713" y="1160463"/>
          <p14:tracePt t="20226" x="5056188" y="1169988"/>
          <p14:tracePt t="20230" x="5056188" y="1177925"/>
          <p14:tracePt t="20242" x="5038725" y="1177925"/>
          <p14:tracePt t="20247" x="5029200" y="1196975"/>
          <p14:tracePt t="20255" x="5019675" y="1196975"/>
          <p14:tracePt t="20263" x="5010150" y="1216025"/>
          <p14:tracePt t="20269" x="4983163" y="1243013"/>
          <p14:tracePt t="20278" x="4945063" y="1298575"/>
          <p14:tracePt t="20284" x="4927600" y="1336675"/>
          <p14:tracePt t="20293" x="4908550" y="1373188"/>
          <p14:tracePt t="20299" x="4879975" y="1428750"/>
          <p14:tracePt t="20309" x="4862513" y="1568450"/>
          <p14:tracePt t="20321" x="4870450" y="1614488"/>
          <p14:tracePt t="20326" x="4879975" y="1689100"/>
          <p14:tracePt t="20335" x="4899025" y="1763713"/>
          <p14:tracePt t="20340" x="4935538" y="1790700"/>
          <p14:tracePt t="20351" x="4964113" y="1855788"/>
          <p14:tracePt t="20355" x="5000625" y="1901825"/>
          <p14:tracePt t="20364" x="5038725" y="1920875"/>
          <p14:tracePt t="20373" x="5094288" y="1995488"/>
          <p14:tracePt t="20378" x="5121275" y="2005013"/>
          <p14:tracePt t="20387" x="5176838" y="2060575"/>
          <p14:tracePt t="20392" x="5214938" y="2078038"/>
          <p14:tracePt t="20404" x="5289550" y="2125663"/>
          <p14:tracePt t="20415" x="5326063" y="2152650"/>
          <p14:tracePt t="20419" x="5362575" y="2162175"/>
          <p14:tracePt t="20429" x="5418138" y="2217738"/>
          <p14:tracePt t="20434" x="5473700" y="2246313"/>
          <p14:tracePt t="20444" x="5548313" y="2292350"/>
          <p14:tracePt t="20450" x="5632450" y="2338388"/>
          <p14:tracePt t="20458" x="5734050" y="2393950"/>
          <p14:tracePt t="20467" x="5780088" y="2422525"/>
          <p14:tracePt t="20472" x="5835650" y="2449513"/>
          <p14:tracePt t="20482" x="5891213" y="2459038"/>
          <p14:tracePt t="20488" x="5929313" y="2468563"/>
          <p14:tracePt t="20497" x="5946775" y="2478088"/>
          <p14:tracePt t="20509" x="5956300" y="2478088"/>
          <p14:tracePt t="20514" x="5965825" y="2487613"/>
          <p14:tracePt t="20529" x="5975350" y="2487613"/>
          <p14:tracePt t="20538" x="5984875" y="2487613"/>
          <p14:tracePt t="20561" x="6003925" y="2487613"/>
          <p14:tracePt t="20582" x="6011863" y="2487613"/>
          <p14:tracePt t="20716" x="6003925" y="2487613"/>
          <p14:tracePt t="20727" x="5938838" y="2487613"/>
          <p14:tracePt t="20734" x="5891213" y="2487613"/>
          <p14:tracePt t="20741" x="5835650" y="2487613"/>
          <p14:tracePt t="20748" x="5770563" y="2514600"/>
          <p14:tracePt t="20756" x="5668963" y="2533650"/>
          <p14:tracePt t="20764" x="5603875" y="2552700"/>
          <p14:tracePt t="20771" x="5548313" y="2560638"/>
          <p14:tracePt t="20781" x="5400675" y="2608263"/>
          <p14:tracePt t="20795" x="5326063" y="2635250"/>
          <p14:tracePt t="20797" x="5251450" y="2663825"/>
          <p14:tracePt t="20806" x="5176838" y="2700338"/>
          <p14:tracePt t="20812" x="5103813" y="2728913"/>
          <p14:tracePt t="20822" x="5029200" y="2736850"/>
          <p14:tracePt t="20829" x="4954588" y="2755900"/>
          <p14:tracePt t="20835" x="4899025" y="2784475"/>
          <p14:tracePt t="20844" x="4843463" y="2794000"/>
          <p14:tracePt t="20851" x="4797425" y="2820988"/>
          <p14:tracePt t="20858" x="4751388" y="2849563"/>
          <p14:tracePt t="20865" x="4713288" y="2876550"/>
          <p14:tracePt t="20875" x="4638675" y="2914650"/>
          <p14:tracePt t="20886" x="4602163" y="2951163"/>
          <p14:tracePt t="20891" x="4565650" y="2960688"/>
          <p14:tracePt t="20901" x="4527550" y="2997200"/>
          <p14:tracePt t="20906" x="4491038" y="3025775"/>
          <p14:tracePt t="20916" x="4471988" y="3052763"/>
          <p14:tracePt t="20921" x="4425950" y="3090863"/>
          <p14:tracePt t="20929" x="4370388" y="3127375"/>
          <p14:tracePt t="20936" x="4314825" y="3155950"/>
          <p14:tracePt t="20944" x="4259263" y="3219450"/>
          <p14:tracePt t="20951" x="4203700" y="3267075"/>
          <p14:tracePt t="20959" x="4138613" y="3303588"/>
          <p14:tracePt t="20969" x="4044950" y="3387725"/>
          <p14:tracePt t="20987" x="3962400" y="3470275"/>
          <p14:tracePt t="20995" x="3906838" y="3525838"/>
          <p14:tracePt t="20999" x="3868738" y="3563938"/>
          <p14:tracePt t="21011" x="3803650" y="3629025"/>
          <p14:tracePt t="21013" x="3748088" y="3656013"/>
          <p14:tracePt t="21025" x="3711575" y="3675063"/>
          <p14:tracePt t="21032" x="3665538" y="3702050"/>
          <p14:tracePt t="21038" x="3609975" y="3730625"/>
          <p14:tracePt t="21045" x="3554413" y="3759200"/>
          <p14:tracePt t="21053" x="3525838" y="3786188"/>
          <p14:tracePt t="21064" x="3470275" y="3795713"/>
          <p14:tracePt t="21080" x="3414713" y="3805238"/>
          <p14:tracePt t="21089" x="3405188" y="3805238"/>
          <p14:tracePt t="21093" x="3376613" y="3805238"/>
          <p14:tracePt t="21104" x="3359150" y="3822700"/>
          <p14:tracePt t="21110" x="3321050" y="3822700"/>
          <p14:tracePt t="21118" x="3284538" y="3822700"/>
          <p14:tracePt t="21127" x="3248025" y="3822700"/>
          <p14:tracePt t="21134" x="3200400" y="3832225"/>
          <p14:tracePt t="21141" x="3163888" y="3832225"/>
          <p14:tracePt t="21147" x="3098800" y="3832225"/>
          <p14:tracePt t="21156" x="2959100" y="3822700"/>
          <p14:tracePt t="21171" x="2838450" y="3814763"/>
          <p14:tracePt t="21184" x="2774950" y="3795713"/>
          <p14:tracePt t="21187" x="2736850" y="3786188"/>
          <p14:tracePt t="21198" x="2662238" y="3786188"/>
          <p14:tracePt t="21203" x="2616200" y="3776663"/>
          <p14:tracePt t="21213" x="2579688" y="3759200"/>
          <p14:tracePt t="21221" x="2524125" y="3749675"/>
          <p14:tracePt t="21227" x="2478088" y="3740150"/>
          <p14:tracePt t="21234" x="2403475" y="3721100"/>
          <p14:tracePt t="21242" x="2357438" y="3711575"/>
          <p14:tracePt t="21252" x="2263775" y="3684588"/>
          <p14:tracePt t="21267" x="2208213" y="3656013"/>
          <p14:tracePt t="21278" x="2152650" y="3656013"/>
          <p14:tracePt t="21282" x="2116138" y="3638550"/>
          <p14:tracePt t="21294" x="2097088" y="3638550"/>
          <p14:tracePt t="21297" x="2060575" y="3619500"/>
          <p14:tracePt t="21308" x="2051050" y="3619500"/>
          <p14:tracePt t="21314" x="2032000" y="3609975"/>
          <p14:tracePt t="21321" x="2003425" y="3609975"/>
          <p14:tracePt t="21329" x="1985963" y="3600450"/>
          <p14:tracePt t="21335" x="1957388" y="3590925"/>
          <p14:tracePt t="21343" x="1947863" y="3581400"/>
          <p14:tracePt t="21351" x="1930400" y="3581400"/>
          <p14:tracePt t="21362" x="1882775" y="3554413"/>
          <p14:tracePt t="21372" x="1865313" y="3554413"/>
          <p14:tracePt t="21375" x="1855788" y="3554413"/>
          <p14:tracePt t="21387" x="1836738" y="3544888"/>
          <p14:tracePt t="21392" x="1827213" y="3544888"/>
          <p14:tracePt t="21402" x="1809750" y="3544888"/>
          <p14:tracePt t="21408" x="1781175" y="3544888"/>
          <p14:tracePt t="21422" x="1771650" y="3544888"/>
          <p14:tracePt t="21438" x="1763713" y="3544888"/>
          <p14:tracePt t="21455" x="1754188" y="3554413"/>
          <p14:tracePt t="21467" x="1735138" y="3573463"/>
          <p14:tracePt t="21481" x="1725613" y="3581400"/>
          <p14:tracePt t="21485" x="1716088" y="3590925"/>
          <p14:tracePt t="21495" x="1706563" y="3590925"/>
          <p14:tracePt t="21502" x="1698625" y="3600450"/>
          <p14:tracePt t="21517" x="1689100" y="3600450"/>
          <p14:tracePt t="21549" x="1679575" y="3600450"/>
          <p14:tracePt t="21633" x="1679575" y="3517900"/>
          <p14:tracePt t="21644" x="1725613" y="3405188"/>
          <p14:tracePt t="21658" x="1865313" y="3267075"/>
          <p14:tracePt t="21670" x="1976438" y="3136900"/>
          <p14:tracePt t="21675" x="2078038" y="3016250"/>
          <p14:tracePt t="21684" x="2162175" y="2914650"/>
          <p14:tracePt t="21690" x="2227263" y="2849563"/>
          <p14:tracePt t="21698" x="2244725" y="2830513"/>
          <p14:tracePt t="21705" x="2273300" y="2801938"/>
          <p14:tracePt t="21713" x="2292350" y="2784475"/>
          <p14:tracePt t="21722" x="2328863" y="2765425"/>
          <p14:tracePt t="21729" x="2384425" y="2765425"/>
          <p14:tracePt t="21740" x="2420938" y="2765425"/>
          <p14:tracePt t="21752" x="2430463" y="2765425"/>
          <p14:tracePt t="21784" x="2449513" y="2774950"/>
          <p14:tracePt t="21793" x="2449513" y="2784475"/>
          <p14:tracePt t="21800" x="2449513" y="2801938"/>
          <p14:tracePt t="21815" x="2449513" y="2811463"/>
          <p14:tracePt t="21822" x="2449513" y="2830513"/>
          <p14:tracePt t="21837" x="2449513" y="2840038"/>
          <p14:tracePt t="21846" x="2449513" y="2849563"/>
          <p14:tracePt t="21859" x="2449513" y="2857500"/>
          <p14:tracePt t="21873" x="2449513" y="2867025"/>
          <p14:tracePt t="21878" x="2439988" y="2876550"/>
          <p14:tracePt t="21889" x="2439988" y="2895600"/>
          <p14:tracePt t="21893" x="2413000" y="2905125"/>
          <p14:tracePt t="21901" x="2413000" y="2914650"/>
          <p14:tracePt t="21909" x="2393950" y="2941638"/>
          <p14:tracePt t="21916" x="2365375" y="2960688"/>
          <p14:tracePt t="21925" x="2347913" y="2970213"/>
          <p14:tracePt t="21930" x="2338388" y="2978150"/>
          <p14:tracePt t="21942" x="2292350" y="3016250"/>
          <p14:tracePt t="21955" x="2227263" y="3052763"/>
          <p14:tracePt t="21967" x="2162175" y="3081338"/>
          <p14:tracePt t="21973" x="2087563" y="3108325"/>
          <p14:tracePt t="21982" x="1985963" y="3155950"/>
          <p14:tracePt t="21988" x="1827213" y="3211513"/>
          <p14:tracePt t="21997" x="1706563" y="3267075"/>
          <p14:tracePt t="22004" x="1633538" y="3294063"/>
          <p14:tracePt t="22010" x="1558925" y="3322638"/>
          <p14:tracePt t="22019" x="1522413" y="3349625"/>
          <p14:tracePt t="22025" x="1484313" y="3359150"/>
          <p14:tracePt t="22034" x="1457325" y="3368675"/>
          <p14:tracePt t="22048" x="1438275" y="3387725"/>
          <p14:tracePt t="22239" x="1465263" y="3387725"/>
          <p14:tracePt t="22251" x="1474788" y="3387725"/>
          <p14:tracePt t="22257" x="1484313" y="3387725"/>
          <p14:tracePt t="22265" x="1522413" y="3378200"/>
          <p14:tracePt t="22270" x="1539875" y="3378200"/>
          <p14:tracePt t="22280" x="1577975" y="3349625"/>
          <p14:tracePt t="22285" x="1633538" y="3322638"/>
          <p14:tracePt t="22295" x="1670050" y="3313113"/>
          <p14:tracePt t="22303" x="1725613" y="3284538"/>
          <p14:tracePt t="22308" x="1763713" y="3267075"/>
          <p14:tracePt t="22317" x="1809750" y="3248025"/>
          <p14:tracePt t="22322" x="1865313" y="3228975"/>
          <p14:tracePt t="22333" x="1966913" y="3219450"/>
          <p14:tracePt t="22345" x="2003425" y="3192463"/>
          <p14:tracePt t="22347" x="2068513" y="3192463"/>
          <p14:tracePt t="22360" x="2133600" y="3192463"/>
          <p14:tracePt t="22362" x="2227263" y="3192463"/>
          <p14:tracePt t="22373" x="2319338" y="3192463"/>
          <p14:tracePt t="22381" x="2393950" y="3182938"/>
          <p14:tracePt t="22388" x="2459038" y="3182938"/>
          <p14:tracePt t="22395" x="2514600" y="3182938"/>
          <p14:tracePt t="22404" x="2560638" y="3182938"/>
          <p14:tracePt t="22410" x="2616200" y="3182938"/>
          <p14:tracePt t="22417" x="2635250" y="3182938"/>
          <p14:tracePt t="22428" x="2719388" y="3163888"/>
          <p14:tracePt t="22439" x="2746375" y="3163888"/>
          <p14:tracePt t="22444" x="2782888" y="3163888"/>
          <p14:tracePt t="22453" x="2801938" y="3155950"/>
          <p14:tracePt t="22457" x="2820988" y="3155950"/>
          <p14:tracePt t="22468" x="2857500" y="3155950"/>
          <p14:tracePt t="22474" x="2867025" y="3155950"/>
          <p14:tracePt t="22482" x="2886075" y="3155950"/>
          <p14:tracePt t="22490" x="2913063" y="3155950"/>
          <p14:tracePt t="22497" x="2932113" y="3155950"/>
          <p14:tracePt t="22511" x="2951163" y="3155950"/>
          <p14:tracePt t="22521" x="2959100" y="3155950"/>
          <p14:tracePt t="22536" x="2968625" y="3155950"/>
          <p14:tracePt t="22632" x="2968625" y="3163888"/>
          <p14:tracePt t="22642" x="2978150" y="3173413"/>
          <p14:tracePt t="22647" x="2987675" y="3182938"/>
          <p14:tracePt t="22656" x="3006725" y="3211513"/>
          <p14:tracePt t="22662" x="3016250" y="3219450"/>
          <p14:tracePt t="22671" x="3016250" y="3238500"/>
          <p14:tracePt t="22686" x="3016250" y="3257550"/>
          <p14:tracePt t="22694" x="3024188" y="3284538"/>
          <p14:tracePt t="22711" x="3033713" y="3294063"/>
          <p14:tracePt t="22722" x="3033713" y="3313113"/>
          <p14:tracePt t="22737" x="3033713" y="3322638"/>
          <p14:tracePt t="22742" x="3033713" y="3340100"/>
          <p14:tracePt t="22754" x="3043238" y="3349625"/>
          <p14:tracePt t="22766" x="3043238" y="3359150"/>
          <p14:tracePt t="22804" x="3043238" y="3368675"/>
          <p14:tracePt t="22831" x="3043238" y="3378200"/>
          <p14:tracePt t="22845" x="3043238" y="3387725"/>
          <p14:tracePt t="22861" x="3043238" y="3397250"/>
          <p14:tracePt t="22883" x="3043238" y="3405188"/>
          <p14:tracePt t="24001" x="3071813" y="3322638"/>
          <p14:tracePt t="24007" x="3089275" y="3146425"/>
          <p14:tracePt t="24020" x="3108325" y="2987675"/>
          <p14:tracePt t="24028" x="3108325" y="2811463"/>
          <p14:tracePt t="24038" x="3079750" y="2560638"/>
          <p14:tracePt t="24045" x="3079750" y="2422525"/>
          <p14:tracePt t="24051" x="3052763" y="2328863"/>
          <p14:tracePt t="24057" x="3033713" y="2217738"/>
          <p14:tracePt t="24065" x="3016250" y="2162175"/>
          <p14:tracePt t="24078" x="3006725" y="2087563"/>
          <p14:tracePt t="24086" x="2987675" y="2041525"/>
          <p14:tracePt t="24090" x="2987675" y="2005013"/>
          <p14:tracePt t="24100" x="2978150" y="1976438"/>
          <p14:tracePt t="24107" x="2968625" y="1957388"/>
          <p14:tracePt t="24114" x="2968625" y="1939925"/>
          <p14:tracePt t="24123" x="2959100" y="1920875"/>
          <p14:tracePt t="24130" x="2951163" y="1901825"/>
          <p14:tracePt t="24140" x="2941638" y="1893888"/>
          <p14:tracePt t="24143" x="2941638" y="1884363"/>
          <p14:tracePt t="24153" x="2932113" y="1874838"/>
          <p14:tracePt t="24170" x="2932113" y="1865313"/>
          <p14:tracePt t="24224" x="2932113" y="1855788"/>
          <p14:tracePt t="24232" x="2951163" y="1846263"/>
          <p14:tracePt t="24239" x="2968625" y="1836738"/>
          <p14:tracePt t="24249" x="3062288" y="1819275"/>
          <p14:tracePt t="24260" x="3173413" y="1809750"/>
          <p14:tracePt t="24263" x="3330575" y="1809750"/>
          <p14:tracePt t="24275" x="3535363" y="1790700"/>
          <p14:tracePt t="24280" x="3711575" y="1754188"/>
          <p14:tracePt t="24288" x="3933825" y="1735138"/>
          <p14:tracePt t="24296" x="4156075" y="1698625"/>
          <p14:tracePt t="24304" x="4445000" y="1652588"/>
          <p14:tracePt t="24311" x="4686300" y="1633538"/>
          <p14:tracePt t="24318" x="4908550" y="1614488"/>
          <p14:tracePt t="24328" x="5335588" y="1539875"/>
          <p14:tracePt t="24341" x="5492750" y="1512888"/>
          <p14:tracePt t="24344" x="5613400" y="1493838"/>
          <p14:tracePt t="24359" x="5845175" y="1438275"/>
          <p14:tracePt t="24369" x="5919788" y="1428750"/>
          <p14:tracePt t="24375" x="5994400" y="1382713"/>
          <p14:tracePt t="24383" x="6067425" y="1363663"/>
          <p14:tracePt t="24391" x="6115050" y="1354138"/>
          <p14:tracePt t="24397" x="6170613" y="1346200"/>
          <p14:tracePt t="24406" x="6188075" y="1327150"/>
          <p14:tracePt t="24414" x="6226175" y="1317625"/>
          <p14:tracePt t="24423" x="6272213" y="1317625"/>
          <p14:tracePt t="24437" x="6300788" y="1317625"/>
          <p14:tracePt t="24448" x="6308725" y="1317625"/>
          <p14:tracePt t="24469" x="6318250" y="1317625"/>
          <p14:tracePt t="24484" x="6327775" y="1317625"/>
          <p14:tracePt t="24507" x="6337300" y="1317625"/>
          <p14:tracePt t="24516" x="6356350" y="1317625"/>
          <p14:tracePt t="24531" x="6402388" y="1317625"/>
          <p14:tracePt t="24542" x="6421438" y="1317625"/>
          <p14:tracePt t="24548" x="6448425" y="1308100"/>
          <p14:tracePt t="24557" x="6484938" y="1308100"/>
          <p14:tracePt t="24562" x="6503988" y="1298575"/>
          <p14:tracePt t="24572" x="6542088" y="1281113"/>
          <p14:tracePt t="24579" x="6559550" y="1271588"/>
          <p14:tracePt t="24588" x="6588125" y="1262063"/>
          <p14:tracePt t="24596" x="6634163" y="1243013"/>
          <p14:tracePt t="24600" x="6689725" y="1233488"/>
          <p14:tracePt t="24611" x="6810375" y="1206500"/>
          <p14:tracePt t="24623" x="6865938" y="1196975"/>
          <p14:tracePt t="24626" x="6902450" y="1177925"/>
          <p14:tracePt t="24637" x="6959600" y="1150938"/>
          <p14:tracePt t="24642" x="6977063" y="1141413"/>
          <p14:tracePt t="24652" x="7005638" y="1131888"/>
          <p14:tracePt t="24658" x="7032625" y="1122363"/>
          <p14:tracePt t="24667" x="7070725" y="1122363"/>
          <p14:tracePt t="24671" x="7097713" y="1122363"/>
          <p14:tracePt t="24682" x="7126288" y="1122363"/>
          <p14:tracePt t="24689" x="7153275" y="1122363"/>
          <p14:tracePt t="24697" x="7200900" y="1104900"/>
          <p14:tracePt t="24706" x="7264400" y="1095375"/>
          <p14:tracePt t="24720" x="7329488" y="1085850"/>
          <p14:tracePt t="24731" x="7358063" y="1085850"/>
          <p14:tracePt t="24736" x="7377113" y="1085850"/>
          <p14:tracePt t="24746" x="7394575" y="1066800"/>
          <p14:tracePt t="24752" x="7404100" y="1066800"/>
          <p14:tracePt t="24761" x="7423150" y="1066800"/>
          <p14:tracePt t="24775" x="7432675" y="1057275"/>
          <p14:tracePt t="24783" x="7440613" y="1049338"/>
          <p14:tracePt t="24812" x="7459663" y="1011238"/>
          <p14:tracePt t="24826" x="7469188" y="936625"/>
          <p14:tracePt t="24830" x="7469188" y="890588"/>
          <p14:tracePt t="24840" x="7450138" y="798513"/>
          <p14:tracePt t="24846" x="7440613" y="704850"/>
          <p14:tracePt t="24856" x="7413625" y="649288"/>
          <p14:tracePt t="24861" x="7367588" y="584200"/>
          <p14:tracePt t="24869" x="7321550" y="528638"/>
          <p14:tracePt t="24875" x="7292975" y="473075"/>
          <p14:tracePt t="24884" x="7273925" y="454025"/>
          <p14:tracePt t="24892" x="7246938" y="427038"/>
          <p14:tracePt t="24898" x="7227888" y="407988"/>
          <p14:tracePt t="24905" x="7200900" y="381000"/>
          <p14:tracePt t="24909" x="7143750" y="342900"/>
          <p14:tracePt t="24921" x="7088188" y="296863"/>
          <p14:tracePt t="24925" x="7032625" y="269875"/>
          <p14:tracePt t="24935" x="6977063" y="222250"/>
          <p14:tracePt t="24937" x="6875463" y="176213"/>
          <p14:tracePt t="24949" x="6783388" y="139700"/>
          <p14:tracePt t="24954" x="6708775" y="111125"/>
          <p14:tracePt t="24964" x="6605588" y="101600"/>
          <p14:tracePt t="24970" x="6542088" y="84138"/>
          <p14:tracePt t="24978" x="6467475" y="65088"/>
          <p14:tracePt t="24988" x="6392863" y="65088"/>
          <p14:tracePt t="24993" x="6327775" y="55563"/>
          <p14:tracePt t="25000" x="6142038" y="55563"/>
          <p14:tracePt t="25015" x="6049963" y="65088"/>
          <p14:tracePt t="25019" x="5956300" y="65088"/>
          <p14:tracePt t="25030" x="5891213" y="65088"/>
          <p14:tracePt t="25034" x="5799138" y="65088"/>
          <p14:tracePt t="25043" x="5688013" y="74613"/>
          <p14:tracePt t="25048" x="5567363" y="74613"/>
          <p14:tracePt t="25058" x="5437188" y="92075"/>
          <p14:tracePt t="25065" x="5326063" y="92075"/>
          <p14:tracePt t="25074" x="5168900" y="111125"/>
          <p14:tracePt t="25080" x="5029200" y="149225"/>
          <p14:tracePt t="25086" x="4908550" y="166688"/>
          <p14:tracePt t="25097" x="4611688" y="212725"/>
          <p14:tracePt t="25108" x="4481513" y="250825"/>
          <p14:tracePt t="25112" x="4379913" y="277813"/>
          <p14:tracePt t="25124" x="4286250" y="296863"/>
          <p14:tracePt t="25131" x="4213225" y="315913"/>
          <p14:tracePt t="25138" x="4138613" y="325438"/>
          <p14:tracePt t="25144" x="4092575" y="342900"/>
          <p14:tracePt t="25152" x="4017963" y="352425"/>
          <p14:tracePt t="25163" x="3943350" y="371475"/>
          <p14:tracePt t="25165" x="3897313" y="371475"/>
          <p14:tracePt t="25176" x="3859213" y="381000"/>
          <p14:tracePt t="25182" x="3776663" y="398463"/>
          <p14:tracePt t="25192" x="3683000" y="417513"/>
          <p14:tracePt t="25207" x="3600450" y="446088"/>
          <p14:tracePt t="25217" x="3562350" y="473075"/>
          <p14:tracePt t="25223" x="3535363" y="473075"/>
          <p14:tracePt t="25231" x="3497263" y="492125"/>
          <p14:tracePt t="25238" x="3489325" y="492125"/>
          <p14:tracePt t="25247" x="3470275" y="492125"/>
          <p14:tracePt t="25254" x="3451225" y="511175"/>
          <p14:tracePt t="25262" x="3441700" y="519113"/>
          <p14:tracePt t="25271" x="3433763" y="519113"/>
          <p14:tracePt t="25276" x="3424238" y="519113"/>
          <p14:tracePt t="25285" x="3405188" y="538163"/>
          <p14:tracePt t="25301" x="3376613" y="538163"/>
          <p14:tracePt t="25312" x="3368675" y="547688"/>
          <p14:tracePt t="25317" x="3359150" y="557213"/>
          <p14:tracePt t="25326" x="3340100" y="557213"/>
          <p14:tracePt t="25332" x="3321050" y="557213"/>
          <p14:tracePt t="25342" x="3284538" y="566738"/>
          <p14:tracePt t="25348" x="3275013" y="574675"/>
          <p14:tracePt t="25355" x="3257550" y="574675"/>
          <p14:tracePt t="25364" x="3228975" y="574675"/>
          <p14:tracePt t="25371" x="3192463" y="584200"/>
          <p14:tracePt t="25380" x="3163888" y="593725"/>
          <p14:tracePt t="25391" x="3154363" y="593725"/>
          <p14:tracePt t="25396" x="3136900" y="593725"/>
          <p14:tracePt t="25412" x="3127375" y="593725"/>
          <p14:tracePt t="25426" x="3117850" y="603250"/>
          <p14:tracePt t="25842" x="3098800" y="631825"/>
          <p14:tracePt t="25852" x="3024188" y="723900"/>
          <p14:tracePt t="25866" x="2959100" y="835025"/>
          <p14:tracePt t="25878" x="2913063" y="909638"/>
          <p14:tracePt t="25880" x="2867025" y="1011238"/>
          <p14:tracePt t="25892" x="2811463" y="1150938"/>
          <p14:tracePt t="25897" x="2774950" y="1271588"/>
          <p14:tracePt t="25907" x="2746375" y="1363663"/>
          <p14:tracePt t="25914" x="2709863" y="1457325"/>
          <p14:tracePt t="25922" x="2662238" y="1539875"/>
          <p14:tracePt t="25929" x="2635250" y="1633538"/>
          <p14:tracePt t="25936" x="2616200" y="1754188"/>
          <p14:tracePt t="25945" x="2570163" y="1985963"/>
          <p14:tracePt t="25960" x="2541588" y="2106613"/>
          <p14:tracePt t="25976" x="2524125" y="2208213"/>
          <p14:tracePt t="25987" x="2514600" y="2227263"/>
          <p14:tracePt t="25992" x="2514600" y="2263775"/>
          <p14:tracePt t="26001" x="2514600" y="2292350"/>
          <p14:tracePt t="26007" x="2514600" y="2301875"/>
          <p14:tracePt t="26017" x="2505075" y="2319338"/>
          <p14:tracePt t="26023" x="2505075" y="2338388"/>
          <p14:tracePt t="26031" x="2505075" y="2357438"/>
          <p14:tracePt t="26038" x="2505075" y="2384425"/>
          <p14:tracePt t="26045" x="2505075" y="2432050"/>
          <p14:tracePt t="26055" x="2505075" y="2505075"/>
          <p14:tracePt t="26066" x="2505075" y="2552700"/>
          <p14:tracePt t="26068" x="2524125" y="2589213"/>
          <p14:tracePt t="26081" x="2524125" y="2625725"/>
          <p14:tracePt t="26083" x="2533650" y="2663825"/>
          <p14:tracePt t="26097" x="2533650" y="2700338"/>
          <p14:tracePt t="26101" x="2560638" y="2736850"/>
          <p14:tracePt t="26110" x="2560638" y="2755900"/>
          <p14:tracePt t="26117" x="2589213" y="2811463"/>
          <p14:tracePt t="26124" x="2589213" y="2857500"/>
          <p14:tracePt t="26133" x="2606675" y="2914650"/>
          <p14:tracePt t="26517" x="2579688" y="2951163"/>
          <p14:tracePt t="26525" x="2505075" y="3016250"/>
          <p14:tracePt t="26542" x="2430463" y="3090863"/>
          <p14:tracePt t="26553" x="2393950" y="3117850"/>
          <p14:tracePt t="26556" x="2347913" y="3173413"/>
          <p14:tracePt t="26568" x="2309813" y="3228975"/>
          <p14:tracePt t="26573" x="2263775" y="3294063"/>
          <p14:tracePt t="26582" x="2236788" y="3332163"/>
          <p14:tracePt t="26588" x="2181225" y="3405188"/>
          <p14:tracePt t="26596" x="2152650" y="3452813"/>
          <p14:tracePt t="26604" x="2124075" y="3489325"/>
          <p14:tracePt t="26612" x="2097088" y="3544888"/>
          <p14:tracePt t="26617" x="2078038" y="3573463"/>
          <p14:tracePt t="26627" x="2051050" y="3629025"/>
          <p14:tracePt t="26635" x="2022475" y="3646488"/>
          <p14:tracePt t="26647" x="2003425" y="3665538"/>
          <p14:tracePt t="26650" x="1995488" y="3675063"/>
          <p14:tracePt t="26661" x="1995488" y="3684588"/>
          <p14:tracePt t="26668" x="1985963" y="3702050"/>
          <p14:tracePt t="26675" x="1976438" y="3702050"/>
          <p14:tracePt t="26680" x="1976438" y="3711575"/>
          <p14:tracePt t="26691" x="1966913" y="3721100"/>
          <p14:tracePt t="26698" x="1957388" y="3749675"/>
          <p14:tracePt t="26705" x="1947863" y="3759200"/>
          <p14:tracePt t="26714" x="1911350" y="3814763"/>
          <p14:tracePt t="26730" x="1892300" y="3887788"/>
          <p14:tracePt t="26741" x="1882775" y="3925888"/>
          <p14:tracePt t="26746" x="1855788" y="3962400"/>
          <p14:tracePt t="26755" x="1855788" y="3981450"/>
          <p14:tracePt t="26760" x="1827213" y="4037013"/>
          <p14:tracePt t="26770" x="1827213" y="4046538"/>
          <p14:tracePt t="26777" x="1827213" y="4064000"/>
          <p14:tracePt t="26785" x="1819275" y="4064000"/>
          <p14:tracePt t="26792" x="1809750" y="4083050"/>
          <p14:tracePt t="26799" x="1809750" y="4102100"/>
          <p14:tracePt t="26809" x="1809750" y="4121150"/>
          <p14:tracePt t="26813" x="1800225" y="4129088"/>
          <p14:tracePt t="26825" x="1790700" y="4157663"/>
          <p14:tracePt t="26838" x="1790700" y="4176713"/>
          <p14:tracePt t="26850" x="1781175" y="4184650"/>
          <p14:tracePt t="26854" x="1781175" y="4194175"/>
          <p14:tracePt t="26864" x="1771650" y="4203700"/>
          <p14:tracePt t="26871" x="1771650" y="4222750"/>
          <p14:tracePt t="26879" x="1754188" y="4241800"/>
          <p14:tracePt t="26886" x="1744663" y="4268788"/>
          <p14:tracePt t="26893" x="1735138" y="4287838"/>
          <p14:tracePt t="26903" x="1725613" y="4324350"/>
          <p14:tracePt t="26909" x="1706563" y="4360863"/>
          <p14:tracePt t="26919" x="1689100" y="4435475"/>
          <p14:tracePt t="26931" x="1660525" y="4473575"/>
          <p14:tracePt t="26934" x="1660525" y="4510088"/>
          <p14:tracePt t="26943" x="1651000" y="4538663"/>
          <p14:tracePt t="26950" x="1651000" y="4556125"/>
          <p14:tracePt t="26959" x="1643063" y="4575175"/>
          <p14:tracePt t="26966" x="1643063" y="4584700"/>
          <p14:tracePt t="26973" x="1643063" y="4594225"/>
          <p14:tracePt t="26981" x="1633538" y="4602163"/>
          <p14:tracePt t="26996" x="1633538" y="4611688"/>
          <p14:tracePt t="27043" x="1633538" y="4630738"/>
          <p14:tracePt t="27075" x="1633538" y="4649788"/>
          <p14:tracePt t="27107" x="1660525" y="4667250"/>
          <p14:tracePt t="27118" x="1679575" y="4676775"/>
          <p14:tracePt t="27122" x="1706563" y="4686300"/>
          <p14:tracePt t="27133" x="1744663" y="4705350"/>
          <p14:tracePt t="27138" x="1781175" y="4714875"/>
          <p14:tracePt t="27147" x="1800225" y="4714875"/>
          <p14:tracePt t="27154" x="1855788" y="4741863"/>
          <p14:tracePt t="27161" x="1892300" y="4741863"/>
          <p14:tracePt t="27168" x="1930400" y="4751388"/>
          <p14:tracePt t="27176" x="1976438" y="4770438"/>
          <p14:tracePt t="27187" x="2106613" y="4797425"/>
          <p14:tracePt t="27203" x="2208213" y="4826000"/>
          <p14:tracePt t="27212" x="2244725" y="4843463"/>
          <p14:tracePt t="27217" x="2292350" y="4843463"/>
          <p14:tracePt t="27227" x="2319338" y="4843463"/>
          <p14:tracePt t="27231" x="2347913" y="4862513"/>
          <p14:tracePt t="27243" x="2384425" y="4862513"/>
          <p14:tracePt t="27248" x="2413000" y="4872038"/>
          <p14:tracePt t="27256" x="2430463" y="4872038"/>
          <p14:tracePt t="27265" x="2439988" y="4872038"/>
          <p14:tracePt t="27271" x="2459038" y="4872038"/>
          <p14:tracePt t="27280" x="2495550" y="4872038"/>
          <p14:tracePt t="27293" x="2505075" y="4872038"/>
          <p14:tracePt t="27307" x="2524125" y="4872038"/>
          <p14:tracePt t="27641" x="2681288" y="4770438"/>
          <p14:tracePt t="27647" x="2830513" y="4676775"/>
          <p14:tracePt t="27659" x="2951163" y="4575175"/>
          <p14:tracePt t="27662" x="3052763" y="4481513"/>
          <p14:tracePt t="27674" x="3192463" y="4398963"/>
          <p14:tracePt t="27684" x="3248025" y="4370388"/>
          <p14:tracePt t="27688" x="3294063" y="4352925"/>
          <p14:tracePt t="27698" x="3349625" y="4324350"/>
          <p14:tracePt t="27704" x="3405188" y="4324350"/>
          <p14:tracePt t="27713" x="3441700" y="4314825"/>
          <p14:tracePt t="27721" x="3525838" y="4324350"/>
          <p14:tracePt t="27729" x="3590925" y="4324350"/>
          <p14:tracePt t="27736" x="3646488" y="4333875"/>
          <p14:tracePt t="27742" x="3702050" y="4343400"/>
          <p14:tracePt t="27753" x="3748088" y="4370388"/>
          <p14:tracePt t="27756" x="3803650" y="4398963"/>
          <p14:tracePt t="27767" x="3868738" y="4435475"/>
          <p14:tracePt t="27778" x="3906838" y="4464050"/>
          <p14:tracePt t="27783" x="3914775" y="4464050"/>
          <p14:tracePt t="27793" x="3924300" y="4473575"/>
          <p14:tracePt t="27798" x="3933825" y="4473575"/>
          <p14:tracePt t="27845" x="3933825" y="4481513"/>
          <p14:tracePt t="27851" x="3943350" y="4491038"/>
          <p14:tracePt t="27862" x="3952875" y="4500563"/>
          <p14:tracePt t="27888" x="3962400" y="4510088"/>
          <p14:tracePt t="27940" x="3971925" y="4510088"/>
          <p14:tracePt t="27955" x="3971925" y="4519613"/>
          <p14:tracePt t="27982" x="3971925" y="4529138"/>
          <p14:tracePt t="28011" x="3979863" y="4529138"/>
          <p14:tracePt t="28017" x="3989388" y="4529138"/>
          <p14:tracePt t="28025" x="3998913" y="4529138"/>
          <p14:tracePt t="28034" x="3998913" y="4538663"/>
          <p14:tracePt t="28039" x="4008438" y="4538663"/>
          <p14:tracePt t="28049" x="4017963" y="4538663"/>
          <p14:tracePt t="28064" x="4027488" y="4538663"/>
          <p14:tracePt t="28076" x="4035425" y="4538663"/>
          <p14:tracePt t="28105" x="4054475" y="4538663"/>
          <p14:tracePt t="28120" x="4083050" y="4538663"/>
          <p14:tracePt t="28128" x="4100513" y="4538663"/>
          <p14:tracePt t="28134" x="4119563" y="4538663"/>
          <p14:tracePt t="28145" x="4156075" y="4538663"/>
          <p14:tracePt t="28155" x="4165600" y="4538663"/>
          <p14:tracePt t="28160" x="4184650" y="4538663"/>
          <p14:tracePt t="28175" x="4194175" y="4538663"/>
          <p14:tracePt t="28185" x="4203700" y="4538663"/>
          <p14:tracePt t="28199" x="4213225" y="4538663"/>
          <p14:tracePt t="28228" x="4221163" y="4538663"/>
          <p14:tracePt t="28236" x="4230688" y="4538663"/>
          <p14:tracePt t="28363" x="4240213" y="4538663"/>
          <p14:tracePt t="28521" x="4184650" y="4529138"/>
          <p14:tracePt t="28536" x="4165600" y="4519613"/>
          <p14:tracePt t="28547" x="4156075" y="4519613"/>
          <p14:tracePt t="28562" x="4148138" y="4519613"/>
          <p14:tracePt t="28599" x="4138613" y="4510088"/>
          <p14:tracePt t="28605" x="4129088" y="4510088"/>
          <p14:tracePt t="28642" x="4110038" y="4510088"/>
          <p14:tracePt t="28780" x="4119563" y="4510088"/>
          <p14:tracePt t="28787" x="4129088" y="4510088"/>
          <p14:tracePt t="28793" x="4138613" y="4519613"/>
          <p14:tracePt t="28804" x="4156075" y="4529138"/>
          <p14:tracePt t="28819" x="4175125" y="4529138"/>
          <p14:tracePt t="28821" x="4194175" y="4538663"/>
          <p14:tracePt t="28830" x="4203700" y="4538663"/>
          <p14:tracePt t="28835" x="4230688" y="4546600"/>
          <p14:tracePt t="28844" x="4249738" y="4546600"/>
          <p14:tracePt t="28851" x="4268788" y="4556125"/>
          <p14:tracePt t="28860" x="4295775" y="4575175"/>
          <p14:tracePt t="28865" x="4314825" y="4575175"/>
          <p14:tracePt t="28875" x="4351338" y="4584700"/>
          <p14:tracePt t="28882" x="4360863" y="4584700"/>
          <p14:tracePt t="28888" x="4397375" y="4594225"/>
          <p14:tracePt t="28898" x="4435475" y="4594225"/>
          <p14:tracePt t="28912" x="4471988" y="4611688"/>
          <p14:tracePt t="28928" x="4491038" y="4611688"/>
          <p14:tracePt t="28940" x="4510088" y="4621213"/>
          <p14:tracePt t="28945" x="4518025" y="4630738"/>
          <p14:tracePt t="28953" x="4537075" y="4630738"/>
          <p14:tracePt t="28960" x="4546600" y="4630738"/>
          <p14:tracePt t="28968" x="4565650" y="4640263"/>
          <p14:tracePt t="28975" x="4592638" y="4659313"/>
          <p14:tracePt t="28984" x="4611688" y="4659313"/>
          <p14:tracePt t="28993" x="4686300" y="4667250"/>
          <p14:tracePt t="29008" x="4759325" y="4676775"/>
          <p14:tracePt t="29019" x="4778375" y="4676775"/>
          <p14:tracePt t="29024" x="4787900" y="4676775"/>
          <p14:tracePt t="29033" x="4797425" y="4686300"/>
          <p14:tracePt t="29222" x="4759325" y="4667250"/>
          <p14:tracePt t="29229" x="4722813" y="4640263"/>
          <p14:tracePt t="29236" x="4676775" y="4611688"/>
          <p14:tracePt t="29241" x="4621213" y="4584700"/>
          <p14:tracePt t="29251" x="4565650" y="4556125"/>
          <p14:tracePt t="29260" x="4491038" y="4546600"/>
          <p14:tracePt t="29268" x="4435475" y="4529138"/>
          <p14:tracePt t="29276" x="4370388" y="4510088"/>
          <p14:tracePt t="29291" x="4305300" y="4481513"/>
          <p14:tracePt t="29301" x="4286250" y="4481513"/>
          <p14:tracePt t="29306" x="4249738" y="4481513"/>
          <p14:tracePt t="29317" x="4230688" y="4481513"/>
          <p14:tracePt t="29455" x="4249738" y="4481513"/>
          <p14:tracePt t="29463" x="4305300" y="4510088"/>
          <p14:tracePt t="29469" x="4360863" y="4538663"/>
          <p14:tracePt t="29479" x="4537075" y="4640263"/>
          <p14:tracePt t="29491" x="4611688" y="4667250"/>
          <p14:tracePt t="29495" x="4657725" y="4676775"/>
          <p14:tracePt t="29505" x="4694238" y="4705350"/>
          <p14:tracePt t="29511" x="4732338" y="4705350"/>
          <p14:tracePt t="29519" x="4768850" y="4714875"/>
          <p14:tracePt t="29526" x="4778375" y="4714875"/>
          <p14:tracePt t="29534" x="4797425" y="4722813"/>
          <p14:tracePt t="29542" x="4814888" y="4722813"/>
          <p14:tracePt t="29550" x="4824413" y="4722813"/>
          <p14:tracePt t="29564" x="4843463" y="4722813"/>
          <p14:tracePt t="29574" x="4862513" y="4722813"/>
          <p14:tracePt t="29585" x="4870450" y="4722813"/>
          <p14:tracePt t="29588" x="4879975" y="4732338"/>
          <p14:tracePt t="29600" x="4899025" y="4732338"/>
          <p14:tracePt t="29708" x="4824413" y="4714875"/>
          <p14:tracePt t="29715" x="4703763" y="4695825"/>
          <p14:tracePt t="29722" x="4592638" y="4686300"/>
          <p14:tracePt t="29729" x="4481513" y="4667250"/>
          <p14:tracePt t="29737" x="4406900" y="4667250"/>
          <p14:tracePt t="29747" x="4360863" y="4659313"/>
          <p14:tracePt t="29751" x="4332288" y="4659313"/>
          <p14:tracePt t="29762" x="4295775" y="4640263"/>
          <p14:tracePt t="29888" x="4305300" y="4640263"/>
          <p14:tracePt t="29897" x="4324350" y="4630738"/>
          <p14:tracePt t="29901" x="4332288" y="4630738"/>
          <p14:tracePt t="29911" x="4360863" y="4621213"/>
          <p14:tracePt t="29920" x="4379913" y="4621213"/>
          <p14:tracePt t="29928" x="4416425" y="4621213"/>
          <p14:tracePt t="29933" x="4452938" y="4621213"/>
          <p14:tracePt t="29940" x="4481513" y="4621213"/>
          <p14:tracePt t="29951" x="4602163" y="4621213"/>
          <p14:tracePt t="29965" x="4732338" y="4649788"/>
          <p14:tracePt t="29977" x="4806950" y="4667250"/>
          <p14:tracePt t="29982" x="4852988" y="4676775"/>
          <p14:tracePt t="29992" x="4908550" y="4695825"/>
          <p14:tracePt t="29996" x="4954588" y="4705350"/>
          <p14:tracePt t="30005" x="4983163" y="4714875"/>
          <p14:tracePt t="30011" x="5019675" y="4714875"/>
          <p14:tracePt t="30021" x="5029200" y="4714875"/>
          <p14:tracePt t="30028" x="5048250" y="4714875"/>
          <p14:tracePt t="30129" x="4983163" y="4649788"/>
          <p14:tracePt t="30137" x="4852988" y="4538663"/>
          <p14:tracePt t="30145" x="4713288" y="4425950"/>
          <p14:tracePt t="30155" x="4425950" y="4249738"/>
          <p14:tracePt t="30166" x="4324350" y="4184650"/>
          <p14:tracePt t="30170" x="4221163" y="4148138"/>
          <p14:tracePt t="30180" x="4175125" y="4121150"/>
          <p14:tracePt t="30185" x="4119563" y="4092575"/>
          <p14:tracePt t="30195" x="4092575" y="4083050"/>
          <p14:tracePt t="30199" x="4054475" y="4073525"/>
          <p14:tracePt t="30209" x="4035425" y="4064000"/>
          <p14:tracePt t="30215" x="3998913" y="4037013"/>
          <p14:tracePt t="30223" x="3971925" y="4027488"/>
          <p14:tracePt t="30231" x="3933825" y="4000500"/>
          <p14:tracePt t="30238" x="3897313" y="3971925"/>
          <p14:tracePt t="30248" x="3813175" y="3935413"/>
          <p14:tracePt t="30616" x="3776663" y="3841750"/>
          <p14:tracePt t="30623" x="3748088" y="3786188"/>
          <p14:tracePt t="30631" x="3738563" y="3711575"/>
          <p14:tracePt t="30642" x="3721100" y="3554413"/>
          <p14:tracePt t="30655" x="3683000" y="3322638"/>
          <p14:tracePt t="30666" x="3683000" y="3211513"/>
          <p14:tracePt t="30670" x="3683000" y="3035300"/>
          <p14:tracePt t="30681" x="3683000" y="2941638"/>
          <p14:tracePt t="30685" x="3692525" y="2849563"/>
          <p14:tracePt t="30696" x="3711575" y="2709863"/>
          <p14:tracePt t="30702" x="3748088" y="2552700"/>
          <p14:tracePt t="30709" x="3822700" y="2366963"/>
          <p14:tracePt t="30717" x="3914775" y="2181225"/>
          <p14:tracePt t="30725" x="4027488" y="2014538"/>
          <p14:tracePt t="30735" x="4324350" y="1698625"/>
          <p14:tracePt t="30745" x="4452938" y="1531938"/>
          <p14:tracePt t="30748" x="4602163" y="1336675"/>
          <p14:tracePt t="30760" x="4732338" y="1196975"/>
          <p14:tracePt t="30764" x="4918075" y="1066800"/>
          <p14:tracePt t="30775" x="5168900" y="919163"/>
          <p14:tracePt t="30780" x="5391150" y="769938"/>
          <p14:tracePt t="30790" x="5557838" y="723900"/>
          <p14:tracePt t="30798" x="5715000" y="649288"/>
          <p14:tracePt t="30805" x="5900738" y="631825"/>
          <p14:tracePt t="30812" x="6030913" y="631825"/>
          <p14:tracePt t="30818" x="6142038" y="631825"/>
          <p14:tracePt t="30828" x="6337300" y="704850"/>
          <p14:tracePt t="30843" x="6448425" y="760413"/>
          <p14:tracePt t="30855" x="6477000" y="779463"/>
          <p14:tracePt t="30858" x="6503988" y="808038"/>
          <p14:tracePt t="30869" x="6513513" y="825500"/>
          <p14:tracePt t="30873" x="6532563" y="854075"/>
          <p14:tracePt t="30883" x="6559550" y="863600"/>
          <p14:tracePt t="30889" x="6559550" y="871538"/>
          <p14:tracePt t="30898" x="6569075" y="871538"/>
          <p14:tracePt t="30905" x="6578600" y="881063"/>
          <p14:tracePt t="30914" x="6578600" y="890588"/>
          <p14:tracePt t="30923" x="6578600" y="900113"/>
          <p14:tracePt t="30926" x="6588125" y="909638"/>
          <p14:tracePt t="30938" x="6597650" y="928688"/>
          <p14:tracePt t="30951" x="6605588" y="974725"/>
          <p14:tracePt t="30968" x="6605588" y="992188"/>
          <p14:tracePt t="30972" x="6597650" y="1011238"/>
          <p14:tracePt t="30980" x="6597650" y="1020763"/>
          <p14:tracePt t="30988" x="6588125" y="1039813"/>
          <p14:tracePt t="30999" x="6588125" y="1049338"/>
          <p14:tracePt t="31007" x="6588125" y="1057275"/>
          <p14:tracePt t="31019" x="6578600" y="1066800"/>
          <p14:tracePt t="31022" x="6578600" y="1085850"/>
          <p14:tracePt t="31031" x="6559550" y="1131888"/>
          <p14:tracePt t="31043" x="6550025" y="1141413"/>
          <p14:tracePt t="31047" x="6542088" y="1177925"/>
          <p14:tracePt t="31057" x="6532563" y="1196975"/>
          <p14:tracePt t="31064" x="6523038" y="1233488"/>
          <p14:tracePt t="31073" x="6484938" y="1262063"/>
          <p14:tracePt t="31077" x="6448425" y="1298575"/>
          <p14:tracePt t="31086" x="6383338" y="1363663"/>
          <p14:tracePt t="31094" x="6308725" y="1411288"/>
          <p14:tracePt t="31101" x="6245225" y="1447800"/>
          <p14:tracePt t="31109" x="6188075" y="1474788"/>
          <p14:tracePt t="31117" x="6170613" y="1503363"/>
          <p14:tracePt t="31127" x="6105525" y="1539875"/>
          <p14:tracePt t="31141" x="6049963" y="1549400"/>
          <p14:tracePt t="31152" x="6040438" y="1558925"/>
          <p14:tracePt t="31157" x="5994400" y="1558925"/>
          <p14:tracePt t="31166" x="5975350" y="1558925"/>
          <p14:tracePt t="31171" x="5929313" y="1558925"/>
          <p14:tracePt t="31182" x="5854700" y="1558925"/>
          <p14:tracePt t="31187" x="5762625" y="1549400"/>
          <p14:tracePt t="31197" x="5668963" y="1539875"/>
          <p14:tracePt t="31202" x="5576888" y="1522413"/>
          <p14:tracePt t="31209" x="5483225" y="1503363"/>
          <p14:tracePt t="31217" x="5408613" y="1493838"/>
          <p14:tracePt t="31225" x="5316538" y="1474788"/>
          <p14:tracePt t="31235" x="5232400" y="1466850"/>
          <p14:tracePt t="31250" x="5140325" y="1447800"/>
          <p14:tracePt t="31261" x="5111750" y="1447800"/>
          <p14:tracePt t="31266" x="5075238" y="1438275"/>
          <p14:tracePt t="31275" x="5019675" y="1419225"/>
          <p14:tracePt t="31281" x="4973638" y="1419225"/>
          <p14:tracePt t="31290" x="4899025" y="1411288"/>
          <p14:tracePt t="31298" x="4852988" y="1401763"/>
          <p14:tracePt t="31305" x="4778375" y="1401763"/>
          <p14:tracePt t="31312" x="4713288" y="1401763"/>
          <p14:tracePt t="31319" x="4638675" y="1401763"/>
          <p14:tracePt t="31330" x="4537075" y="1401763"/>
          <p14:tracePt t="31342" x="4491038" y="1411288"/>
          <p14:tracePt t="31344" x="4471988" y="1428750"/>
          <p14:tracePt t="31355" x="4435475" y="1438275"/>
          <p14:tracePt t="31357" x="4379913" y="1466850"/>
          <p14:tracePt t="31370" x="4341813" y="1474788"/>
          <p14:tracePt t="31375" x="4305300" y="1484313"/>
          <p14:tracePt t="31384" x="4249738" y="1503363"/>
          <p14:tracePt t="31392" x="4230688" y="1512888"/>
          <p14:tracePt t="31400" x="4213225" y="1512888"/>
          <p14:tracePt t="31406" x="4175125" y="1539875"/>
          <p14:tracePt t="31414" x="4138613" y="1539875"/>
          <p14:tracePt t="31422" x="4092575" y="1558925"/>
          <p14:tracePt t="31439" x="4027488" y="1595438"/>
          <p14:tracePt t="31449" x="4017963" y="1604963"/>
          <p14:tracePt t="31452" x="3989388" y="1624013"/>
          <p14:tracePt t="31465" x="3962400" y="1643063"/>
          <p14:tracePt t="31470" x="3924300" y="1652588"/>
          <p14:tracePt t="31479" x="3906838" y="1679575"/>
          <p14:tracePt t="31484" x="3868738" y="1689100"/>
          <p14:tracePt t="31493" x="3832225" y="1698625"/>
          <p14:tracePt t="31501" x="3803650" y="1725613"/>
          <p14:tracePt t="31508" x="3786188" y="1725613"/>
          <p14:tracePt t="31517" x="3776663" y="1735138"/>
          <p14:tracePt t="31522" x="3757613" y="1744663"/>
          <p14:tracePt t="31533" x="3721100" y="1744663"/>
          <p14:tracePt t="31545" x="3702050" y="1754188"/>
          <p14:tracePt t="31548" x="3692525" y="1763713"/>
          <p14:tracePt t="31558" x="3675063" y="1763713"/>
          <p14:tracePt t="31563" x="3665538" y="1773238"/>
          <p14:tracePt t="31573" x="3656013" y="1781175"/>
          <p14:tracePt t="31577" x="3636963" y="1781175"/>
          <p14:tracePt t="31589" x="3627438" y="1790700"/>
          <p14:tracePt t="31596" x="3600450" y="1790700"/>
          <p14:tracePt t="31601" x="3590925" y="1800225"/>
          <p14:tracePt t="31609" x="3581400" y="1800225"/>
          <p14:tracePt t="31616" x="3571875" y="1809750"/>
          <p14:tracePt t="31624" x="3562350" y="1819275"/>
          <p14:tracePt t="31641" x="3535363" y="1828800"/>
          <p14:tracePt t="31652" x="3525838" y="1836738"/>
          <p14:tracePt t="31657" x="3516313" y="1846263"/>
          <p14:tracePt t="31667" x="3506788" y="1846263"/>
          <p14:tracePt t="31675" x="3497263" y="1846263"/>
          <p14:tracePt t="31682" x="3489325" y="1855788"/>
          <p14:tracePt t="31689" x="3470275" y="1874838"/>
          <p14:tracePt t="31705" x="3460750" y="1874838"/>
          <p14:tracePt t="31710" x="3451225" y="1874838"/>
          <p14:tracePt t="31721" x="3433763" y="1874838"/>
          <p14:tracePt t="31732" x="3414713" y="1874838"/>
          <p14:tracePt t="31735" x="3405188" y="1874838"/>
          <p14:tracePt t="31751" x="3395663" y="1884363"/>
          <p14:tracePt t="31761" x="3386138" y="1884363"/>
          <p14:tracePt t="31768" x="3376613" y="1884363"/>
          <p14:tracePt t="31776" x="3368675" y="1884363"/>
          <p14:tracePt t="31781" x="3359150" y="1884363"/>
          <p14:tracePt t="31799" x="3349625" y="1884363"/>
          <p14:tracePt t="31806" x="3340100" y="1884363"/>
          <p14:tracePt t="31816" x="3330575" y="1884363"/>
          <p14:tracePt t="31827" x="3321050" y="1884363"/>
          <p14:tracePt t="31841" x="3313113" y="1884363"/>
          <p14:tracePt t="31845" x="3303588" y="1884363"/>
          <p14:tracePt t="31861" x="3294063" y="1884363"/>
          <p14:tracePt t="31871" x="3284538" y="1884363"/>
          <p14:tracePt t="31876" x="3275013" y="1884363"/>
          <p14:tracePt t="31885" x="3265488" y="1874838"/>
          <p14:tracePt t="31892" x="3248025" y="1874838"/>
          <p14:tracePt t="31899" x="3238500" y="1855788"/>
          <p14:tracePt t="31909" x="3219450" y="1855788"/>
          <p14:tracePt t="31923" x="3209925" y="1855788"/>
          <p14:tracePt t="31939" x="3200400" y="1855788"/>
          <p14:tracePt t="31950" x="3192463" y="1855788"/>
          <p14:tracePt t="31965" x="3182938" y="1855788"/>
          <p14:tracePt t="32004" x="3173413" y="1855788"/>
          <p14:tracePt t="32035" x="3163888" y="1855788"/>
          <p14:tracePt t="32088" x="3154363" y="1855788"/>
          <p14:tracePt t="32299" x="3154363" y="1836738"/>
          <p14:tracePt t="32313" x="3144838" y="1828800"/>
          <p14:tracePt t="32332" x="3144838" y="1819275"/>
          <p14:tracePt t="32489" x="3144838" y="1800225"/>
          <p14:tracePt t="32502" x="3144838" y="1763713"/>
          <p14:tracePt t="32960" x="3173413" y="1763713"/>
          <p14:tracePt t="32966" x="3219450" y="1754188"/>
          <p14:tracePt t="32975" x="3303588" y="1754188"/>
          <p14:tracePt t="32987" x="3376613" y="1754188"/>
          <p14:tracePt t="32991" x="3460750" y="1754188"/>
          <p14:tracePt t="33002" x="3516313" y="1754188"/>
          <p14:tracePt t="33007" x="3600450" y="1754188"/>
          <p14:tracePt t="33018" x="3721100" y="1790700"/>
          <p14:tracePt t="33023" x="3767138" y="1790700"/>
          <p14:tracePt t="33032" x="3868738" y="1809750"/>
          <p14:tracePt t="33039" x="3971925" y="1836738"/>
          <p14:tracePt t="33045" x="4083050" y="1855788"/>
          <p14:tracePt t="33054" x="4221163" y="1893888"/>
          <p14:tracePt t="33060" x="4314825" y="1893888"/>
          <p14:tracePt t="33070" x="4416425" y="1911350"/>
          <p14:tracePt t="33086" x="4500563" y="1930400"/>
          <p14:tracePt t="33096" x="4537075" y="1930400"/>
          <p14:tracePt t="33101" x="4556125" y="1930400"/>
          <p14:tracePt t="33111" x="4583113" y="1930400"/>
          <p14:tracePt t="33117" x="4611688" y="1930400"/>
          <p14:tracePt t="33126" x="4638675" y="1920875"/>
          <p14:tracePt t="33133" x="4676775" y="1920875"/>
          <p14:tracePt t="33141" x="4694238" y="1920875"/>
          <p14:tracePt t="33149" x="4713288" y="1920875"/>
          <p14:tracePt t="33154" x="4751388" y="1911350"/>
          <p14:tracePt t="33163" x="4787900" y="1901825"/>
          <p14:tracePt t="33176" x="4814888" y="1901825"/>
          <p14:tracePt t="33180" x="4824413" y="1893888"/>
          <p14:tracePt t="33191" x="4833938" y="1884363"/>
          <p14:tracePt t="33196" x="4843463" y="1884363"/>
          <p14:tracePt t="33212" x="4852988" y="1884363"/>
          <p14:tracePt t="33234" x="4862513" y="1884363"/>
          <p14:tracePt t="33242" x="4870450" y="1874838"/>
          <p14:tracePt t="33259" x="4889500" y="1865313"/>
          <p14:tracePt t="33274" x="4908550" y="1865313"/>
          <p14:tracePt t="33285" x="4918075" y="1865313"/>
          <p14:tracePt t="33288" x="4927600" y="1865313"/>
          <p14:tracePt t="33313" x="4945063" y="1855788"/>
          <p14:tracePt t="33328" x="4954588" y="1855788"/>
          <p14:tracePt t="33336" x="4964113" y="1855788"/>
          <p14:tracePt t="34075" x="4973638" y="1855788"/>
          <p14:tracePt t="34083" x="4991100" y="1855788"/>
          <p14:tracePt t="34091" x="5000625" y="1855788"/>
          <p14:tracePt t="34097" x="5010150" y="1855788"/>
          <p14:tracePt t="34107" x="5029200" y="1855788"/>
          <p14:tracePt t="34121" x="5048250" y="1855788"/>
          <p14:tracePt t="34133" x="5065713" y="1855788"/>
          <p14:tracePt t="34138" x="5075238" y="1855788"/>
          <p14:tracePt t="34148" x="5084763" y="1855788"/>
          <p14:tracePt t="34153" x="5094288" y="1855788"/>
          <p14:tracePt t="34163" x="5111750" y="1855788"/>
          <p14:tracePt t="34169" x="5121275" y="1865313"/>
          <p14:tracePt t="34192" x="5140325" y="1865313"/>
          <p14:tracePt t="34217" x="5159375" y="1865313"/>
          <p14:tracePt t="34232" x="5168900" y="1865313"/>
          <p14:tracePt t="34242" x="5176838" y="1865313"/>
          <p14:tracePt t="34247" x="5186363" y="1865313"/>
          <p14:tracePt t="34257" x="5195888" y="1874838"/>
          <p14:tracePt t="34264" x="5205413" y="1874838"/>
          <p14:tracePt t="34271" x="5214938" y="1874838"/>
          <p14:tracePt t="34278" x="5232400" y="1874838"/>
          <p14:tracePt t="34295" x="5260975" y="1884363"/>
          <p14:tracePt t="34311" x="5270500" y="1884363"/>
          <p14:tracePt t="34322" x="5297488" y="1893888"/>
          <p14:tracePt t="34325" x="5307013" y="1893888"/>
          <p14:tracePt t="34343" x="5326063" y="1893888"/>
          <p14:tracePt t="34359" x="5335588" y="1893888"/>
          <p14:tracePt t="34366" x="5345113" y="1893888"/>
          <p14:tracePt t="34390" x="5345113" y="1901825"/>
          <p14:tracePt t="34634" x="5345113" y="1911350"/>
          <p14:tracePt t="34654" x="5345113" y="1920875"/>
          <p14:tracePt t="34664" x="5345113" y="1930400"/>
          <p14:tracePt t="34670" x="5335588" y="1930400"/>
          <p14:tracePt t="34678" x="5326063" y="1949450"/>
          <p14:tracePt t="34689" x="5307013" y="1966913"/>
          <p14:tracePt t="34703" x="5270500" y="2005013"/>
          <p14:tracePt t="34714" x="5251450" y="2022475"/>
          <p14:tracePt t="34720" x="5232400" y="2032000"/>
          <p14:tracePt t="34728" x="5205413" y="2060575"/>
          <p14:tracePt t="34734" x="5195888" y="2070100"/>
          <p14:tracePt t="34743" x="5176838" y="2078038"/>
          <p14:tracePt t="34751" x="5149850" y="2078038"/>
          <p14:tracePt t="34758" x="5130800" y="2106613"/>
          <p14:tracePt t="34765" x="5111750" y="2106613"/>
          <p14:tracePt t="34772" x="5103813" y="2106613"/>
          <p14:tracePt t="34783" x="5084763" y="2116138"/>
          <p14:tracePt t="34796" x="5056188" y="2125663"/>
          <p14:tracePt t="34809" x="5048250" y="2125663"/>
          <p14:tracePt t="34813" x="5038725" y="2125663"/>
          <p14:tracePt t="34830" x="5029200" y="2125663"/>
          <p14:tracePt t="34837" x="5019675" y="2125663"/>
          <p14:tracePt t="34845" x="5010150" y="2135188"/>
          <p14:tracePt t="34852" x="5000625" y="2135188"/>
          <p14:tracePt t="34859" x="4991100" y="2135188"/>
          <p14:tracePt t="34868" x="4983163" y="2135188"/>
          <p14:tracePt t="34877" x="4954588" y="2143125"/>
          <p14:tracePt t="34888" x="4935538" y="2143125"/>
          <p14:tracePt t="34892" x="4927600" y="2143125"/>
          <p14:tracePt t="34903" x="4918075" y="2143125"/>
          <p14:tracePt t="34907" x="4889500" y="2143125"/>
          <p14:tracePt t="34923" x="4870450" y="2143125"/>
          <p14:tracePt t="34936" x="4852988" y="2143125"/>
          <p14:tracePt t="34946" x="4824413" y="2143125"/>
          <p14:tracePt t="34961" x="4806950" y="2143125"/>
          <p14:tracePt t="34971" x="4778375" y="2143125"/>
          <p14:tracePt t="34983" x="4768850" y="2143125"/>
          <p14:tracePt t="34988" x="4751388" y="2135188"/>
          <p14:tracePt t="35001" x="4713288" y="2135188"/>
          <p14:tracePt t="35032" x="4703763" y="2135188"/>
          <p14:tracePt t="35055" x="4694238" y="2125663"/>
          <p14:tracePt t="35065" x="4686300" y="2097088"/>
          <p14:tracePt t="35080" x="4657725" y="2060575"/>
          <p14:tracePt t="35092" x="4648200" y="2032000"/>
          <p14:tracePt t="35096" x="4648200" y="2014538"/>
          <p14:tracePt t="35106" x="4648200" y="1995488"/>
          <p14:tracePt t="35111" x="4657725" y="1957388"/>
          <p14:tracePt t="35121" x="4657725" y="1939925"/>
          <p14:tracePt t="35127" x="4667250" y="1911350"/>
          <p14:tracePt t="35135" x="4667250" y="1893888"/>
          <p14:tracePt t="35143" x="4676775" y="1865313"/>
          <p14:tracePt t="35151" x="4686300" y="1855788"/>
          <p14:tracePt t="35160" x="4686300" y="1828800"/>
          <p14:tracePt t="35173" x="4686300" y="1809750"/>
          <p14:tracePt t="35189" x="4686300" y="1800225"/>
          <p14:tracePt t="35200" x="4686300" y="1790700"/>
          <p14:tracePt t="35221" x="4686300" y="1773238"/>
          <p14:tracePt t="35229" x="4676775" y="1754188"/>
          <p14:tracePt t="35236" x="4648200" y="1735138"/>
          <p14:tracePt t="35244" x="4573588" y="1679575"/>
          <p14:tracePt t="35254" x="4397375" y="1558925"/>
          <p14:tracePt t="35267" x="4213225" y="1411288"/>
          <p14:tracePt t="35280" x="4138613" y="1346200"/>
          <p14:tracePt t="35283" x="4035425" y="1298575"/>
          <p14:tracePt t="35294" x="3933825" y="1233488"/>
          <p14:tracePt t="35301" x="3859213" y="1196975"/>
          <p14:tracePt t="35309" x="3786188" y="1169988"/>
          <p14:tracePt t="35315" x="3711575" y="1160463"/>
          <p14:tracePt t="35323" x="3675063" y="1141413"/>
          <p14:tracePt t="35330" x="3627438" y="1131888"/>
          <p14:tracePt t="35338" x="3571875" y="1122363"/>
          <p14:tracePt t="35348" x="3433763" y="1104900"/>
          <p14:tracePt t="35363" x="3248025" y="1076325"/>
          <p14:tracePt t="35374" x="3154363" y="1076325"/>
          <p14:tracePt t="35379" x="3062288" y="1057275"/>
          <p14:tracePt t="35388" x="2987675" y="1057275"/>
          <p14:tracePt t="35395" x="2922588" y="1057275"/>
          <p14:tracePt t="35403" x="2847975" y="1039813"/>
          <p14:tracePt t="35409" x="2801938" y="1039813"/>
          <p14:tracePt t="35418" x="2727325" y="1039813"/>
          <p14:tracePt t="35426" x="2681288" y="1030288"/>
          <p14:tracePt t="35432" x="2589213" y="1030288"/>
          <p14:tracePt t="35443" x="2403475" y="1011238"/>
          <p14:tracePt t="35457" x="2217738" y="1001713"/>
          <p14:tracePt t="35468" x="2152650" y="1001713"/>
          <p14:tracePt t="35473" x="2106613" y="1001713"/>
          <p14:tracePt t="35484" x="2012950" y="1001713"/>
          <p14:tracePt t="35489" x="1966913" y="1001713"/>
          <p14:tracePt t="35497" x="1892300" y="1001713"/>
          <p14:tracePt t="35504" x="1846263" y="1001713"/>
          <p14:tracePt t="35512" x="1781175" y="984250"/>
          <p14:tracePt t="35520" x="1725613" y="984250"/>
          <p14:tracePt t="35527" x="1689100" y="984250"/>
          <p14:tracePt t="35537" x="1604963" y="984250"/>
          <p14:tracePt t="35552" x="1503363" y="992188"/>
          <p14:tracePt t="35563" x="1465263" y="1001713"/>
          <p14:tracePt t="35567" x="1419225" y="1001713"/>
          <p14:tracePt t="35579" x="1363663" y="1011238"/>
          <p14:tracePt t="35582" x="1327150" y="1030288"/>
          <p14:tracePt t="35592" x="1281113" y="1030288"/>
          <p14:tracePt t="35598" x="1252538" y="1039813"/>
          <p14:tracePt t="35607" x="1216025" y="1039813"/>
          <p14:tracePt t="35612" x="1187450" y="1049338"/>
          <p14:tracePt t="35621" x="1160463" y="1057275"/>
          <p14:tracePt t="35629" x="1141413" y="1057275"/>
          <p14:tracePt t="35636" x="1112838" y="1076325"/>
          <p14:tracePt t="35645" x="1085850" y="1104900"/>
          <p14:tracePt t="35657" x="1066800" y="1104900"/>
          <p14:tracePt t="35661" x="1030288" y="1141413"/>
          <p14:tracePt t="35671" x="1011238" y="1150938"/>
          <p14:tracePt t="35677" x="992188" y="1169988"/>
          <p14:tracePt t="35686" x="984250" y="1169988"/>
          <p14:tracePt t="35692" x="965200" y="1196975"/>
          <p14:tracePt t="35703" x="955675" y="1206500"/>
          <p14:tracePt t="35709" x="946150" y="1225550"/>
          <p14:tracePt t="35715" x="919163" y="1233488"/>
          <p14:tracePt t="35724" x="909638" y="1262063"/>
          <p14:tracePt t="35730" x="900113" y="1281113"/>
          <p14:tracePt t="35739" x="881063" y="1317625"/>
          <p14:tracePt t="35751" x="881063" y="1327150"/>
          <p14:tracePt t="35755" x="881063" y="1346200"/>
          <p14:tracePt t="35766" x="871538" y="1354138"/>
          <p14:tracePt t="35771" x="854075" y="1363663"/>
          <p14:tracePt t="35781" x="854075" y="1382713"/>
          <p14:tracePt t="35795" x="854075" y="1401763"/>
          <p14:tracePt t="35802" x="844550" y="1401763"/>
          <p14:tracePt t="35810" x="844550" y="1411288"/>
          <p14:tracePt t="35818" x="844550" y="1419225"/>
          <p14:tracePt t="35834" x="844550" y="1428750"/>
          <p14:tracePt t="35848" x="844550" y="1438275"/>
          <p14:tracePt t="35865" x="844550" y="1466850"/>
          <p14:tracePt t="35904" x="844550" y="1474788"/>
          <p14:tracePt t="35912" x="844550" y="1484313"/>
          <p14:tracePt t="35927" x="844550" y="1493838"/>
          <p14:tracePt t="35943" x="863600" y="1503363"/>
          <p14:tracePt t="35954" x="863600" y="1522413"/>
          <p14:tracePt t="35970" x="871538" y="1531938"/>
          <p14:tracePt t="35974" x="871538" y="1539875"/>
          <p14:tracePt t="35989" x="871538" y="1558925"/>
          <p14:tracePt t="35998" x="871538" y="1568450"/>
          <p14:tracePt t="36006" x="871538" y="1577975"/>
          <p14:tracePt t="36012" x="881063" y="1595438"/>
          <p14:tracePt t="36022" x="881063" y="1624013"/>
          <p14:tracePt t="36040" x="881063" y="1643063"/>
          <p14:tracePt t="36085" x="881063" y="1652588"/>
          <p14:tracePt t="36092" x="881063" y="1660525"/>
          <p14:tracePt t="36107" x="881063" y="1670050"/>
          <p14:tracePt t="36116" x="881063" y="1698625"/>
          <p14:tracePt t="36143" x="881063" y="1716088"/>
          <p14:tracePt t="36158" x="863600" y="1744663"/>
          <p14:tracePt t="36178" x="863600" y="1763713"/>
          <p14:tracePt t="36187" x="854075" y="1763713"/>
          <p14:tracePt t="36194" x="854075" y="1781175"/>
          <p14:tracePt t="36202" x="854075" y="1809750"/>
          <p14:tracePt t="36211" x="854075" y="1846263"/>
          <p14:tracePt t="36226" x="844550" y="1911350"/>
          <p14:tracePt t="36238" x="835025" y="1930400"/>
          <p14:tracePt t="36243" x="835025" y="1949450"/>
          <p14:tracePt t="36253" x="835025" y="1957388"/>
          <p14:tracePt t="36257" x="835025" y="1985963"/>
          <p14:tracePt t="36267" x="825500" y="2005013"/>
          <p14:tracePt t="36273" x="825500" y="2014538"/>
          <p14:tracePt t="36282" x="815975" y="2014538"/>
          <p14:tracePt t="36295" x="815975" y="2022475"/>
          <p14:tracePt t="36304" x="815975" y="2041525"/>
          <p14:tracePt t="36321" x="815975" y="2051050"/>
          <p14:tracePt t="36332" x="806450" y="2051050"/>
          <p14:tracePt t="36337" x="806450" y="2070100"/>
          <p14:tracePt t="36346" x="798513" y="2078038"/>
          <p14:tracePt t="36383" x="798513" y="2087563"/>
          <p14:tracePt t="36478" x="806450" y="2087563"/>
          <p14:tracePt t="36484" x="815975" y="2087563"/>
          <p14:tracePt t="36493" x="854075" y="2087563"/>
          <p14:tracePt t="36507" x="919163" y="2087563"/>
          <p14:tracePt t="36521" x="936625" y="2078038"/>
          <p14:tracePt t="36526" x="984250" y="2078038"/>
          <p14:tracePt t="36536" x="1011238" y="2078038"/>
          <p14:tracePt t="36541" x="1047750" y="2078038"/>
          <p14:tracePt t="36550" x="1066800" y="2087563"/>
          <p14:tracePt t="36556" x="1085850" y="2087563"/>
          <p14:tracePt t="36564" x="1112838" y="2087563"/>
          <p14:tracePt t="36570" x="1122363" y="2097088"/>
          <p14:tracePt t="36579" x="1141413" y="2116138"/>
          <p14:tracePt t="36586" x="1168400" y="2116138"/>
          <p14:tracePt t="36604" x="1206500" y="2135188"/>
          <p14:tracePt t="36615" x="1225550" y="2135188"/>
          <p14:tracePt t="36629" x="1243013" y="2135188"/>
          <p14:tracePt t="36634" x="1252538" y="2143125"/>
          <p14:tracePt t="36645" x="1262063" y="2143125"/>
          <p14:tracePt t="36659" x="1271588" y="2143125"/>
          <p14:tracePt t="36680" x="1281113" y="2143125"/>
          <p14:tracePt t="36739" x="1289050" y="2143125"/>
          <p14:tracePt t="36753" x="1298575" y="2143125"/>
          <p14:tracePt t="36767" x="1308100" y="2143125"/>
          <p14:tracePt t="36775" x="1317625" y="2143125"/>
          <p14:tracePt t="36783" x="1327150" y="2143125"/>
          <p14:tracePt t="36792" x="1354138" y="2143125"/>
          <p14:tracePt t="36803" x="1373188" y="2143125"/>
          <p14:tracePt t="36807" x="1392238" y="2143125"/>
          <p14:tracePt t="36818" x="1428750" y="2125663"/>
          <p14:tracePt t="36822" x="1447800" y="2125663"/>
          <p14:tracePt t="36833" x="1484313" y="2125663"/>
          <p14:tracePt t="36839" x="1539875" y="2125663"/>
          <p14:tracePt t="36847" x="1568450" y="2125663"/>
          <p14:tracePt t="36855" x="1643063" y="2135188"/>
          <p14:tracePt t="36862" x="1689100" y="2135188"/>
          <p14:tracePt t="36869" x="1754188" y="2135188"/>
          <p14:tracePt t="36877" x="1855788" y="2162175"/>
          <p14:tracePt t="36887" x="1995488" y="2198688"/>
          <p14:tracePt t="36902" x="2189163" y="2263775"/>
          <p14:tracePt t="36913" x="2282825" y="2273300"/>
          <p14:tracePt t="36916" x="2374900" y="2292350"/>
          <p14:tracePt t="36927" x="2449513" y="2319338"/>
          <p14:tracePt t="36931" x="2570163" y="2357438"/>
          <p14:tracePt t="36942" x="2625725" y="2366963"/>
          <p14:tracePt t="36949" x="2690813" y="2384425"/>
          <p14:tracePt t="36955" x="2746375" y="2413000"/>
          <p14:tracePt t="36963" x="2801938" y="2413000"/>
          <p14:tracePt t="36970" x="2867025" y="2439988"/>
          <p14:tracePt t="36977" x="2959100" y="2439988"/>
          <p14:tracePt t="36985" x="3033713" y="2449513"/>
          <p14:tracePt t="36996" x="3173413" y="2468563"/>
          <p14:tracePt t="37006" x="3248025" y="2478088"/>
          <p14:tracePt t="37010" x="3303588" y="2497138"/>
          <p14:tracePt t="37021" x="3349625" y="2505075"/>
          <p14:tracePt t="37028" x="3395663" y="2505075"/>
          <p14:tracePt t="37036" x="3451225" y="2524125"/>
          <p14:tracePt t="37042" x="3525838" y="2533650"/>
          <p14:tracePt t="37050" x="3590925" y="2533650"/>
          <p14:tracePt t="37056" x="3646488" y="2533650"/>
          <p14:tracePt t="37065" x="3711575" y="2552700"/>
          <p14:tracePt t="37072" x="3748088" y="2552700"/>
          <p14:tracePt t="37079" x="3767138" y="2560638"/>
          <p14:tracePt t="37087" x="3803650" y="2560638"/>
          <p14:tracePt t="37090" x="3813175" y="2560638"/>
          <p14:tracePt t="37104" x="3832225" y="2560638"/>
          <p14:tracePt t="37116" x="3859213" y="2560638"/>
          <p14:tracePt t="37130" x="3868738" y="2560638"/>
          <p14:tracePt t="37144" x="3878263" y="2560638"/>
          <p14:tracePt t="37152" x="3887788" y="2560638"/>
          <p14:tracePt t="37159" x="3897313" y="2560638"/>
          <p14:tracePt t="37173" x="3906838" y="2560638"/>
          <p14:tracePt t="37308" x="3859213" y="2552700"/>
          <p14:tracePt t="37319" x="3803650" y="2524125"/>
          <p14:tracePt t="37325" x="3748088" y="2497138"/>
          <p14:tracePt t="37333" x="3646488" y="2439988"/>
          <p14:tracePt t="37341" x="3571875" y="2413000"/>
          <p14:tracePt t="37348" x="3535363" y="2403475"/>
          <p14:tracePt t="37355" x="3497263" y="2376488"/>
          <p14:tracePt t="37362" x="3460750" y="2347913"/>
          <p14:tracePt t="37372" x="3376613" y="2311400"/>
          <p14:tracePt t="37387" x="3284538" y="2263775"/>
          <p14:tracePt t="37398" x="3209925" y="2236788"/>
          <p14:tracePt t="37404" x="3182938" y="2236788"/>
          <p14:tracePt t="37413" x="3127375" y="2208213"/>
          <p14:tracePt t="37418" x="3098800" y="2208213"/>
          <p14:tracePt t="37428" x="3079750" y="2208213"/>
          <p14:tracePt t="37433" x="3071813" y="2198688"/>
          <p14:tracePt t="37443" x="3062288" y="2198688"/>
          <p14:tracePt t="37456" x="3052763" y="2190750"/>
          <p14:tracePt t="37899" x="3062288" y="2190750"/>
          <p14:tracePt t="37914" x="3071813" y="2198688"/>
          <p14:tracePt t="37979" x="3079750" y="2198688"/>
          <p14:tracePt t="37994" x="3089275" y="2198688"/>
          <p14:tracePt t="38017" x="3098800" y="2198688"/>
          <p14:tracePt t="38022" x="3108325" y="2198688"/>
          <p14:tracePt t="38032" x="3136900" y="2208213"/>
          <p14:tracePt t="38048" x="3154363" y="2208213"/>
          <p14:tracePt t="38058" x="3173413" y="2217738"/>
          <p14:tracePt t="38064" x="3200400" y="2217738"/>
          <p14:tracePt t="38073" x="3228975" y="2217738"/>
          <p14:tracePt t="38079" x="3257550" y="2217738"/>
          <p14:tracePt t="38087" x="3303588" y="2217738"/>
          <p14:tracePt t="38094" x="3340100" y="2217738"/>
          <p14:tracePt t="38102" x="3386138" y="2236788"/>
          <p14:tracePt t="38112" x="3414713" y="2246313"/>
          <p14:tracePt t="38118" x="3460750" y="2246313"/>
          <p14:tracePt t="38125" x="3489325" y="2246313"/>
          <p14:tracePt t="38127" x="3516313" y="2246313"/>
          <p14:tracePt t="38138" x="3554413" y="2255838"/>
          <p14:tracePt t="38143" x="3590925" y="2263775"/>
          <p14:tracePt t="38152" x="3617913" y="2263775"/>
          <p14:tracePt t="38158" x="3636963" y="2263775"/>
          <p14:tracePt t="38169" x="3656013" y="2263775"/>
          <p14:tracePt t="38175" x="3683000" y="2263775"/>
          <p14:tracePt t="38182" x="3692525" y="2263775"/>
          <p14:tracePt t="38188" x="3702050" y="2263775"/>
          <p14:tracePt t="38221" x="3711575" y="2263775"/>
          <p14:tracePt t="38436" x="3730625" y="2263775"/>
          <p14:tracePt t="38441" x="3795713" y="2282825"/>
          <p14:tracePt t="38452" x="3914775" y="2301875"/>
          <p14:tracePt t="38455" x="4092575" y="2338388"/>
          <p14:tracePt t="38465" x="4249738" y="2366963"/>
          <p14:tracePt t="38472" x="4452938" y="2384425"/>
          <p14:tracePt t="38479" x="4611688" y="2422525"/>
          <p14:tracePt t="38488" x="4797425" y="2439988"/>
          <p14:tracePt t="38495" x="4954588" y="2459038"/>
          <p14:tracePt t="38505" x="5241925" y="2497138"/>
          <p14:tracePt t="38516" x="5335588" y="2497138"/>
          <p14:tracePt t="38520" x="5400675" y="2497138"/>
          <p14:tracePt t="38530" x="5473700" y="2505075"/>
          <p14:tracePt t="38535" x="5511800" y="2505075"/>
          <p14:tracePt t="38545" x="5557838" y="2505075"/>
          <p14:tracePt t="38552" x="5594350" y="2505075"/>
          <p14:tracePt t="38561" x="5632450" y="2505075"/>
          <p14:tracePt t="38565" x="5668963" y="2505075"/>
          <p14:tracePt t="38574" x="5707063" y="2505075"/>
          <p14:tracePt t="38581" x="5743575" y="2505075"/>
          <p14:tracePt t="38588" x="5762625" y="2505075"/>
          <p14:tracePt t="38597" x="5808663" y="2505075"/>
          <p14:tracePt t="38612" x="5827713" y="2505075"/>
          <p14:tracePt t="38625" x="5845175" y="2497138"/>
          <p14:tracePt t="38639" x="5864225" y="2497138"/>
          <p14:tracePt t="38645" x="5883275" y="2497138"/>
          <p14:tracePt t="38653" x="5900738" y="2497138"/>
          <p14:tracePt t="38660" x="5956300" y="2478088"/>
          <p14:tracePt t="38669" x="5984875" y="2478088"/>
          <p14:tracePt t="38676" x="6040438" y="2478088"/>
          <p14:tracePt t="38684" x="6086475" y="2468563"/>
          <p14:tracePt t="38693" x="6180138" y="2459038"/>
          <p14:tracePt t="38704" x="6207125" y="2459038"/>
          <p14:tracePt t="38709" x="6235700" y="2439988"/>
          <p14:tracePt t="38719" x="6245225" y="2432050"/>
          <p14:tracePt t="38724" x="6253163" y="2432050"/>
          <p14:tracePt t="38738" x="6262688" y="2432050"/>
          <p14:tracePt t="38754" x="6272213" y="2422525"/>
          <p14:tracePt t="38771" x="6281738" y="2413000"/>
          <p14:tracePt t="38776" x="6291263" y="2413000"/>
          <p14:tracePt t="38787" x="6364288" y="2384425"/>
          <p14:tracePt t="38799" x="6402388" y="2366963"/>
          <p14:tracePt t="38802" x="6421438" y="2357438"/>
          <p14:tracePt t="38813" x="6457950" y="2347913"/>
          <p14:tracePt t="38818" x="6494463" y="2328863"/>
          <p14:tracePt t="38827" x="6513513" y="2328863"/>
          <p14:tracePt t="38834" x="6523038" y="2319338"/>
          <p14:tracePt t="38844" x="6542088" y="2311400"/>
          <p14:tracePt t="38856" x="6559550" y="2311400"/>
          <p14:tracePt t="38864" x="6569075" y="2311400"/>
          <p14:tracePt t="38881" x="6588125" y="2301875"/>
          <p14:tracePt t="38893" x="6588125" y="2292350"/>
          <p14:tracePt t="38895" x="6597650" y="2292350"/>
          <p14:tracePt t="38908" x="6615113" y="2282825"/>
          <p14:tracePt t="38912" x="6624638" y="2282825"/>
          <p14:tracePt t="38921" x="6624638" y="2273300"/>
          <p14:tracePt t="38927" x="6643688" y="2273300"/>
          <p14:tracePt t="38943" x="6653213" y="2273300"/>
          <p14:tracePt t="38959" x="6662738" y="2263775"/>
          <p14:tracePt t="38975" x="6670675" y="2263775"/>
          <p14:tracePt t="39006" x="6680200" y="2263775"/>
          <p14:tracePt t="39023" x="6689725" y="2255838"/>
          <p14:tracePt t="39038" x="6699250" y="2255838"/>
          <p14:tracePt t="39045" x="6708775" y="2255838"/>
          <p14:tracePt t="39947" x="6624638" y="2217738"/>
          <p14:tracePt t="39960" x="6513513" y="2181225"/>
          <p14:tracePt t="39966" x="6392863" y="2135188"/>
          <p14:tracePt t="39974" x="6272213" y="2097088"/>
          <p14:tracePt t="39979" x="6216650" y="2070100"/>
          <p14:tracePt t="39988" x="6124575" y="2041525"/>
          <p14:tracePt t="39996" x="6021388" y="2005013"/>
          <p14:tracePt t="40002" x="5929313" y="1976438"/>
          <p14:tracePt t="40010" x="5854700" y="1930400"/>
          <p14:tracePt t="40020" x="5715000" y="1893888"/>
          <p14:tracePt t="40027" x="5437188" y="1819275"/>
          <p14:tracePt t="40043" x="5205413" y="1773238"/>
          <p14:tracePt t="40054" x="5048250" y="1735138"/>
          <p14:tracePt t="40061" x="4908550" y="1716088"/>
          <p14:tracePt t="40068" x="4751388" y="1708150"/>
          <p14:tracePt t="40072" x="4611688" y="1670050"/>
          <p14:tracePt t="40084" x="4500563" y="1652588"/>
          <p14:tracePt t="40090" x="4406900" y="1652588"/>
          <p14:tracePt t="40097" x="4332288" y="1633538"/>
          <p14:tracePt t="40106" x="4268788" y="1633538"/>
          <p14:tracePt t="40113" x="4194175" y="1624013"/>
          <p14:tracePt t="40121" x="4054475" y="1604963"/>
          <p14:tracePt t="40134" x="3952875" y="1595438"/>
          <p14:tracePt t="40137" x="3868738" y="1595438"/>
          <p14:tracePt t="40148" x="3795713" y="1595438"/>
          <p14:tracePt t="40153" x="3721100" y="1577975"/>
          <p14:tracePt t="40162" x="3656013" y="1577975"/>
          <p14:tracePt t="40169" x="3609975" y="1577975"/>
          <p14:tracePt t="40178" x="3554413" y="1577975"/>
          <p14:tracePt t="40183" x="3506788" y="1577975"/>
          <p14:tracePt t="40192" x="3451225" y="1577975"/>
          <p14:tracePt t="40199" x="3405188" y="1577975"/>
          <p14:tracePt t="40206" x="3349625" y="1595438"/>
          <p14:tracePt t="40215" x="3313113" y="1604963"/>
          <p14:tracePt t="40220" x="3265488" y="1604963"/>
          <p14:tracePt t="40233" x="3192463" y="1633538"/>
          <p14:tracePt t="40246" x="3117850" y="1643063"/>
          <p14:tracePt t="40257" x="3071813" y="1652588"/>
          <p14:tracePt t="40263" x="3016250" y="1652588"/>
          <p14:tracePt t="40272" x="2968625" y="1679575"/>
          <p14:tracePt t="40278" x="2913063" y="1698625"/>
          <p14:tracePt t="40286" x="2867025" y="1708150"/>
          <p14:tracePt t="40294" x="2811463" y="1725613"/>
          <p14:tracePt t="40301" x="2755900" y="1735138"/>
          <p14:tracePt t="40310" x="2616200" y="1763713"/>
          <p14:tracePt t="40326" x="2514600" y="1790700"/>
          <p14:tracePt t="40337" x="2459038" y="1790700"/>
          <p14:tracePt t="40341" x="2413000" y="1800225"/>
          <p14:tracePt t="40352" x="2357438" y="1819275"/>
          <p14:tracePt t="40356" x="2309813" y="1819275"/>
          <p14:tracePt t="40366" x="2254250" y="1828800"/>
          <p14:tracePt t="40371" x="2208213" y="1836738"/>
          <p14:tracePt t="40380" x="2171700" y="1836738"/>
          <p14:tracePt t="40387" x="2124075" y="1836738"/>
          <p14:tracePt t="40394" x="2087563" y="1865313"/>
          <p14:tracePt t="40404" x="2032000" y="1874838"/>
          <p14:tracePt t="40411" x="1976438" y="1893888"/>
          <p14:tracePt t="40420" x="1892300" y="1901825"/>
          <p14:tracePt t="40431" x="1855788" y="1920875"/>
          <p14:tracePt t="40436" x="1800225" y="1939925"/>
          <p14:tracePt t="40446" x="1781175" y="1957388"/>
          <p14:tracePt t="40451" x="1725613" y="1966913"/>
          <p14:tracePt t="40460" x="1706563" y="1995488"/>
          <p14:tracePt t="40465" x="1651000" y="2005013"/>
          <p14:tracePt t="40475" x="1614488" y="2014538"/>
          <p14:tracePt t="40481" x="1577975" y="2032000"/>
          <p14:tracePt t="40488" x="1530350" y="2051050"/>
          <p14:tracePt t="40498" x="1465263" y="2078038"/>
          <p14:tracePt t="40514" x="1392238" y="2106613"/>
          <p14:tracePt t="40525" x="1354138" y="2116138"/>
          <p14:tracePt t="40531" x="1336675" y="2125663"/>
          <p14:tracePt t="40540" x="1317625" y="2135188"/>
          <p14:tracePt t="40545" x="1281113" y="2152650"/>
          <p14:tracePt t="40554" x="1252538" y="2171700"/>
          <p14:tracePt t="40559" x="1225550" y="2198688"/>
          <p14:tracePt t="40569" x="1187450" y="2227263"/>
          <p14:tracePt t="40578" x="1177925" y="2227263"/>
          <p14:tracePt t="40585" x="1168400" y="2246313"/>
          <p14:tracePt t="40593" x="1141413" y="2273300"/>
          <p14:tracePt t="40609" x="1112838" y="2311400"/>
          <p14:tracePt t="40619" x="1095375" y="2328863"/>
          <p14:tracePt t="40625" x="1085850" y="2357438"/>
          <p14:tracePt t="40636" x="1076325" y="2366963"/>
          <p14:tracePt t="40640" x="1066800" y="2384425"/>
          <p14:tracePt t="40649" x="1047750" y="2403475"/>
          <p14:tracePt t="40655" x="1047750" y="2413000"/>
          <p14:tracePt t="40663" x="1039813" y="2439988"/>
          <p14:tracePt t="40671" x="1039813" y="2449513"/>
          <p14:tracePt t="40679" x="1030288" y="2459038"/>
          <p14:tracePt t="40687" x="1030288" y="2478088"/>
          <p14:tracePt t="40694" x="1030288" y="2487613"/>
          <p14:tracePt t="40702" x="1030288" y="2505075"/>
          <p14:tracePt t="40719" x="1020763" y="2514600"/>
          <p14:tracePt t="40734" x="1020763" y="2524125"/>
          <p14:tracePt t="40757" x="1020763" y="2533650"/>
          <p14:tracePt t="40765" x="1020763" y="2543175"/>
          <p14:tracePt t="40787" x="1020763" y="2552700"/>
          <p14:tracePt t="40823" x="1020763" y="2560638"/>
          <p14:tracePt t="40829" x="1047750" y="2570163"/>
          <p14:tracePt t="40837" x="1066800" y="2579688"/>
          <p14:tracePt t="40843" x="1076325" y="2579688"/>
          <p14:tracePt t="40853" x="1095375" y="2598738"/>
          <p14:tracePt t="40862" x="1112838" y="2608263"/>
          <p14:tracePt t="40875" x="1122363" y="2616200"/>
          <p14:tracePt t="40881" x="1131888" y="2616200"/>
          <p14:tracePt t="40891" x="1150938" y="2625725"/>
          <p14:tracePt t="40903" x="1160463" y="2635250"/>
          <p14:tracePt t="40906" x="1177925" y="2644775"/>
          <p14:tracePt t="40911" x="1196975" y="2644775"/>
          <p14:tracePt t="40918" x="1206500" y="2654300"/>
          <p14:tracePt t="40926" x="1225550" y="2663825"/>
          <p14:tracePt t="40938" x="1233488" y="2663825"/>
          <p14:tracePt t="40946" x="1281113" y="2681288"/>
          <p14:tracePt t="40955" x="1298575" y="2681288"/>
          <p14:tracePt t="40962" x="1327150" y="2700338"/>
          <p14:tracePt t="40969" x="1344613" y="2709863"/>
          <p14:tracePt t="40976" x="1382713" y="2709863"/>
          <p14:tracePt t="40986" x="1409700" y="2728913"/>
          <p14:tracePt t="40997" x="1419225" y="2728913"/>
          <p14:tracePt t="41001" x="1428750" y="2728913"/>
          <p14:tracePt t="41012" x="1438275" y="2736850"/>
          <p14:tracePt t="41016" x="1447800" y="2746375"/>
          <p14:tracePt t="41027" x="1457325" y="2746375"/>
          <p14:tracePt t="41033" x="1465263" y="2746375"/>
          <p14:tracePt t="41041" x="1484313" y="2746375"/>
          <p14:tracePt t="41048" x="1503363" y="2755900"/>
          <p14:tracePt t="41055" x="1512888" y="2755900"/>
          <p14:tracePt t="41065" x="1530350" y="2765425"/>
          <p14:tracePt t="41070" x="1549400" y="2765425"/>
          <p14:tracePt t="41080" x="1595438" y="2784475"/>
          <p14:tracePt t="41093" x="1614488" y="2784475"/>
          <p14:tracePt t="41096" x="1624013" y="2794000"/>
          <p14:tracePt t="41106" x="1633538" y="2794000"/>
          <p14:tracePt t="41109" x="1660525" y="2794000"/>
          <p14:tracePt t="41120" x="1670050" y="2794000"/>
          <p14:tracePt t="41128" x="1679575" y="2794000"/>
          <p14:tracePt t="41136" x="1698625" y="2801938"/>
          <p14:tracePt t="41143" x="1716088" y="2801938"/>
          <p14:tracePt t="41151" x="1725613" y="2801938"/>
          <p14:tracePt t="41158" x="1754188" y="2811463"/>
          <p14:tracePt t="41164" x="1771650" y="2811463"/>
          <p14:tracePt t="41173" x="1809750" y="2811463"/>
          <p14:tracePt t="41190" x="1874838" y="2820988"/>
          <p14:tracePt t="41201" x="1892300" y="2830513"/>
          <p14:tracePt t="41206" x="1911350" y="2830513"/>
          <p14:tracePt t="41215" x="1939925" y="2830513"/>
          <p14:tracePt t="41219" x="1957388" y="2830513"/>
          <p14:tracePt t="41229" x="2003425" y="2830513"/>
          <p14:tracePt t="41237" x="2032000" y="2830513"/>
          <p14:tracePt t="41244" x="2051050" y="2830513"/>
          <p14:tracePt t="41252" x="2087563" y="2830513"/>
          <p14:tracePt t="41258" x="2124075" y="2820988"/>
          <p14:tracePt t="41269" x="2198688" y="2820988"/>
          <p14:tracePt t="41283" x="2282825" y="2820988"/>
          <p14:tracePt t="41294" x="2300288" y="2801938"/>
          <p14:tracePt t="41297" x="2338388" y="2794000"/>
          <p14:tracePt t="41310" x="2365375" y="2794000"/>
          <p14:tracePt t="41315" x="2374900" y="2794000"/>
          <p14:tracePt t="41323" x="2393950" y="2794000"/>
          <p14:tracePt t="41330" x="2413000" y="2794000"/>
          <p14:tracePt t="41338" x="2420938" y="2794000"/>
          <p14:tracePt t="41345" x="2439988" y="2794000"/>
          <p14:tracePt t="41353" x="2468563" y="2794000"/>
          <p14:tracePt t="41360" x="2505075" y="2794000"/>
          <p14:tracePt t="41369" x="2533650" y="2794000"/>
          <p14:tracePt t="41378" x="2579688" y="2794000"/>
          <p14:tracePt t="41388" x="2616200" y="2794000"/>
          <p14:tracePt t="41392" x="2654300" y="2794000"/>
          <p14:tracePt t="41404" x="2671763" y="2794000"/>
          <p14:tracePt t="41406" x="2709863" y="2794000"/>
          <p14:tracePt t="41418" x="2727325" y="2794000"/>
          <p14:tracePt t="41424" x="2755900" y="2794000"/>
          <p14:tracePt t="41432" x="2774950" y="2811463"/>
          <p14:tracePt t="41439" x="2811463" y="2811463"/>
          <p14:tracePt t="41447" x="2830513" y="2811463"/>
          <p14:tracePt t="41454" x="2857500" y="2820988"/>
          <p14:tracePt t="41461" x="2903538" y="2830513"/>
          <p14:tracePt t="41472" x="2951163" y="2840038"/>
          <p14:tracePt t="41487" x="3024188" y="2867025"/>
          <p14:tracePt t="41497" x="3062288" y="2876550"/>
          <p14:tracePt t="41503" x="3079750" y="2876550"/>
          <p14:tracePt t="41511" x="3098800" y="2876550"/>
          <p14:tracePt t="41518" x="3127375" y="2876550"/>
          <p14:tracePt t="41527" x="3144838" y="2895600"/>
          <p14:tracePt t="41534" x="3173413" y="2895600"/>
          <p14:tracePt t="41541" x="3182938" y="2905125"/>
          <p14:tracePt t="41550" x="3200400" y="2905125"/>
          <p14:tracePt t="41555" x="3219450" y="2905125"/>
          <p14:tracePt t="41565" x="3238500" y="2905125"/>
          <p14:tracePt t="41581" x="3265488" y="2905125"/>
          <p14:tracePt t="41592" x="3275013" y="2905125"/>
          <p14:tracePt t="41607" x="3284538" y="2905125"/>
          <p14:tracePt t="42036" x="3349625" y="2886075"/>
          <p14:tracePt t="42042" x="3424238" y="2857500"/>
          <p14:tracePt t="42052" x="3600450" y="2774950"/>
          <p14:tracePt t="42066" x="3711575" y="2719388"/>
          <p14:tracePt t="42078" x="3786188" y="2673350"/>
          <p14:tracePt t="42082" x="3887788" y="2644775"/>
          <p14:tracePt t="42095" x="3979863" y="2608263"/>
          <p14:tracePt t="42096" x="4054475" y="2598738"/>
          <p14:tracePt t="42107" x="4100513" y="2579688"/>
          <p14:tracePt t="42113" x="4175125" y="2552700"/>
          <p14:tracePt t="42121" x="4230688" y="2543175"/>
          <p14:tracePt t="42129" x="4249738" y="2524125"/>
          <p14:tracePt t="42137" x="4286250" y="2524125"/>
          <p14:tracePt t="42145" x="4324350" y="2514600"/>
          <p14:tracePt t="42158" x="4324350" y="2505075"/>
          <p14:tracePt t="42161" x="4332288" y="2505075"/>
          <p14:tracePt t="42172" x="4341813" y="2505075"/>
          <p14:tracePt t="42187" x="4351338" y="2505075"/>
          <p14:tracePt t="42201" x="4360863" y="2505075"/>
          <p14:tracePt t="42208" x="4370388" y="2497138"/>
          <p14:tracePt t="42216" x="4379913" y="2497138"/>
          <p14:tracePt t="42224" x="4389438" y="2487613"/>
          <p14:tracePt t="42230" x="4397375" y="2487613"/>
          <p14:tracePt t="42239" x="4416425" y="2487613"/>
          <p14:tracePt t="42252" x="4435475" y="2487613"/>
          <p14:tracePt t="42256" x="4445000" y="2487613"/>
          <p14:tracePt t="42266" x="4445000" y="2478088"/>
          <p14:tracePt t="42273" x="4452938" y="2478088"/>
          <p14:tracePt t="42281" x="4462463" y="2478088"/>
          <p14:tracePt t="42295" x="4471988" y="2478088"/>
          <p14:tracePt t="42303" x="4481513" y="2468563"/>
          <p14:tracePt t="42319" x="4491038" y="2468563"/>
          <p14:tracePt t="42324" x="4500563" y="2468563"/>
          <p14:tracePt t="42333" x="4518025" y="2468563"/>
          <p14:tracePt t="42349" x="4527550" y="2468563"/>
          <p14:tracePt t="42351" x="4537075" y="2468563"/>
          <p14:tracePt t="42366" x="4565650" y="2459038"/>
          <p14:tracePt t="42376" x="4583113" y="2459038"/>
          <p14:tracePt t="42382" x="4592638" y="2459038"/>
          <p14:tracePt t="42390" x="4611688" y="2459038"/>
          <p14:tracePt t="42395" x="4638675" y="2449513"/>
          <p14:tracePt t="42404" x="4657725" y="2449513"/>
          <p14:tracePt t="42412" x="4676775" y="2449513"/>
          <p14:tracePt t="42419" x="4713288" y="2449513"/>
          <p14:tracePt t="42430" x="4768850" y="2449513"/>
          <p14:tracePt t="42441" x="4797425" y="2449513"/>
          <p14:tracePt t="42445" x="4814888" y="2449513"/>
          <p14:tracePt t="42455" x="4833938" y="2449513"/>
          <p14:tracePt t="42460" x="4862513" y="2459038"/>
          <p14:tracePt t="42470" x="4879975" y="2459038"/>
          <p14:tracePt t="42474" x="4899025" y="2459038"/>
          <p14:tracePt t="42484" x="4927600" y="2459038"/>
          <p14:tracePt t="42490" x="4945063" y="2478088"/>
          <p14:tracePt t="42498" x="4973638" y="2487613"/>
          <p14:tracePt t="42506" x="4991100" y="2487613"/>
          <p14:tracePt t="42513" x="5029200" y="2487613"/>
          <p14:tracePt t="42524" x="5084763" y="2505075"/>
          <p14:tracePt t="42539" x="5159375" y="2533650"/>
          <p14:tracePt t="42549" x="5195888" y="2533650"/>
          <p14:tracePt t="42555" x="5214938" y="2533650"/>
          <p14:tracePt t="42564" x="5251450" y="2543175"/>
          <p14:tracePt t="42569" x="5289550" y="2543175"/>
          <p14:tracePt t="42578" x="5316538" y="2552700"/>
          <p14:tracePt t="42586" x="5345113" y="2552700"/>
          <p14:tracePt t="42595" x="5372100" y="2570163"/>
          <p14:tracePt t="42601" x="5408613" y="2570163"/>
          <p14:tracePt t="42607" x="5427663" y="2579688"/>
          <p14:tracePt t="42618" x="5456238" y="2579688"/>
          <p14:tracePt t="42632" x="5502275" y="2589213"/>
          <p14:tracePt t="42644" x="5511800" y="2589213"/>
          <p14:tracePt t="42649" x="5529263" y="2589213"/>
          <p14:tracePt t="42658" x="5538788" y="2589213"/>
          <p14:tracePt t="42663" x="5548313" y="2589213"/>
          <p14:tracePt t="42673" x="5576888" y="2589213"/>
          <p14:tracePt t="42680" x="5594350" y="2598738"/>
          <p14:tracePt t="42687" x="5613400" y="2598738"/>
          <p14:tracePt t="42695" x="5622925" y="2598738"/>
          <p14:tracePt t="42702" x="5641975" y="2598738"/>
          <p14:tracePt t="42711" x="5659438" y="2598738"/>
          <p14:tracePt t="42716" x="5678488" y="2598738"/>
          <p14:tracePt t="42726" x="5688013" y="2598738"/>
          <p14:tracePt t="42739" x="5697538" y="2598738"/>
          <p14:tracePt t="42796" x="5707063" y="2598738"/>
          <p14:tracePt t="42803" x="5715000" y="2598738"/>
          <p14:tracePt t="42821" x="5743575" y="2598738"/>
          <p14:tracePt t="42832" x="5762625" y="2598738"/>
          <p14:tracePt t="42837" x="5799138" y="2598738"/>
          <p14:tracePt t="42847" x="5808663" y="2598738"/>
          <p14:tracePt t="42852" x="5845175" y="2608263"/>
          <p14:tracePt t="42861" x="5864225" y="2598738"/>
          <p14:tracePt t="42868" x="5883275" y="2598738"/>
          <p14:tracePt t="42877" x="5910263" y="2598738"/>
          <p14:tracePt t="42882" x="5929313" y="2598738"/>
          <p14:tracePt t="42891" x="5946775" y="2598738"/>
          <p14:tracePt t="42898" x="5975350" y="2598738"/>
          <p14:tracePt t="42905" x="5994400" y="2589213"/>
          <p14:tracePt t="42915" x="6011863" y="2589213"/>
          <p14:tracePt t="42932" x="6030913" y="2589213"/>
          <p14:tracePt t="42941" x="6049963" y="2589213"/>
          <p14:tracePt t="42945" x="6059488" y="2589213"/>
          <p14:tracePt t="42955" x="6067425" y="2589213"/>
          <p14:tracePt t="42962" x="6086475" y="2589213"/>
          <p14:tracePt t="42971" x="6105525" y="2589213"/>
          <p14:tracePt t="42978" x="6115050" y="2589213"/>
          <p14:tracePt t="42986" x="6124575" y="2589213"/>
          <p14:tracePt t="42999" x="6132513" y="2589213"/>
          <p14:tracePt t="43040" x="6142038" y="2589213"/>
          <p14:tracePt t="43088" x="6151563" y="2589213"/>
          <p14:tracePt t="43104" x="6161088" y="2589213"/>
          <p14:tracePt t="43151" x="6170613" y="2589213"/>
          <p14:tracePt t="43181" x="6180138" y="2589213"/>
          <p14:tracePt t="43188" x="6180138" y="2579688"/>
          <p14:tracePt t="43194" x="6188075" y="2579688"/>
          <p14:tracePt t="43197" x="6197600" y="2579688"/>
          <p14:tracePt t="43212" x="6216650" y="2570163"/>
          <p14:tracePt t="43215" x="6235700" y="2570163"/>
          <p14:tracePt t="43224" x="6262688" y="2570163"/>
          <p14:tracePt t="43230" x="6281738" y="2570163"/>
          <p14:tracePt t="43239" x="6291263" y="2570163"/>
          <p14:tracePt t="43246" x="6308725" y="2570163"/>
          <p14:tracePt t="43253" x="6327775" y="2570163"/>
          <p14:tracePt t="43260" x="6356350" y="2570163"/>
          <p14:tracePt t="43269" x="6364288" y="2570163"/>
          <p14:tracePt t="43277" x="6373813" y="2570163"/>
          <p14:tracePt t="43282" x="6392863" y="2570163"/>
          <p14:tracePt t="43293" x="6421438" y="2560638"/>
          <p14:tracePt t="43304" x="6448425" y="2560638"/>
          <p14:tracePt t="43309" x="6467475" y="2560638"/>
          <p14:tracePt t="43319" x="6484938" y="2560638"/>
          <p14:tracePt t="43321" x="6513513" y="2560638"/>
          <p14:tracePt t="43333" x="6532563" y="2543175"/>
          <p14:tracePt t="43340" x="6550025" y="2543175"/>
          <p14:tracePt t="43348" x="6578600" y="2543175"/>
          <p14:tracePt t="43355" x="6597650" y="2543175"/>
          <p14:tracePt t="43362" x="6605588" y="2543175"/>
          <p14:tracePt t="43370" x="6624638" y="2543175"/>
          <p14:tracePt t="43377" x="6634163" y="2543175"/>
          <p14:tracePt t="43388" x="6680200" y="2543175"/>
          <p14:tracePt t="43399" x="6699250" y="2543175"/>
          <p14:tracePt t="43403" x="6718300" y="2543175"/>
          <p14:tracePt t="43413" x="6735763" y="2543175"/>
          <p14:tracePt t="43417" x="6745288" y="2543175"/>
          <p14:tracePt t="43428" x="6773863" y="2533650"/>
          <p14:tracePt t="43433" x="6819900" y="2524125"/>
          <p14:tracePt t="43441" x="6838950" y="2524125"/>
          <p14:tracePt t="43449" x="6846888" y="2514600"/>
          <p14:tracePt t="43456" x="6884988" y="2505075"/>
          <p14:tracePt t="43464" x="6894513" y="2505075"/>
          <p14:tracePt t="43473" x="6911975" y="2497138"/>
          <p14:tracePt t="43482" x="6959600" y="2459038"/>
          <p14:tracePt t="43497" x="6986588" y="2439988"/>
          <p14:tracePt t="43507" x="7005638" y="2439988"/>
          <p14:tracePt t="43522" x="7015163" y="2413000"/>
          <p14:tracePt t="43537" x="7042150" y="2403475"/>
          <p14:tracePt t="43545" x="7051675" y="2376488"/>
          <p14:tracePt t="43558" x="7061200" y="2366963"/>
          <p14:tracePt t="43566" x="7061200" y="2357438"/>
          <p14:tracePt t="43574" x="7061200" y="2347913"/>
          <p14:tracePt t="43590" x="7070725" y="2338388"/>
          <p14:tracePt t="43602" x="7070725" y="2328863"/>
          <p14:tracePt t="43605" x="7070725" y="2319338"/>
          <p14:tracePt t="43616" x="7070725" y="2311400"/>
          <p14:tracePt t="43622" x="7070725" y="2292350"/>
          <p14:tracePt t="43630" x="7070725" y="2282825"/>
          <p14:tracePt t="43638" x="7051675" y="2263775"/>
          <p14:tracePt t="43645" x="7032625" y="2236788"/>
          <p14:tracePt t="43654" x="7023100" y="2227263"/>
          <p14:tracePt t="43660" x="7005638" y="2208213"/>
          <p14:tracePt t="43671" x="6875463" y="2106613"/>
          <p14:tracePt t="43686" x="6699250" y="2005013"/>
          <p14:tracePt t="43696" x="6624638" y="1976438"/>
          <p14:tracePt t="43700" x="6559550" y="1930400"/>
          <p14:tracePt t="43711" x="6503988" y="1901825"/>
          <p14:tracePt t="43716" x="6477000" y="1901825"/>
          <p14:tracePt t="43725" x="6438900" y="1884363"/>
          <p14:tracePt t="43732" x="6402388" y="1855788"/>
          <p14:tracePt t="43739" x="6364288" y="1855788"/>
          <p14:tracePt t="43747" x="6327775" y="1828800"/>
          <p14:tracePt t="43755" x="6291263" y="1819275"/>
          <p14:tracePt t="43763" x="6253163" y="1809750"/>
          <p14:tracePt t="43770" x="6197600" y="1781175"/>
          <p14:tracePt t="43780" x="6049963" y="1754188"/>
          <p14:tracePt t="43790" x="5975350" y="1716088"/>
          <p14:tracePt t="43794" x="5900738" y="1708150"/>
          <p14:tracePt t="43806" x="5835650" y="1689100"/>
          <p14:tracePt t="43810" x="5780088" y="1660525"/>
          <p14:tracePt t="43819" x="5743575" y="1660525"/>
          <p14:tracePt t="43828" x="5688013" y="1633538"/>
          <p14:tracePt t="43834" x="5649913" y="1633538"/>
          <p14:tracePt t="43842" x="5613400" y="1624013"/>
          <p14:tracePt t="43848" x="5576888" y="1624013"/>
          <p14:tracePt t="43856" x="5538788" y="1614488"/>
          <p14:tracePt t="43863" x="5511800" y="1604963"/>
          <p14:tracePt t="43873" x="5418138" y="1587500"/>
          <p14:tracePt t="43888" x="5316538" y="1558925"/>
          <p14:tracePt t="43899" x="5280025" y="1549400"/>
          <p14:tracePt t="43905" x="5241925" y="1539875"/>
          <p14:tracePt t="43913" x="5205413" y="1539875"/>
          <p14:tracePt t="43921" x="5159375" y="1522413"/>
          <p14:tracePt t="43928" x="5130800" y="1512888"/>
          <p14:tracePt t="43935" x="5111750" y="1512888"/>
          <p14:tracePt t="43944" x="5075238" y="1503363"/>
          <p14:tracePt t="43951" x="5038725" y="1484313"/>
          <p14:tracePt t="43957" x="5019675" y="1484313"/>
          <p14:tracePt t="43967" x="4899025" y="1474788"/>
          <p14:tracePt t="43979" x="4843463" y="1466850"/>
          <p14:tracePt t="43983" x="4797425" y="1466850"/>
          <p14:tracePt t="43994" x="4741863" y="1447800"/>
          <p14:tracePt t="43997" x="4694238" y="1438275"/>
          <p14:tracePt t="44008" x="4657725" y="1438275"/>
          <p14:tracePt t="44014" x="4621213" y="1428750"/>
          <p14:tracePt t="44022" x="4592638" y="1411288"/>
          <p14:tracePt t="44029" x="4556125" y="1411288"/>
          <p14:tracePt t="44037" x="4546600" y="1401763"/>
          <p14:tracePt t="44045" x="4537075" y="1392238"/>
          <p14:tracePt t="44052" x="4518025" y="1392238"/>
          <p14:tracePt t="44061" x="4500563" y="1382713"/>
          <p14:tracePt t="44066" x="4462463" y="1373188"/>
          <p14:tracePt t="44072" x="4435475" y="1363663"/>
          <p14:tracePt t="44075" x="4389438" y="1336675"/>
          <p14:tracePt t="44087" x="4314825" y="1298575"/>
          <p14:tracePt t="44093" x="4240213" y="1290638"/>
          <p14:tracePt t="44103" x="4165600" y="1262063"/>
          <p14:tracePt t="44109" x="4064000" y="1206500"/>
          <p14:tracePt t="44116" x="4017963" y="1206500"/>
          <p14:tracePt t="44127" x="3943350" y="1177925"/>
          <p14:tracePt t="44131" x="3906838" y="1177925"/>
          <p14:tracePt t="44137" x="3887788" y="1160463"/>
          <p14:tracePt t="44147" x="3851275" y="1160463"/>
          <p14:tracePt t="44156" x="3786188" y="1141413"/>
          <p14:tracePt t="44171" x="3711575" y="1122363"/>
          <p14:tracePt t="44183" x="3665538" y="1104900"/>
          <p14:tracePt t="44188" x="3590925" y="1076325"/>
          <p14:tracePt t="44196" x="3516313" y="1066800"/>
          <p14:tracePt t="44200" x="3441700" y="1049338"/>
          <p14:tracePt t="44211" x="3368675" y="1020763"/>
          <p14:tracePt t="44219" x="3294063" y="992188"/>
          <p14:tracePt t="44226" x="3257550" y="974725"/>
          <p14:tracePt t="44232" x="3200400" y="965200"/>
          <p14:tracePt t="44239" x="3173413" y="955675"/>
          <p14:tracePt t="44250" x="3098800" y="928688"/>
          <p14:tracePt t="44263" x="3043238" y="909638"/>
          <p14:tracePt t="44267" x="3006725" y="900113"/>
          <p14:tracePt t="44276" x="2941638" y="890588"/>
          <p14:tracePt t="44280" x="2886075" y="890588"/>
          <p14:tracePt t="44290" x="2820988" y="871538"/>
          <p14:tracePt t="44296" x="2774950" y="871538"/>
          <p14:tracePt t="44305" x="2719388" y="863600"/>
          <p14:tracePt t="44311" x="2671763" y="863600"/>
          <p14:tracePt t="44320" x="2616200" y="863600"/>
          <p14:tracePt t="44327" x="2579688" y="863600"/>
          <p14:tracePt t="44335" x="2551113" y="863600"/>
          <p14:tracePt t="44344" x="2524125" y="863600"/>
          <p14:tracePt t="44349" x="2505075" y="871538"/>
          <p14:tracePt t="44357" x="2468563" y="871538"/>
          <p14:tracePt t="44359" x="2439988" y="890588"/>
          <p14:tracePt t="44370" x="2393950" y="900113"/>
          <p14:tracePt t="44374" x="2357438" y="928688"/>
          <p14:tracePt t="44386" x="2300288" y="928688"/>
          <p14:tracePt t="44391" x="2254250" y="936625"/>
          <p14:tracePt t="44400" x="2198688" y="946150"/>
          <p14:tracePt t="44408" x="2133600" y="965200"/>
          <p14:tracePt t="44414" x="2078038" y="965200"/>
          <p14:tracePt t="44423" x="2032000" y="965200"/>
          <p14:tracePt t="44429" x="1995488" y="965200"/>
          <p14:tracePt t="44439" x="1939925" y="974725"/>
          <p14:tracePt t="44454" x="1874838" y="992188"/>
          <p14:tracePt t="44465" x="1836738" y="1001713"/>
          <p14:tracePt t="44469" x="1790700" y="1001713"/>
          <p14:tracePt t="44479" x="1754188" y="1001713"/>
          <p14:tracePt t="44484" x="1706563" y="1001713"/>
          <p14:tracePt t="44494" x="1643063" y="1001713"/>
          <p14:tracePt t="44500" x="1585913" y="1001713"/>
          <p14:tracePt t="44509" x="1539875" y="1001713"/>
          <p14:tracePt t="44516" x="1503363" y="1001713"/>
          <p14:tracePt t="44523" x="1465263" y="1011238"/>
          <p14:tracePt t="44533" x="1409700" y="1011238"/>
          <p14:tracePt t="44548" x="1363663" y="1020763"/>
          <p14:tracePt t="44560" x="1344613" y="1020763"/>
          <p14:tracePt t="44563" x="1327150" y="1020763"/>
          <p14:tracePt t="44574" x="1298575" y="1039813"/>
          <p14:tracePt t="44580" x="1281113" y="1049338"/>
          <p14:tracePt t="44588" x="1252538" y="1049338"/>
          <p14:tracePt t="44595" x="1216025" y="1049338"/>
          <p14:tracePt t="44602" x="1187450" y="1049338"/>
          <p14:tracePt t="44611" x="1150938" y="1049338"/>
          <p14:tracePt t="44618" x="1122363" y="1049338"/>
          <p14:tracePt t="44628" x="1066800" y="1049338"/>
          <p14:tracePt t="44639" x="1047750" y="1049338"/>
          <p14:tracePt t="44643" x="1030288" y="1049338"/>
          <p14:tracePt t="44654" x="1020763" y="1049338"/>
          <p14:tracePt t="44658" x="1011238" y="1049338"/>
          <p14:tracePt t="44669" x="984250" y="1039813"/>
          <p14:tracePt t="44682" x="965200" y="1020763"/>
          <p14:tracePt t="44688" x="946150" y="1020763"/>
          <p14:tracePt t="44697" x="927100" y="1011238"/>
          <p14:tracePt t="44704" x="909638" y="1011238"/>
          <p14:tracePt t="44713" x="900113" y="1001713"/>
          <p14:tracePt t="44722" x="881063" y="992188"/>
          <p14:tracePt t="44734" x="881063" y="984250"/>
          <p14:tracePt t="44737" x="871538" y="974725"/>
          <p14:tracePt t="44748" x="863600" y="955675"/>
          <p14:tracePt t="44754" x="854075" y="928688"/>
          <p14:tracePt t="44763" x="844550" y="919163"/>
          <p14:tracePt t="44768" x="835025" y="909638"/>
          <p14:tracePt t="44779" x="835025" y="890588"/>
          <p14:tracePt t="44783" x="835025" y="854075"/>
          <p14:tracePt t="44792" x="835025" y="844550"/>
          <p14:tracePt t="44800" x="835025" y="825500"/>
          <p14:tracePt t="44806" x="835025" y="808038"/>
          <p14:tracePt t="44815" x="835025" y="769938"/>
          <p14:tracePt t="44821" x="835025" y="752475"/>
          <p14:tracePt t="44830" x="835025" y="733425"/>
          <p14:tracePt t="44842" x="844550" y="733425"/>
          <p14:tracePt t="44847" x="854075" y="704850"/>
          <p14:tracePt t="44861" x="854075" y="695325"/>
          <p14:tracePt t="44871" x="854075" y="687388"/>
          <p14:tracePt t="44886" x="854075" y="677863"/>
          <p14:tracePt t="44893" x="863600" y="668338"/>
          <p14:tracePt t="44910" x="871538" y="658813"/>
          <p14:tracePt t="44925" x="881063" y="649288"/>
          <p14:tracePt t="44936" x="890588" y="639763"/>
          <p14:tracePt t="44939" x="890588" y="631825"/>
          <p14:tracePt t="44957" x="890588" y="622300"/>
          <p14:tracePt t="44966" x="900113" y="612775"/>
          <p14:tracePt t="44980" x="909638" y="612775"/>
          <p14:tracePt t="45001" x="919163" y="603250"/>
          <p14:tracePt t="45009" x="927100" y="593725"/>
          <p14:tracePt t="45019" x="946150" y="584200"/>
          <p14:tracePt t="45034" x="955675" y="574675"/>
          <p14:tracePt t="45045" x="965200" y="566738"/>
          <p14:tracePt t="45051" x="984250" y="566738"/>
          <p14:tracePt t="45065" x="992188" y="557213"/>
          <p14:tracePt t="45112" x="1011238" y="547688"/>
          <p14:tracePt t="45140" x="1020763" y="547688"/>
          <p14:tracePt t="45143" x="1030288" y="547688"/>
          <p14:tracePt t="45160" x="1030288" y="538163"/>
          <p14:tracePt t="45192" x="1039813" y="538163"/>
          <p14:tracePt t="45205" x="1057275" y="538163"/>
          <p14:tracePt t="45234" x="1066800" y="528638"/>
          <p14:tracePt t="45238" x="1076325" y="528638"/>
          <p14:tracePt t="45270" x="1085850" y="519113"/>
          <p14:tracePt t="45286" x="1095375" y="519113"/>
          <p14:tracePt t="45307" x="1104900" y="519113"/>
          <p14:tracePt t="45316" x="1112838" y="511175"/>
          <p14:tracePt t="45332" x="1131888" y="501650"/>
          <p14:tracePt t="45343" x="1141413" y="501650"/>
          <p14:tracePt t="45357" x="1150938" y="501650"/>
          <p14:tracePt t="45363" x="1150938" y="492125"/>
          <p14:tracePt t="45387" x="1160463" y="492125"/>
          <p14:tracePt t="45400" x="1168400" y="482600"/>
          <p14:tracePt t="45410" x="1187450" y="473075"/>
          <p14:tracePt t="45426" x="1216025" y="446088"/>
          <p14:tracePt t="45437" x="1243013" y="436563"/>
          <p14:tracePt t="45452" x="1262063" y="417513"/>
          <p14:tracePt t="45466" x="1271588" y="407988"/>
          <p14:tracePt t="45472" x="1281113" y="398463"/>
          <p14:tracePt t="45480" x="1289050" y="390525"/>
          <p14:tracePt t="45496" x="1298575" y="390525"/>
          <p14:tracePt t="45504" x="1327150" y="361950"/>
          <p14:tracePt t="45520" x="1336675" y="352425"/>
          <p14:tracePt t="45532" x="1344613" y="352425"/>
          <p14:tracePt t="45536" x="1354138" y="342900"/>
          <p14:tracePt t="45547" x="1363663" y="333375"/>
          <p14:tracePt t="45550" x="1382713" y="333375"/>
          <p14:tracePt t="45561" x="1392238" y="325438"/>
          <p14:tracePt t="45575" x="1401763" y="315913"/>
          <p14:tracePt t="45589" x="1409700" y="315913"/>
          <p14:tracePt t="45604" x="1419225" y="315913"/>
          <p14:tracePt t="45611" x="1428750" y="315913"/>
          <p14:tracePt t="45626" x="1438275" y="306388"/>
          <p14:tracePt t="45629" x="1447800" y="296863"/>
          <p14:tracePt t="45640" x="1465263" y="296863"/>
          <p14:tracePt t="45645" x="1474788" y="296863"/>
          <p14:tracePt t="45655" x="1484313" y="287338"/>
          <p14:tracePt t="45661" x="1512888" y="277813"/>
          <p14:tracePt t="45675" x="1549400" y="269875"/>
          <p14:tracePt t="45684" x="1558925" y="260350"/>
          <p14:tracePt t="45694" x="1568450" y="260350"/>
          <p14:tracePt t="45698" x="1577975" y="250825"/>
          <p14:tracePt t="45708" x="1604963" y="222250"/>
          <p14:tracePt t="45720" x="1624013" y="222250"/>
          <p14:tracePt t="45724" x="1651000" y="212725"/>
          <p14:tracePt t="45735" x="1670050" y="204788"/>
          <p14:tracePt t="45739" x="1706563" y="195263"/>
          <p14:tracePt t="45749" x="1744663" y="176213"/>
          <p14:tracePt t="45756" x="1781175" y="176213"/>
          <p14:tracePt t="45763" x="1800225" y="166688"/>
          <p14:tracePt t="45770" x="1836738" y="157163"/>
          <p14:tracePt t="45778" x="1874838" y="157163"/>
          <p14:tracePt t="45787" x="1901825" y="149225"/>
          <p14:tracePt t="45793" x="1920875" y="130175"/>
          <p14:tracePt t="45803" x="1976438" y="130175"/>
          <p14:tracePt t="45817" x="2012950" y="111125"/>
          <p14:tracePt t="45829" x="2032000" y="111125"/>
          <p14:tracePt t="45832" x="2068513" y="101600"/>
          <p14:tracePt t="45844" x="2087563" y="92075"/>
          <p14:tracePt t="45849" x="2124075" y="92075"/>
          <p14:tracePt t="45858" x="2162175" y="74613"/>
          <p14:tracePt t="45865" x="2198688" y="65088"/>
          <p14:tracePt t="45872" x="2217738" y="65088"/>
          <p14:tracePt t="45880" x="2254250" y="65088"/>
          <p14:tracePt t="45887" x="2292350" y="65088"/>
          <p14:tracePt t="45896" x="2328863" y="65088"/>
          <p14:tracePt t="45902" x="2347913" y="55563"/>
          <p14:tracePt t="45911" x="2384425" y="55563"/>
          <p14:tracePt t="45911" x="2420938" y="55563"/>
          <p14:tracePt t="45923" x="2449513" y="46038"/>
          <p14:tracePt t="45927" x="2468563" y="46038"/>
          <p14:tracePt t="45937" x="2505075" y="46038"/>
          <p14:tracePt t="45943" x="2541588" y="46038"/>
          <p14:tracePt t="45952" x="2560638" y="46038"/>
          <p14:tracePt t="45959" x="2579688" y="28575"/>
          <p14:tracePt t="45968" x="2616200" y="28575"/>
          <p14:tracePt t="45973" x="2654300" y="19050"/>
          <p14:tracePt t="45981" x="2671763" y="19050"/>
          <p14:tracePt t="45989" x="2709863" y="19050"/>
          <p14:tracePt t="45995" x="2765425" y="19050"/>
          <p14:tracePt t="46003" x="2792413" y="19050"/>
          <p14:tracePt t="46005" x="2830513" y="19050"/>
          <p14:tracePt t="46022" x="2951163" y="19050"/>
          <p14:tracePt t="46032" x="3016250" y="19050"/>
          <p14:tracePt t="46037" x="3089275" y="19050"/>
          <p14:tracePt t="46046" x="3136900" y="19050"/>
          <p14:tracePt t="46054" x="3200400" y="19050"/>
          <p14:tracePt t="46063" x="3257550" y="19050"/>
          <p14:tracePt t="46067" x="3303588" y="19050"/>
          <p14:tracePt t="46075" x="3368675" y="19050"/>
          <p14:tracePt t="46084" x="3424238" y="36513"/>
          <p14:tracePt t="46091" x="3470275" y="36513"/>
          <p14:tracePt t="46099" x="3544888" y="46038"/>
          <p14:tracePt t="46115" x="3627438" y="65088"/>
          <p14:tracePt t="46126" x="3665538" y="65088"/>
          <p14:tracePt t="46132" x="3702050" y="65088"/>
          <p14:tracePt t="46140" x="3738563" y="65088"/>
          <p14:tracePt t="46144" x="3776663" y="65088"/>
          <p14:tracePt t="46155" x="3786188" y="65088"/>
          <p14:tracePt t="46161" x="3813175" y="65088"/>
          <p14:tracePt t="46170" x="3841750" y="65088"/>
          <p14:tracePt t="46178" x="3851275" y="65088"/>
          <p14:tracePt t="46193" x="3859213" y="65088"/>
          <p14:tracePt t="46532" x="3943350" y="65088"/>
          <p14:tracePt t="46539" x="4064000" y="74613"/>
          <p14:tracePt t="46547" x="4194175" y="92075"/>
          <p14:tracePt t="46555" x="4286250" y="92075"/>
          <p14:tracePt t="46562" x="4397375" y="111125"/>
          <p14:tracePt t="46570" x="4648200" y="130175"/>
          <p14:tracePt t="46587" x="4833938" y="130175"/>
          <p14:tracePt t="46598" x="4964113" y="130175"/>
          <p14:tracePt t="46604" x="5056188" y="130175"/>
          <p14:tracePt t="46613" x="5149850" y="149225"/>
          <p14:tracePt t="46615" x="5260975" y="149225"/>
          <p14:tracePt t="46628" x="5353050" y="157163"/>
          <p14:tracePt t="46632" x="5492750" y="157163"/>
          <p14:tracePt t="46642" x="5586413" y="157163"/>
          <p14:tracePt t="46649" x="5649913" y="157163"/>
          <p14:tracePt t="46655" x="5724525" y="139700"/>
          <p14:tracePt t="46665" x="5789613" y="139700"/>
          <p14:tracePt t="46670" x="5845175" y="139700"/>
          <p14:tracePt t="46681" x="5946775" y="139700"/>
          <p14:tracePt t="46696" x="6049963" y="130175"/>
          <p14:tracePt t="46707" x="6076950" y="111125"/>
          <p14:tracePt t="46711" x="6132513" y="111125"/>
          <p14:tracePt t="46721" x="6197600" y="111125"/>
          <p14:tracePt t="46728" x="6235700" y="111125"/>
          <p14:tracePt t="46736" x="6281738" y="111125"/>
          <p14:tracePt t="46744" x="6337300" y="111125"/>
          <p14:tracePt t="46750" x="6421438" y="111125"/>
          <p14:tracePt t="46759" x="6467475" y="111125"/>
          <p14:tracePt t="46764" x="6532563" y="111125"/>
          <p14:tracePt t="46774" x="6699250" y="139700"/>
          <p14:tracePt t="46787" x="6791325" y="139700"/>
          <p14:tracePt t="46791" x="6884988" y="149225"/>
          <p14:tracePt t="46802" x="6959600" y="166688"/>
          <p14:tracePt t="46805" x="7005638" y="157163"/>
          <p14:tracePt t="46815" x="7061200" y="166688"/>
          <p14:tracePt t="46822" x="7097713" y="166688"/>
          <p14:tracePt t="46830" x="7143750" y="166688"/>
          <p14:tracePt t="46836" x="7172325" y="166688"/>
          <p14:tracePt t="46846" x="7218363" y="166688"/>
          <p14:tracePt t="46854" x="7256463" y="176213"/>
          <p14:tracePt t="46859" x="7292975" y="185738"/>
          <p14:tracePt t="46868" x="7377113" y="204788"/>
          <p14:tracePt t="46881" x="7432675" y="212725"/>
          <p14:tracePt t="46886" x="7469188" y="212725"/>
          <p14:tracePt t="46895" x="7505700" y="241300"/>
          <p14:tracePt t="46899" x="7553325" y="241300"/>
          <p14:tracePt t="46915" x="7608888" y="260350"/>
          <p14:tracePt t="46924" x="7618413" y="260350"/>
          <p14:tracePt t="46932" x="7645400" y="277813"/>
          <p14:tracePt t="46939" x="7664450" y="287338"/>
          <p14:tracePt t="46947" x="7691438" y="287338"/>
          <p14:tracePt t="46953" x="7710488" y="287338"/>
          <p14:tracePt t="46964" x="7756525" y="296863"/>
          <p14:tracePt t="46977" x="7775575" y="306388"/>
          <p14:tracePt t="46979" x="7794625" y="306388"/>
          <p14:tracePt t="46989" x="7831138" y="325438"/>
          <p14:tracePt t="46994" x="7867650" y="333375"/>
          <p14:tracePt t="47004" x="7896225" y="333375"/>
          <p14:tracePt t="47011" x="7915275" y="342900"/>
          <p14:tracePt t="47020" x="7970838" y="352425"/>
          <p14:tracePt t="47026" x="7997825" y="371475"/>
          <p14:tracePt t="47033" x="8043863" y="390525"/>
          <p14:tracePt t="47041" x="8062913" y="407988"/>
          <p14:tracePt t="47047" x="8099425" y="417513"/>
          <p14:tracePt t="47057" x="8156575" y="446088"/>
          <p14:tracePt t="47073" x="8202613" y="454025"/>
          <p14:tracePt t="47083" x="8229600" y="463550"/>
          <p14:tracePt t="47089" x="8239125" y="473075"/>
          <p14:tracePt t="47098" x="8248650" y="473075"/>
          <p14:tracePt t="47104" x="8267700" y="482600"/>
          <p14:tracePt t="47112" x="8267700" y="492125"/>
          <p14:tracePt t="47121" x="8277225" y="492125"/>
          <p14:tracePt t="47129" x="8285163" y="492125"/>
          <p14:tracePt t="47136" x="8285163" y="501650"/>
          <p14:tracePt t="47150" x="8294688" y="511175"/>
          <p14:tracePt t="47164" x="8304213" y="519113"/>
          <p14:tracePt t="47168" x="8304213" y="528638"/>
          <p14:tracePt t="47193" x="8313738" y="538163"/>
          <p14:tracePt t="47207" x="8323263" y="547688"/>
          <p14:tracePt t="47228" x="8323263" y="557213"/>
          <p14:tracePt t="47247" x="8323263" y="574675"/>
          <p14:tracePt t="47261" x="8332788" y="574675"/>
          <p14:tracePt t="47272" x="8332788" y="584200"/>
          <p14:tracePt t="47278" x="8332788" y="593725"/>
          <p14:tracePt t="47291" x="8340725" y="593725"/>
          <p14:tracePt t="47302" x="8340725" y="603250"/>
          <p14:tracePt t="47310" x="8340725" y="622300"/>
          <p14:tracePt t="47323" x="8340725" y="639763"/>
          <p14:tracePt t="47341" x="8340725" y="658813"/>
          <p14:tracePt t="47354" x="8340725" y="668338"/>
          <p14:tracePt t="47371" x="8340725" y="677863"/>
          <p14:tracePt t="47396" x="8340725" y="687388"/>
          <p14:tracePt t="47411" x="8340725" y="695325"/>
          <p14:tracePt t="47435" x="8340725" y="714375"/>
          <p14:tracePt t="47446" x="8332788" y="714375"/>
          <p14:tracePt t="47451" x="8332788" y="723900"/>
          <p14:tracePt t="47466" x="8332788" y="733425"/>
          <p14:tracePt t="47481" x="8332788" y="752475"/>
          <p14:tracePt t="47491" x="8323263" y="752475"/>
          <p14:tracePt t="47505" x="8323263" y="779463"/>
          <p14:tracePt t="47520" x="8313738" y="779463"/>
          <p14:tracePt t="47530" x="8313738" y="798513"/>
          <p14:tracePt t="47544" x="8313738" y="808038"/>
          <p14:tracePt t="47555" x="8304213" y="815975"/>
          <p14:tracePt t="47570" x="8294688" y="825500"/>
          <p14:tracePt t="47576" x="8294688" y="835025"/>
          <p14:tracePt t="47585" x="8294688" y="844550"/>
          <p14:tracePt t="47592" x="8294688" y="854075"/>
          <p14:tracePt t="47599" x="8285163" y="854075"/>
          <p14:tracePt t="47607" x="8277225" y="871538"/>
          <p14:tracePt t="47623" x="8277225" y="890588"/>
          <p14:tracePt t="47640" x="8267700" y="900113"/>
          <p14:tracePt t="47654" x="8258175" y="909638"/>
          <p14:tracePt t="47664" x="8258175" y="919163"/>
          <p14:tracePt t="47670" x="8258175" y="928688"/>
          <p14:tracePt t="47679" x="8248650" y="936625"/>
          <p14:tracePt t="47687" x="8239125" y="936625"/>
          <p14:tracePt t="47694" x="8239125" y="946150"/>
          <p14:tracePt t="47701" x="8239125" y="955675"/>
          <p14:tracePt t="47708" x="8229600" y="965200"/>
          <p14:tracePt t="47717" x="8220075" y="974725"/>
          <p14:tracePt t="47730" x="8220075" y="1001713"/>
          <p14:tracePt t="47733" x="8212138" y="1001713"/>
          <p14:tracePt t="47744" x="8193088" y="1020763"/>
          <p14:tracePt t="47750" x="8193088" y="1039813"/>
          <p14:tracePt t="47764" x="8183563" y="1039813"/>
          <p14:tracePt t="47773" x="8183563" y="1049338"/>
          <p14:tracePt t="47780" x="8174038" y="1057275"/>
          <p14:tracePt t="47813" x="8164513" y="1076325"/>
          <p14:tracePt t="47838" x="8156575" y="1076325"/>
          <p14:tracePt t="47853" x="8156575" y="1085850"/>
          <p14:tracePt t="47875" x="8156575" y="1095375"/>
          <p14:tracePt t="47889" x="8147050" y="1095375"/>
          <p14:tracePt t="47906" x="8137525" y="1104900"/>
          <p14:tracePt t="47962" x="8137525" y="1112838"/>
          <p14:tracePt t="48015" x="8128000" y="1112838"/>
          <p14:tracePt t="48157" x="8128000" y="1122363"/>
          <p14:tracePt t="48171" x="8118475" y="1122363"/>
          <p14:tracePt t="48217" x="8118475" y="1131888"/>
          <p14:tracePt t="48259" x="8108950" y="1131888"/>
          <p14:tracePt t="48298" x="8108950" y="1141413"/>
          <p14:tracePt t="48303" x="8091488" y="1160463"/>
          <p14:tracePt t="48345" x="8081963" y="1160463"/>
          <p14:tracePt t="48368" x="8072438" y="1160463"/>
          <p14:tracePt t="48383" x="8062913" y="1160463"/>
          <p14:tracePt t="48391" x="8053388" y="1169988"/>
          <p14:tracePt t="48407" x="8043863" y="1169988"/>
          <p14:tracePt t="48418" x="8035925" y="1169988"/>
          <p14:tracePt t="48434" x="8026400" y="1169988"/>
          <p14:tracePt t="48447" x="8016875" y="1169988"/>
          <p14:tracePt t="48455" x="8007350" y="1169988"/>
          <p14:tracePt t="48477" x="7988300" y="1150938"/>
          <p14:tracePt t="48485" x="7978775" y="1150938"/>
          <p14:tracePt t="48513" x="7961313" y="1141413"/>
          <p14:tracePt t="48557" x="7951788" y="1141413"/>
          <p14:tracePt t="48580" x="7942263" y="1141413"/>
          <p14:tracePt t="48608" x="7932738" y="1131888"/>
          <p14:tracePt t="48622" x="7923213" y="1131888"/>
          <p14:tracePt t="48628" x="7923213" y="1122363"/>
          <p14:tracePt t="48651" x="7905750" y="1122363"/>
          <p14:tracePt t="48665" x="7905750" y="1112838"/>
          <p14:tracePt t="48680" x="7896225" y="1104900"/>
          <p14:tracePt t="48689" x="7886700" y="1104900"/>
          <p14:tracePt t="48701" x="7877175" y="1104900"/>
          <p14:tracePt t="48704" x="7867650" y="1104900"/>
          <p14:tracePt t="48716" x="7867650" y="1095375"/>
          <p14:tracePt t="48721" x="7859713" y="1095375"/>
          <p14:tracePt t="48731" x="7850188" y="1085850"/>
          <p14:tracePt t="48753" x="7831138" y="1085850"/>
          <p14:tracePt t="48769" x="7821613" y="1085850"/>
          <p14:tracePt t="48774" x="7812088" y="1076325"/>
          <p14:tracePt t="48783" x="7802563" y="1076325"/>
          <p14:tracePt t="48799" x="7794625" y="1066800"/>
          <p14:tracePt t="48815" x="7785100" y="1066800"/>
          <p14:tracePt t="48854" x="7775575" y="1066800"/>
          <p14:tracePt t="48875" x="7766050" y="1066800"/>
          <p14:tracePt t="50508" x="7756525" y="1066800"/>
          <p14:tracePt t="50529" x="7747000" y="1076325"/>
          <p14:tracePt t="50622" x="7739063" y="1085850"/>
          <p14:tracePt t="50637" x="7729538" y="1095375"/>
          <p14:tracePt t="50646" x="7720013" y="1095375"/>
          <p14:tracePt t="50662" x="7710488" y="1095375"/>
          <p14:tracePt t="50670" x="7700963" y="1095375"/>
          <p14:tracePt t="50683" x="7691438" y="1104900"/>
          <p14:tracePt t="50697" x="7681913" y="1104900"/>
          <p14:tracePt t="50701" x="7664450" y="1112838"/>
          <p14:tracePt t="50712" x="7654925" y="1112838"/>
          <p14:tracePt t="50726" x="7635875" y="1112838"/>
          <p14:tracePt t="50740" x="7626350" y="1112838"/>
          <p14:tracePt t="50747" x="7618413" y="1112838"/>
          <p14:tracePt t="50755" x="7608888" y="1112838"/>
          <p14:tracePt t="50763" x="7599363" y="1112838"/>
          <p14:tracePt t="50780" x="7580313" y="1112838"/>
          <p14:tracePt t="50809" x="7570788" y="1112838"/>
          <p14:tracePt t="50821" x="7561263" y="1112838"/>
          <p14:tracePt t="50835" x="7561263" y="1122363"/>
          <p14:tracePt t="50842" x="7553325" y="1122363"/>
          <p14:tracePt t="50858" x="7543800" y="1122363"/>
          <p14:tracePt t="50874" x="7543800" y="1131888"/>
          <p14:tracePt t="50889" x="7524750" y="1131888"/>
          <p14:tracePt t="50901" x="7515225" y="1141413"/>
          <p14:tracePt t="50914" x="7515225" y="1160463"/>
          <p14:tracePt t="50920" x="7497763" y="1160463"/>
          <p14:tracePt t="50935" x="7488238" y="1169988"/>
          <p14:tracePt t="50945" x="7478713" y="1169988"/>
          <p14:tracePt t="50953" x="7469188" y="1177925"/>
          <p14:tracePt t="50957" x="7440613" y="1187450"/>
          <p14:tracePt t="50968" x="7404100" y="1206500"/>
          <p14:tracePt t="50980" x="7377113" y="1216025"/>
          <p14:tracePt t="50985" x="7329488" y="1243013"/>
          <p14:tracePt t="50995" x="7292975" y="1271588"/>
          <p14:tracePt t="50999" x="7256463" y="1290638"/>
          <p14:tracePt t="51009" x="7200900" y="1308100"/>
          <p14:tracePt t="51013" x="7181850" y="1317625"/>
          <p14:tracePt t="51023" x="7107238" y="1346200"/>
          <p14:tracePt t="51030" x="7051675" y="1373188"/>
          <p14:tracePt t="51039" x="6996113" y="1401763"/>
          <p14:tracePt t="51046" x="6921500" y="1419225"/>
          <p14:tracePt t="51054" x="6856413" y="1428750"/>
          <p14:tracePt t="51063" x="6708775" y="1457325"/>
          <p14:tracePt t="51074" x="6634163" y="1474788"/>
          <p14:tracePt t="51081" x="6588125" y="1474788"/>
          <p14:tracePt t="51094" x="6484938" y="1484313"/>
          <p14:tracePt t="51103" x="6411913" y="1503363"/>
          <p14:tracePt t="51108" x="6373813" y="1512888"/>
          <p14:tracePt t="51118" x="6291263" y="1531938"/>
          <p14:tracePt t="51125" x="6235700" y="1539875"/>
          <p14:tracePt t="51132" x="6188075" y="1549400"/>
          <p14:tracePt t="51140" x="6115050" y="1568450"/>
          <p14:tracePt t="51147" x="6040438" y="1595438"/>
          <p14:tracePt t="51157" x="5883275" y="1660525"/>
          <p14:tracePt t="51169" x="5835650" y="1670050"/>
          <p14:tracePt t="51172" x="5762625" y="1698625"/>
          <p14:tracePt t="51183" x="5688013" y="1735138"/>
          <p14:tracePt t="51188" x="5632450" y="1763713"/>
          <p14:tracePt t="51197" x="5557838" y="1773238"/>
          <p14:tracePt t="51203" x="5502275" y="1800225"/>
          <p14:tracePt t="51214" x="5446713" y="1819275"/>
          <p14:tracePt t="51217" x="5408613" y="1836738"/>
          <p14:tracePt t="51227" x="5362575" y="1865313"/>
          <p14:tracePt t="51234" x="5335588" y="1893888"/>
          <p14:tracePt t="51241" x="5316538" y="1893888"/>
          <p14:tracePt t="51251" x="5289550" y="1920875"/>
          <p14:tracePt t="51266" x="5270500" y="1930400"/>
          <p14:tracePt t="51277" x="5270500" y="1949450"/>
          <p14:tracePt t="52315" x="5176838" y="2032000"/>
          <p14:tracePt t="52329" x="5121275" y="2097088"/>
          <p14:tracePt t="52334" x="5038725" y="2162175"/>
          <p14:tracePt t="52344" x="4927600" y="2301875"/>
          <p14:tracePt t="52349" x="4824413" y="2403475"/>
          <p14:tracePt t="52358" x="4676775" y="2514600"/>
          <p14:tracePt t="52364" x="4510088" y="2663825"/>
          <p14:tracePt t="52372" x="4324350" y="2774950"/>
          <p14:tracePt t="52379" x="4156075" y="2867025"/>
          <p14:tracePt t="52387" x="4017963" y="2960688"/>
          <p14:tracePt t="52396" x="3868738" y="3062288"/>
          <p14:tracePt t="52404" x="3683000" y="3182938"/>
          <p14:tracePt t="52412" x="3359150" y="3359150"/>
          <p14:tracePt t="52423" x="3257550" y="3443288"/>
          <p14:tracePt t="52426" x="3136900" y="3517900"/>
          <p14:tracePt t="52439" x="3052763" y="3563938"/>
          <p14:tracePt t="52441" x="2959100" y="3609975"/>
          <p14:tracePt t="52453" x="2857500" y="3665538"/>
          <p14:tracePt t="52456" x="2719388" y="3711575"/>
          <p14:tracePt t="52468" x="2625725" y="3749675"/>
          <p14:tracePt t="52475" x="2524125" y="3776663"/>
          <p14:tracePt t="52482" x="2430463" y="3814763"/>
          <p14:tracePt t="52490" x="2338388" y="3822700"/>
          <p14:tracePt t="52497" x="2263775" y="3860800"/>
          <p14:tracePt t="52507" x="2106613" y="3916363"/>
          <p14:tracePt t="52520" x="1939925" y="3981450"/>
          <p14:tracePt t="52532" x="1882775" y="3981450"/>
          <p14:tracePt t="52538" x="1819275" y="4008438"/>
          <p14:tracePt t="52546" x="1744663" y="4017963"/>
          <p14:tracePt t="52553" x="1689100" y="4037013"/>
          <p14:tracePt t="52562" x="1624013" y="4037013"/>
          <p14:tracePt t="52568" x="1558925" y="4037013"/>
          <p14:tracePt t="52577" x="1503363" y="4037013"/>
          <p14:tracePt t="52585" x="1457325" y="4037013"/>
          <p14:tracePt t="52591" x="1382713" y="4027488"/>
          <p14:tracePt t="52599" x="1298575" y="4008438"/>
          <p14:tracePt t="52616" x="1225550" y="3981450"/>
          <p14:tracePt t="52627" x="1187450" y="3971925"/>
          <p14:tracePt t="52631" x="1177925" y="3971925"/>
          <p14:tracePt t="52641" x="1160463" y="3952875"/>
          <p14:tracePt t="52646" x="1150938" y="3943350"/>
          <p14:tracePt t="52655" x="1131888" y="3943350"/>
          <p14:tracePt t="52693" x="1131888" y="3925888"/>
          <p14:tracePt t="52699" x="1112838" y="3925888"/>
          <p14:tracePt t="52709" x="1104900" y="3897313"/>
          <p14:tracePt t="52721" x="1104900" y="3887788"/>
          <p14:tracePt t="52724" x="1104900" y="3870325"/>
          <p14:tracePt t="52741" x="1104900" y="3841750"/>
          <p14:tracePt t="52751" x="1112838" y="3841750"/>
          <p14:tracePt t="52756" x="1112838" y="3832225"/>
          <p14:tracePt t="52764" x="1112838" y="3822700"/>
          <p14:tracePt t="52779" x="1131888" y="3805238"/>
          <p14:tracePt t="52794" x="1141413" y="3805238"/>
          <p14:tracePt t="52804" x="1168400" y="3776663"/>
          <p14:tracePt t="52814" x="1196975" y="3759200"/>
          <p14:tracePt t="52820" x="1216025" y="3740150"/>
          <p14:tracePt t="52829" x="1252538" y="3740150"/>
          <p14:tracePt t="52833" x="1289050" y="3711575"/>
          <p14:tracePt t="52844" x="1344613" y="3702050"/>
          <p14:tracePt t="52851" x="1363663" y="3694113"/>
          <p14:tracePt t="52858" x="1419225" y="3665538"/>
          <p14:tracePt t="52866" x="1457325" y="3665538"/>
          <p14:tracePt t="52873" x="1474788" y="3656013"/>
          <p14:tracePt t="52881" x="1503363" y="3638550"/>
          <p14:tracePt t="52889" x="1522413" y="3638550"/>
          <p14:tracePt t="52898" x="1577975" y="3619500"/>
          <p14:tracePt t="52913" x="1651000" y="3600450"/>
          <p14:tracePt t="52924" x="1689100" y="3600450"/>
          <p14:tracePt t="52928" x="1735138" y="3600450"/>
          <p14:tracePt t="52938" x="1771650" y="3600450"/>
          <p14:tracePt t="52945" x="1836738" y="3600450"/>
          <p14:tracePt t="52954" x="1865313" y="3600450"/>
          <p14:tracePt t="52962" x="1911350" y="3590925"/>
          <p14:tracePt t="52968" x="1939925" y="3581400"/>
          <p14:tracePt t="52975" x="1957388" y="3581400"/>
          <p14:tracePt t="52982" x="1976438" y="3581400"/>
          <p14:tracePt t="52992" x="1995488" y="3581400"/>
          <p14:tracePt t="53003" x="2003425" y="3581400"/>
          <p14:tracePt t="53021" x="2012950" y="3581400"/>
          <p14:tracePt t="53033" x="2022475" y="3581400"/>
          <p14:tracePt t="53048" x="2032000" y="3581400"/>
          <p14:tracePt t="53053" x="2041525" y="3581400"/>
          <p14:tracePt t="53067" x="2060575" y="3581400"/>
          <p14:tracePt t="53091" x="2087563" y="3581400"/>
          <p14:tracePt t="53113" x="2097088" y="3581400"/>
          <p14:tracePt t="53119" x="2106613" y="3581400"/>
          <p14:tracePt t="53132" x="2124075" y="3581400"/>
          <p14:tracePt t="53148" x="2133600" y="3581400"/>
          <p14:tracePt t="53156" x="2143125" y="3581400"/>
          <p14:tracePt t="53164" x="2152650" y="3581400"/>
          <p14:tracePt t="53171" x="2162175" y="3581400"/>
          <p14:tracePt t="53185" x="2181225" y="3581400"/>
          <p14:tracePt t="53195" x="2189163" y="3581400"/>
          <p14:tracePt t="53209" x="2198688" y="3581400"/>
          <p14:tracePt t="53222" x="2208213" y="3581400"/>
          <p14:tracePt t="53236" x="2217738" y="3581400"/>
          <p14:tracePt t="53251" x="2227263" y="3581400"/>
          <p14:tracePt t="53265" x="2236788" y="3581400"/>
          <p14:tracePt t="53273" x="2244725" y="3581400"/>
          <p14:tracePt t="53290" x="2263775" y="3581400"/>
          <p14:tracePt t="53316" x="2282825" y="3581400"/>
          <p14:tracePt t="53330" x="2292350" y="3581400"/>
          <p14:tracePt t="53360" x="2300288" y="3581400"/>
          <p14:tracePt t="53374" x="2309813" y="3581400"/>
          <p14:tracePt t="53384" x="2319338" y="3581400"/>
          <p14:tracePt t="53415" x="2328863" y="3581400"/>
          <p14:tracePt t="53446" x="2338388" y="3581400"/>
          <p14:tracePt t="53478" x="2347913" y="3581400"/>
          <p14:tracePt t="53491" x="2357438" y="3581400"/>
          <p14:tracePt t="53508" x="2365375" y="3581400"/>
          <p14:tracePt t="53525" x="2374900" y="3581400"/>
          <p14:tracePt t="53548" x="2384425" y="3581400"/>
          <p14:tracePt t="53556" x="2393950" y="3581400"/>
          <p14:tracePt t="53572" x="2403475" y="3581400"/>
          <p14:tracePt t="53586" x="2413000" y="3581400"/>
          <p14:tracePt t="53603" x="2420938" y="3581400"/>
          <p14:tracePt t="53666" x="2430463" y="3581400"/>
          <p14:tracePt t="53980" x="2505075" y="3563938"/>
          <p14:tracePt t="53991" x="2606675" y="3517900"/>
          <p14:tracePt t="53997" x="2700338" y="3479800"/>
          <p14:tracePt t="54006" x="2774950" y="3470275"/>
          <p14:tracePt t="54011" x="2830513" y="3443288"/>
          <p14:tracePt t="54019" x="2903538" y="3424238"/>
          <p14:tracePt t="54027" x="2978150" y="3397250"/>
          <p14:tracePt t="54035" x="3052763" y="3378200"/>
          <p14:tracePt t="54045" x="3154363" y="3340100"/>
          <p14:tracePt t="54060" x="3248025" y="3303588"/>
          <p14:tracePt t="54071" x="3303588" y="3284538"/>
          <p14:tracePt t="54075" x="3321050" y="3284538"/>
          <p14:tracePt t="54085" x="3368675" y="3276600"/>
          <p14:tracePt t="54091" x="3395663" y="3267075"/>
          <p14:tracePt t="54099" x="3414713" y="3267075"/>
          <p14:tracePt t="54104" x="3433763" y="3267075"/>
          <p14:tracePt t="54115" x="3460750" y="3248025"/>
          <p14:tracePt t="54124" x="3497263" y="3248025"/>
          <p14:tracePt t="54129" x="3506788" y="3238500"/>
          <p14:tracePt t="54138" x="3535363" y="3238500"/>
          <p14:tracePt t="54143" x="3544888" y="3228975"/>
          <p14:tracePt t="54153" x="3600450" y="3211513"/>
          <p14:tracePt t="54165" x="3656013" y="3201988"/>
          <p14:tracePt t="54170" x="3702050" y="3182938"/>
          <p14:tracePt t="54180" x="3776663" y="3173413"/>
          <p14:tracePt t="54186" x="3832225" y="3173413"/>
          <p14:tracePt t="54194" x="3859213" y="3155950"/>
          <p14:tracePt t="54198" x="3897313" y="3146425"/>
          <p14:tracePt t="54208" x="3952875" y="3146425"/>
          <p14:tracePt t="54216" x="3998913" y="3136900"/>
          <p14:tracePt t="54223" x="4035425" y="3117850"/>
          <p14:tracePt t="54232" x="4092575" y="3117850"/>
          <p14:tracePt t="54237" x="4129088" y="3108325"/>
          <p14:tracePt t="54248" x="4213225" y="3098800"/>
          <p14:tracePt t="54259" x="4249738" y="3081338"/>
          <p14:tracePt t="54264" x="4295775" y="3071813"/>
          <p14:tracePt t="54273" x="4351338" y="3071813"/>
          <p14:tracePt t="54278" x="4397375" y="3071813"/>
          <p14:tracePt t="54289" x="4452938" y="3071813"/>
          <p14:tracePt t="54292" x="4500563" y="3071813"/>
          <p14:tracePt t="54302" x="4537075" y="3071813"/>
          <p14:tracePt t="54309" x="4573588" y="3071813"/>
          <p14:tracePt t="54317" x="4602163" y="3071813"/>
          <p14:tracePt t="54325" x="4630738" y="3071813"/>
          <p14:tracePt t="54331" x="4667250" y="3062288"/>
          <p14:tracePt t="54340" x="4694238" y="3052763"/>
          <p14:tracePt t="54358" x="4713288" y="3052763"/>
          <p14:tracePt t="54367" x="4722813" y="3052763"/>
          <p14:tracePt t="54373" x="4732338" y="3052763"/>
          <p14:tracePt t="54382" x="4741863" y="3052763"/>
          <p14:tracePt t="54404" x="4759325" y="3052763"/>
          <p14:tracePt t="54420" x="4768850" y="3052763"/>
          <p14:tracePt t="54426" x="4778375" y="3052763"/>
          <p14:tracePt t="54436" x="4797425" y="3052763"/>
          <p14:tracePt t="54451" x="4843463" y="3052763"/>
          <p14:tracePt t="54463" x="4852988" y="3052763"/>
          <p14:tracePt t="54467" x="4870450" y="3052763"/>
          <p14:tracePt t="54477" x="4908550" y="3052763"/>
          <p14:tracePt t="54482" x="4918075" y="3052763"/>
          <p14:tracePt t="54491" x="4954588" y="3035300"/>
          <p14:tracePt t="54498" x="4983163" y="3035300"/>
          <p14:tracePt t="54506" x="5010150" y="3025775"/>
          <p14:tracePt t="54515" x="5048250" y="3025775"/>
          <p14:tracePt t="54520" x="5084763" y="3025775"/>
          <p14:tracePt t="54530" x="5140325" y="3016250"/>
          <p14:tracePt t="54542" x="5186363" y="3006725"/>
          <p14:tracePt t="54546" x="5214938" y="3006725"/>
          <p14:tracePt t="54557" x="5232400" y="2987675"/>
          <p14:tracePt t="54561" x="5270500" y="2978150"/>
          <p14:tracePt t="54572" x="5297488" y="2970213"/>
          <p14:tracePt t="54577" x="5326063" y="2951163"/>
          <p14:tracePt t="54585" x="5345113" y="2951163"/>
          <p14:tracePt t="54593" x="5372100" y="2941638"/>
          <p14:tracePt t="54609" x="5381625" y="2932113"/>
          <p14:tracePt t="54652" x="5391150" y="2932113"/>
          <p14:tracePt t="54655" x="5400675" y="2914650"/>
          <p14:tracePt t="54671" x="5400675" y="2895600"/>
          <p14:tracePt t="54680" x="5400675" y="2867025"/>
          <p14:tracePt t="54686" x="5391150" y="2849563"/>
          <p14:tracePt t="54694" x="5381625" y="2820988"/>
          <p14:tracePt t="54702" x="5289550" y="2728913"/>
          <p14:tracePt t="54709" x="5140325" y="2589213"/>
          <p14:tracePt t="54716" x="4908550" y="2376488"/>
          <p14:tracePt t="54724" x="4630738" y="2190750"/>
          <p14:tracePt t="54734" x="4035425" y="1790700"/>
          <p14:tracePt t="54750" x="3136900" y="1411288"/>
          <p14:tracePt t="54759" x="2811463" y="1290638"/>
          <p14:tracePt t="54765" x="2393950" y="1160463"/>
          <p14:tracePt t="54774" x="1985963" y="1030288"/>
          <p14:tracePt t="54782" x="1754188" y="974725"/>
          <p14:tracePt t="54789" x="1428750" y="890588"/>
          <p14:tracePt t="54796" x="1047750" y="835025"/>
          <p14:tracePt t="54804" x="760413" y="815975"/>
          <p14:tracePt t="54811" x="538163" y="825500"/>
          <p14:tracePt t="54817" x="222250" y="844550"/>
          <p14:tracePt t="55072" x="296863" y="3721100"/>
          <p14:tracePt t="55079" x="463550" y="3832225"/>
          <p14:tracePt t="55086" x="668338" y="3906838"/>
          <p14:tracePt t="55093" x="955675" y="3971925"/>
          <p14:tracePt t="55100" x="1141413" y="4000500"/>
          <p14:tracePt t="55111" x="1457325" y="4073525"/>
          <p14:tracePt t="55126" x="1706563" y="4073525"/>
          <p14:tracePt t="55137" x="1754188" y="4073525"/>
          <p14:tracePt t="55141" x="1809750" y="4073525"/>
          <p14:tracePt t="55151" x="1827213" y="4073525"/>
          <p14:tracePt t="55166" x="1836738" y="4073525"/>
          <p14:tracePt t="55209" x="1846263" y="4064000"/>
          <p14:tracePt t="55220" x="1846263" y="4037013"/>
          <p14:tracePt t="55232" x="1846263" y="4017963"/>
          <p14:tracePt t="55234" x="1836738" y="4008438"/>
          <p14:tracePt t="55246" x="1827213" y="3981450"/>
          <p14:tracePt t="55252" x="1819275" y="3962400"/>
          <p14:tracePt t="55266" x="1800225" y="3935413"/>
          <p14:tracePt t="55281" x="1790700" y="3925888"/>
          <p14:tracePt t="55290" x="1790700" y="3916363"/>
          <p14:tracePt t="55298" x="1781175" y="3906838"/>
          <p14:tracePt t="55304" x="1754188" y="3887788"/>
          <p14:tracePt t="55315" x="1689100" y="3841750"/>
          <p14:tracePt t="55325" x="1633538" y="3814763"/>
          <p14:tracePt t="55328" x="1624013" y="3814763"/>
          <p14:tracePt t="55340" x="1614488" y="3795713"/>
          <p14:tracePt t="55345" x="1595438" y="3795713"/>
          <p14:tracePt t="55355" x="1568450" y="3767138"/>
          <p14:tracePt t="55361" x="1539875" y="3767138"/>
          <p14:tracePt t="55369" x="1484313" y="3740150"/>
          <p14:tracePt t="55375" x="1447800" y="3740150"/>
          <p14:tracePt t="55383" x="1392238" y="3711575"/>
          <p14:tracePt t="55392" x="1327150" y="3711575"/>
          <p14:tracePt t="55398" x="1271588" y="3702050"/>
          <p14:tracePt t="55411" x="1150938" y="3684588"/>
          <p14:tracePt t="55419" x="1131888" y="3684588"/>
          <p14:tracePt t="55423" x="1112838" y="3684588"/>
          <p14:tracePt t="55434" x="1085850" y="3684588"/>
          <p14:tracePt t="55449" x="1076325" y="3684588"/>
          <p14:tracePt t="55457" x="1066800" y="3684588"/>
          <p14:tracePt t="55470" x="1057275" y="3684588"/>
          <p14:tracePt t="55492" x="1039813" y="3702050"/>
          <p14:tracePt t="55502" x="1030288" y="3721100"/>
          <p14:tracePt t="55514" x="1011238" y="3740150"/>
          <p14:tracePt t="55518" x="1001713" y="3749675"/>
          <p14:tracePt t="55528" x="992188" y="3767138"/>
          <p14:tracePt t="55533" x="992188" y="3786188"/>
          <p14:tracePt t="55544" x="984250" y="3795713"/>
          <p14:tracePt t="55547" x="974725" y="3805238"/>
          <p14:tracePt t="55559" x="974725" y="3814763"/>
          <p14:tracePt t="55564" x="974725" y="3822700"/>
          <p14:tracePt t="55573" x="974725" y="3832225"/>
          <p14:tracePt t="55581" x="965200" y="3851275"/>
          <p14:tracePt t="55587" x="965200" y="3860800"/>
          <p14:tracePt t="55598" x="955675" y="3879850"/>
          <p14:tracePt t="55608" x="955675" y="3897313"/>
          <p14:tracePt t="55611" x="955675" y="3906838"/>
          <p14:tracePt t="55628" x="946150" y="3916363"/>
          <p14:tracePt t="55643" x="946150" y="3925888"/>
          <p14:tracePt t="56068" x="1104900" y="3943350"/>
          <p14:tracePt t="56083" x="1549400" y="3981450"/>
          <p14:tracePt t="56095" x="1771650" y="4000500"/>
          <p14:tracePt t="56099" x="1930400" y="4017963"/>
          <p14:tracePt t="56109" x="2116138" y="4037013"/>
          <p14:tracePt t="56114" x="2309813" y="4056063"/>
          <p14:tracePt t="56124" x="2495550" y="4073525"/>
          <p14:tracePt t="56131" x="2654300" y="4083050"/>
          <p14:tracePt t="56138" x="2801938" y="4083050"/>
          <p14:tracePt t="56146" x="2941638" y="4102100"/>
          <p14:tracePt t="56152" x="3071813" y="4102100"/>
          <p14:tracePt t="56164" x="3303588" y="4102100"/>
          <p14:tracePt t="56174" x="3395663" y="4121150"/>
          <p14:tracePt t="56177" x="3489325" y="4121150"/>
          <p14:tracePt t="56190" x="3535363" y="4121150"/>
          <p14:tracePt t="56194" x="3600450" y="4121150"/>
          <p14:tracePt t="56204" x="3636963" y="4121150"/>
          <p14:tracePt t="56207" x="3675063" y="4121150"/>
          <p14:tracePt t="56218" x="3711575" y="4121150"/>
          <p14:tracePt t="56225" x="3730625" y="4121150"/>
          <p14:tracePt t="56232" x="3738563" y="4121150"/>
          <p14:tracePt t="56241" x="3748088" y="4121150"/>
          <p14:tracePt t="56247" x="3757613" y="4121150"/>
          <p14:tracePt t="56257" x="3786188" y="4121150"/>
          <p14:tracePt t="56272" x="3813175" y="4111625"/>
          <p14:tracePt t="56287" x="3822700" y="4102100"/>
          <p14:tracePt t="56298" x="3832225" y="4102100"/>
          <p14:tracePt t="56302" x="3841750" y="4083050"/>
          <p14:tracePt t="56312" x="3851275" y="4083050"/>
          <p14:tracePt t="56317" x="3851275" y="4073525"/>
          <p14:tracePt t="56333" x="3859213" y="4073525"/>
          <p14:tracePt t="56341" x="3868738" y="4064000"/>
          <p14:tracePt t="56351" x="3878263" y="4037013"/>
          <p14:tracePt t="56363" x="3878263" y="4027488"/>
          <p14:tracePt t="56378" x="3878263" y="4017963"/>
          <p14:tracePt t="56407" x="3878263" y="4008438"/>
          <p14:tracePt t="56421" x="3878263" y="3990975"/>
          <p14:tracePt t="56436" x="3878263" y="3981450"/>
          <p14:tracePt t="56445" x="3878263" y="3971925"/>
          <p14:tracePt t="56459" x="3878263" y="3962400"/>
          <p14:tracePt t="56471" x="3859213" y="3943350"/>
          <p14:tracePt t="56476" x="3832225" y="3943350"/>
          <p14:tracePt t="56487" x="3813175" y="3916363"/>
          <p14:tracePt t="56493" x="3795713" y="3916363"/>
          <p14:tracePt t="56501" x="3767138" y="3906838"/>
          <p14:tracePt t="56516" x="3748088" y="3897313"/>
          <p14:tracePt t="56523" x="3721100" y="3897313"/>
          <p14:tracePt t="56539" x="3692525" y="3897313"/>
          <p14:tracePt t="56555" x="3665538" y="3897313"/>
          <p14:tracePt t="56566" x="3656013" y="3879850"/>
          <p14:tracePt t="56570" x="3617913" y="3870325"/>
          <p14:tracePt t="56581" x="3581400" y="3870325"/>
          <p14:tracePt t="56586" x="3554413" y="3870325"/>
          <p14:tracePt t="56596" x="3525838" y="3870325"/>
          <p14:tracePt t="56601" x="3506788" y="3860800"/>
          <p14:tracePt t="56610" x="3489325" y="3860800"/>
          <p14:tracePt t="56617" x="3460750" y="3851275"/>
          <p14:tracePt t="56624" x="3441700" y="3851275"/>
          <p14:tracePt t="56630" x="3414713" y="3851275"/>
          <p14:tracePt t="56650" x="3395663" y="3851275"/>
          <p14:tracePt t="56665" x="3386138" y="3851275"/>
          <p14:tracePt t="57402" x="3395663" y="3851275"/>
          <p14:tracePt t="57417" x="3424238" y="3851275"/>
          <p14:tracePt t="57433" x="3441700" y="3851275"/>
          <p14:tracePt t="57444" x="3460750" y="3851275"/>
          <p14:tracePt t="57459" x="3497263" y="3851275"/>
          <p14:tracePt t="57466" x="3506788" y="3841750"/>
          <p14:tracePt t="57474" x="3516313" y="3841750"/>
          <p14:tracePt t="57481" x="3535363" y="3841750"/>
          <p14:tracePt t="57488" x="3544888" y="3841750"/>
          <p14:tracePt t="57496" x="3562350" y="3841750"/>
          <p14:tracePt t="57502" x="3581400" y="3841750"/>
          <p14:tracePt t="57513" x="3617913" y="3822700"/>
          <p14:tracePt t="57523" x="3646488" y="3814763"/>
          <p14:tracePt t="57529" x="3683000" y="3814763"/>
          <p14:tracePt t="57539" x="3692525" y="3814763"/>
          <p14:tracePt t="57543" x="3721100" y="3814763"/>
          <p14:tracePt t="57552" x="3748088" y="3805238"/>
          <p14:tracePt t="57558" x="3767138" y="3805238"/>
          <p14:tracePt t="57567" x="3776663" y="3795713"/>
          <p14:tracePt t="57574" x="3795713" y="3795713"/>
          <p14:tracePt t="57582" x="3803650" y="3795713"/>
          <p14:tracePt t="57590" x="3813175" y="3795713"/>
          <p14:tracePt t="57597" x="3822700" y="3795713"/>
          <p14:tracePt t="57607" x="3851275" y="3795713"/>
          <p14:tracePt t="57618" x="3868738" y="3786188"/>
          <p14:tracePt t="57622" x="3878263" y="3786188"/>
          <p14:tracePt t="57633" x="3897313" y="3786188"/>
          <p14:tracePt t="57637" x="3897313" y="3776663"/>
          <p14:tracePt t="57647" x="3914775" y="3776663"/>
          <p14:tracePt t="57654" x="3924300" y="3776663"/>
          <p14:tracePt t="57663" x="3933825" y="3776663"/>
          <p14:tracePt t="57669" x="3943350" y="3776663"/>
          <p14:tracePt t="57675" x="3952875" y="3767138"/>
          <p14:tracePt t="57685" x="3971925" y="3759200"/>
          <p14:tracePt t="57701" x="3989388" y="3759200"/>
          <p14:tracePt t="57713" x="3998913" y="3759200"/>
          <p14:tracePt t="57717" x="4008438" y="3759200"/>
          <p14:tracePt t="57727" x="4017963" y="3759200"/>
          <p14:tracePt t="57731" x="4027488" y="3749675"/>
          <p14:tracePt t="57741" x="4044950" y="3749675"/>
          <p14:tracePt t="57749" x="4073525" y="3749675"/>
          <p14:tracePt t="57756" x="4083050" y="3749675"/>
          <p14:tracePt t="57764" x="4100513" y="3749675"/>
          <p14:tracePt t="57771" x="4119563" y="3749675"/>
          <p14:tracePt t="57781" x="4148138" y="3749675"/>
          <p14:tracePt t="57797" x="4184650" y="3749675"/>
          <p14:tracePt t="57807" x="4203700" y="3749675"/>
          <p14:tracePt t="57811" x="4221163" y="3749675"/>
          <p14:tracePt t="57822" x="4230688" y="3749675"/>
          <p14:tracePt t="57827" x="4249738" y="3749675"/>
          <p14:tracePt t="57835" x="4276725" y="3749675"/>
          <p14:tracePt t="57843" x="4286250" y="3749675"/>
          <p14:tracePt t="57850" x="4305300" y="3749675"/>
          <p14:tracePt t="57858" x="4314825" y="3749675"/>
          <p14:tracePt t="57865" x="4332288" y="3749675"/>
          <p14:tracePt t="57874" x="4351338" y="3749675"/>
          <p14:tracePt t="57880" x="4379913" y="3749675"/>
          <p14:tracePt t="57890" x="4416425" y="3749675"/>
          <p14:tracePt t="57901" x="4445000" y="3749675"/>
          <p14:tracePt t="57905" x="4462463" y="3749675"/>
          <p14:tracePt t="57915" x="4481513" y="3749675"/>
          <p14:tracePt t="57920" x="4491038" y="3759200"/>
          <p14:tracePt t="57931" x="4518025" y="3759200"/>
          <p14:tracePt t="57935" x="4537075" y="3759200"/>
          <p14:tracePt t="57944" x="4573588" y="3759200"/>
          <p14:tracePt t="57953" x="4592638" y="3767138"/>
          <p14:tracePt t="57958" x="4611688" y="3767138"/>
          <p14:tracePt t="57968" x="4657725" y="3767138"/>
          <p14:tracePt t="57980" x="4676775" y="3767138"/>
          <p14:tracePt t="57983" x="4703763" y="3767138"/>
          <p14:tracePt t="58000" x="4732338" y="3767138"/>
          <p14:tracePt t="58010" x="4751388" y="3767138"/>
          <p14:tracePt t="58014" x="4768850" y="3767138"/>
          <p14:tracePt t="58024" x="4797425" y="3767138"/>
          <p14:tracePt t="58030" x="4814888" y="3767138"/>
          <p14:tracePt t="58038" x="4833938" y="3767138"/>
          <p14:tracePt t="58045" x="4843463" y="3767138"/>
          <p14:tracePt t="58054" x="4852988" y="3767138"/>
          <p14:tracePt t="58063" x="4862513" y="3767138"/>
          <p14:tracePt t="58068" x="4870450" y="3776663"/>
          <p14:tracePt t="58078" x="4899025" y="3776663"/>
          <p14:tracePt t="58278" x="4879975" y="3786188"/>
          <p14:tracePt t="58280" x="4862513" y="3786188"/>
          <p14:tracePt t="58293" x="4852988" y="3786188"/>
          <p14:tracePt t="58297" x="4843463" y="3786188"/>
          <p14:tracePt t="58307" x="4833938" y="3786188"/>
          <p14:tracePt t="58322" x="4824413" y="3786188"/>
          <p14:tracePt t="58337" x="4814888" y="3795713"/>
          <p14:tracePt t="58345" x="4806950" y="3795713"/>
          <p14:tracePt t="58360" x="4797425" y="3805238"/>
          <p14:tracePt t="58372" x="4778375" y="3805238"/>
          <p14:tracePt t="58388" x="4768850" y="3805238"/>
          <p14:tracePt t="58390" x="4759325" y="3805238"/>
          <p14:tracePt t="58408" x="4741863" y="3822700"/>
          <p14:tracePt t="58424" x="4732338" y="3822700"/>
          <p14:tracePt t="58431" x="4722813" y="3832225"/>
          <p14:tracePt t="58438" x="4713288" y="3832225"/>
          <p14:tracePt t="58456" x="4694238" y="3832225"/>
          <p14:tracePt t="58466" x="4686300" y="3832225"/>
          <p14:tracePt t="58472" x="4667250" y="3841750"/>
          <p14:tracePt t="58482" x="4657725" y="3851275"/>
          <p14:tracePt t="58487" x="4638675" y="3851275"/>
          <p14:tracePt t="58498" x="4621213" y="3860800"/>
          <p14:tracePt t="58503" x="4602163" y="3860800"/>
          <p14:tracePt t="58510" x="4565650" y="3870325"/>
          <p14:tracePt t="58518" x="4537075" y="3870325"/>
          <p14:tracePt t="58525" x="4518025" y="3879850"/>
          <p14:tracePt t="58533" x="4425950" y="3897313"/>
          <p14:tracePt t="58550" x="4360863" y="3897313"/>
          <p14:tracePt t="58561" x="4332288" y="3897313"/>
          <p14:tracePt t="58564" x="4305300" y="3897313"/>
          <p14:tracePt t="58576" x="4276725" y="3897313"/>
          <p14:tracePt t="58581" x="4259263" y="3897313"/>
          <p14:tracePt t="58591" x="4249738" y="3897313"/>
          <p14:tracePt t="58597" x="4230688" y="3897313"/>
          <p14:tracePt t="58605" x="4221163" y="3897313"/>
          <p14:tracePt t="58613" x="4213225" y="3897313"/>
          <p14:tracePt t="58620" x="4194175" y="3897313"/>
          <p14:tracePt t="58628" x="4184650" y="3906838"/>
          <p14:tracePt t="58634" x="4175125" y="3906838"/>
          <p14:tracePt t="58644" x="4138613" y="3916363"/>
          <p14:tracePt t="58660" x="4119563" y="3916363"/>
          <p14:tracePt t="58671" x="4110038" y="3916363"/>
          <p14:tracePt t="58674" x="4100513" y="3916363"/>
          <p14:tracePt t="58685" x="4092575" y="3925888"/>
          <p14:tracePt t="58691" x="4083050" y="3925888"/>
          <p14:tracePt t="58699" x="4064000" y="3935413"/>
          <p14:tracePt t="58707" x="4054475" y="3935413"/>
          <p14:tracePt t="58713" x="4027488" y="3935413"/>
          <p14:tracePt t="58722" x="4027488" y="3943350"/>
          <p14:tracePt t="58729" x="4008438" y="3943350"/>
          <p14:tracePt t="58738" x="3962400" y="3952875"/>
          <p14:tracePt t="58750" x="3952875" y="3952875"/>
          <p14:tracePt t="58755" x="3943350" y="3952875"/>
          <p14:tracePt t="58764" x="3924300" y="3962400"/>
          <p14:tracePt t="58768" x="3906838" y="3962400"/>
          <p14:tracePt t="58780" x="3897313" y="3971925"/>
          <p14:tracePt t="58785" x="3887788" y="3971925"/>
          <p14:tracePt t="58793" x="3868738" y="3971925"/>
          <p14:tracePt t="58801" x="3859213" y="3971925"/>
          <p14:tracePt t="58808" x="3832225" y="3971925"/>
          <p14:tracePt t="58815" x="3813175" y="3971925"/>
          <p14:tracePt t="58823" x="3795713" y="3971925"/>
          <p14:tracePt t="58833" x="3721100" y="3971925"/>
          <p14:tracePt t="58844" x="3702050" y="3971925"/>
          <p14:tracePt t="58848" x="3636963" y="3971925"/>
          <p14:tracePt t="58859" x="3609975" y="3971925"/>
          <p14:tracePt t="58862" x="3571875" y="3971925"/>
          <p14:tracePt t="58873" x="3535363" y="3962400"/>
          <p14:tracePt t="58879" x="3506788" y="3962400"/>
          <p14:tracePt t="58889" x="3470275" y="3952875"/>
          <p14:tracePt t="58896" x="3441700" y="3952875"/>
          <p14:tracePt t="58903" x="3424238" y="3935413"/>
          <p14:tracePt t="58910" x="3414713" y="3935413"/>
          <p14:tracePt t="58917" x="3395663" y="3935413"/>
          <p14:tracePt t="58926" x="3321050" y="3916363"/>
          <p14:tracePt t="58941" x="3238500" y="3916363"/>
          <p14:tracePt t="58953" x="3182938" y="3897313"/>
          <p14:tracePt t="58956" x="3108325" y="3887788"/>
          <p14:tracePt t="58967" x="3062288" y="3887788"/>
          <p14:tracePt t="58974" x="3006725" y="3887788"/>
          <p14:tracePt t="58982" x="2959100" y="3870325"/>
          <p14:tracePt t="58989" x="2932113" y="3860800"/>
          <p14:tracePt t="58998" x="2903538" y="3860800"/>
          <p14:tracePt t="59004" x="2867025" y="3860800"/>
          <p14:tracePt t="59012" x="2838450" y="3860800"/>
          <p14:tracePt t="59020" x="2801938" y="3851275"/>
          <p14:tracePt t="59025" x="2792413" y="3851275"/>
          <p14:tracePt t="59035" x="2755900" y="3851275"/>
          <p14:tracePt t="59048" x="2727325" y="3851275"/>
          <p14:tracePt t="59051" x="2690813" y="3851275"/>
          <p14:tracePt t="59062" x="2662238" y="3851275"/>
          <p14:tracePt t="59067" x="2616200" y="3851275"/>
          <p14:tracePt t="59076" x="2598738" y="3851275"/>
          <p14:tracePt t="59082" x="2541588" y="3851275"/>
          <p14:tracePt t="59091" x="2524125" y="3851275"/>
          <p14:tracePt t="59097" x="2505075" y="3851275"/>
          <p14:tracePt t="59107" x="2478088" y="3851275"/>
          <p14:tracePt t="59113" x="2459038" y="3860800"/>
          <p14:tracePt t="59121" x="2430463" y="3879850"/>
          <p14:tracePt t="59130" x="2403475" y="3879850"/>
          <p14:tracePt t="59141" x="2384425" y="3887788"/>
          <p14:tracePt t="59145" x="2357438" y="3897313"/>
          <p14:tracePt t="59156" x="2319338" y="3897313"/>
          <p14:tracePt t="59161" x="2300288" y="3906838"/>
          <p14:tracePt t="59172" x="2273300" y="3916363"/>
          <p14:tracePt t="59175" x="2254250" y="3916363"/>
          <p14:tracePt t="59185" x="2217738" y="3935413"/>
          <p14:tracePt t="59192" x="2198688" y="3943350"/>
          <p14:tracePt t="59200" x="2171700" y="3943350"/>
          <p14:tracePt t="59209" x="2133600" y="3952875"/>
          <p14:tracePt t="59216" x="2116138" y="3971925"/>
          <p14:tracePt t="59224" x="2068513" y="3971925"/>
          <p14:tracePt t="59236" x="2032000" y="3981450"/>
          <p14:tracePt t="59238" x="2012950" y="3990975"/>
          <p14:tracePt t="59251" x="2003425" y="3990975"/>
          <p14:tracePt t="59256" x="1985963" y="4000500"/>
          <p14:tracePt t="59265" x="1957388" y="4008438"/>
          <p14:tracePt t="59273" x="1920875" y="4008438"/>
          <p14:tracePt t="59282" x="1901825" y="4027488"/>
          <p14:tracePt t="59286" x="1865313" y="4037013"/>
          <p14:tracePt t="59294" x="1827213" y="4037013"/>
          <p14:tracePt t="59303" x="1790700" y="4046538"/>
          <p14:tracePt t="59308" x="1771650" y="4064000"/>
          <p14:tracePt t="59320" x="1725613" y="4073525"/>
          <p14:tracePt t="59333" x="1679575" y="4083050"/>
          <p14:tracePt t="59345" x="1643063" y="4092575"/>
          <p14:tracePt t="59349" x="1633538" y="4102100"/>
          <p14:tracePt t="59359" x="1614488" y="4102100"/>
          <p14:tracePt t="59366" x="1595438" y="4121150"/>
          <p14:tracePt t="59374" x="1585913" y="4129088"/>
          <p14:tracePt t="59381" x="1577975" y="4129088"/>
          <p14:tracePt t="59388" x="1568450" y="4138613"/>
          <p14:tracePt t="59397" x="1539875" y="4138613"/>
          <p14:tracePt t="59414" x="1530350" y="4148138"/>
          <p14:tracePt t="59424" x="1522413" y="4148138"/>
          <p14:tracePt t="60292" x="1530350" y="4148138"/>
          <p14:tracePt t="60302" x="1558925" y="4148138"/>
          <p14:tracePt t="60309" x="1568450" y="4148138"/>
          <p14:tracePt t="60317" x="1585913" y="4148138"/>
          <p14:tracePt t="60324" x="1624013" y="4148138"/>
          <p14:tracePt t="60332" x="1643063" y="4148138"/>
          <p14:tracePt t="60340" x="1689100" y="4148138"/>
          <p14:tracePt t="60357" x="1725613" y="4148138"/>
          <p14:tracePt t="60368" x="1754188" y="4148138"/>
          <p14:tracePt t="60370" x="1771650" y="4148138"/>
          <p14:tracePt t="60381" x="1790700" y="4148138"/>
          <p14:tracePt t="60388" x="1827213" y="4148138"/>
          <p14:tracePt t="60397" x="1846263" y="4148138"/>
          <p14:tracePt t="60404" x="1882775" y="4148138"/>
          <p14:tracePt t="60412" x="1911350" y="4148138"/>
          <p14:tracePt t="60418" x="1930400" y="4148138"/>
          <p14:tracePt t="60425" x="1947863" y="4148138"/>
          <p14:tracePt t="60435" x="1985963" y="4148138"/>
          <p14:tracePt t="60440" x="2022475" y="4148138"/>
          <p14:tracePt t="60451" x="2078038" y="4148138"/>
          <p14:tracePt t="60466" x="2152650" y="4148138"/>
          <p14:tracePt t="60477" x="2171700" y="4148138"/>
          <p14:tracePt t="60480" x="2208213" y="4148138"/>
          <p14:tracePt t="60491" x="2244725" y="4148138"/>
          <p14:tracePt t="60498" x="2282825" y="4148138"/>
          <p14:tracePt t="60506" x="2300288" y="4148138"/>
          <p14:tracePt t="60512" x="2338388" y="4148138"/>
          <p14:tracePt t="60521" x="2357438" y="4138613"/>
          <p14:tracePt t="60528" x="2403475" y="4138613"/>
          <p14:tracePt t="60535" x="2430463" y="4129088"/>
          <p14:tracePt t="60545" x="2505075" y="4129088"/>
          <p14:tracePt t="60556" x="2524125" y="4129088"/>
          <p14:tracePt t="60559" x="2589213" y="4129088"/>
          <p14:tracePt t="60571" x="2625725" y="4121150"/>
          <p14:tracePt t="60576" x="2671763" y="4121150"/>
          <p14:tracePt t="60585" x="2709863" y="4121150"/>
          <p14:tracePt t="60591" x="2782888" y="4102100"/>
          <p14:tracePt t="60600" x="2820988" y="4102100"/>
          <p14:tracePt t="60607" x="2867025" y="4102100"/>
          <p14:tracePt t="60615" x="2903538" y="4102100"/>
          <p14:tracePt t="60622" x="2951163" y="4102100"/>
          <p14:tracePt t="60630" x="2978150" y="4092575"/>
          <p14:tracePt t="60638" x="3043238" y="4083050"/>
          <p14:tracePt t="60651" x="3098800" y="4083050"/>
          <p14:tracePt t="60656" x="3117850" y="4083050"/>
          <p14:tracePt t="60665" x="3154363" y="4083050"/>
          <p14:tracePt t="60671" x="3173413" y="4083050"/>
          <p14:tracePt t="60681" x="3209925" y="4083050"/>
          <p14:tracePt t="60686" x="3228975" y="4083050"/>
          <p14:tracePt t="60694" x="3257550" y="4083050"/>
          <p14:tracePt t="60700" x="3303588" y="4083050"/>
          <p14:tracePt t="60708" x="3321050" y="4083050"/>
          <p14:tracePt t="60717" x="3376613" y="4083050"/>
          <p14:tracePt t="60723" x="3414713" y="4083050"/>
          <p14:tracePt t="60733" x="3506788" y="4083050"/>
          <p14:tracePt t="60749" x="3600450" y="4064000"/>
          <p14:tracePt t="60760" x="3646488" y="4056063"/>
          <p14:tracePt t="60763" x="3702050" y="4056063"/>
          <p14:tracePt t="60774" x="3738563" y="4056063"/>
          <p14:tracePt t="60780" x="3757613" y="4056063"/>
          <p14:tracePt t="60789" x="3795713" y="4056063"/>
          <p14:tracePt t="60795" x="3813175" y="4056063"/>
          <p14:tracePt t="60803" x="3832225" y="4056063"/>
          <p14:tracePt t="60810" x="3859213" y="4056063"/>
          <p14:tracePt t="60818" x="3878263" y="4056063"/>
          <p14:tracePt t="60824" x="3914775" y="4056063"/>
          <p14:tracePt t="60842" x="3962400" y="4056063"/>
          <p14:tracePt t="60854" x="3979863" y="4056063"/>
          <p14:tracePt t="60858" x="4017963" y="4056063"/>
          <p14:tracePt t="60868" x="4054475" y="4056063"/>
          <p14:tracePt t="60874" x="4073525" y="4056063"/>
          <p14:tracePt t="60883" x="4129088" y="4056063"/>
          <p14:tracePt t="60889" x="4148138" y="4056063"/>
          <p14:tracePt t="60898" x="4194175" y="4056063"/>
          <p14:tracePt t="60904" x="4221163" y="4056063"/>
          <p14:tracePt t="60913" x="4259263" y="4056063"/>
          <p14:tracePt t="60920" x="4286250" y="4056063"/>
          <p14:tracePt t="60927" x="4324350" y="4056063"/>
          <p14:tracePt t="60935" x="4332288" y="4056063"/>
          <p14:tracePt t="60936" x="4370388" y="4056063"/>
          <p14:tracePt t="60948" x="4389438" y="4056063"/>
          <p14:tracePt t="60952" x="4425950" y="4056063"/>
          <p14:tracePt t="60964" x="4462463" y="4056063"/>
          <p14:tracePt t="60968" x="4500563" y="4056063"/>
          <p14:tracePt t="60977" x="4546600" y="4056063"/>
          <p14:tracePt t="60983" x="4583113" y="4056063"/>
          <p14:tracePt t="60992" x="4621213" y="4056063"/>
          <p14:tracePt t="60999" x="4638675" y="4056063"/>
          <p14:tracePt t="61007" x="4676775" y="4056063"/>
          <p14:tracePt t="61015" x="4694238" y="4056063"/>
          <p14:tracePt t="61023" x="4713288" y="4056063"/>
          <p14:tracePt t="61031" x="4741863" y="4056063"/>
          <p14:tracePt t="61043" x="4759325" y="4056063"/>
          <p14:tracePt t="61046" x="4768850" y="4056063"/>
          <p14:tracePt t="61057" x="4778375" y="4056063"/>
          <p14:tracePt t="61063" x="4787900" y="4056063"/>
          <p14:tracePt t="61072" x="4797425" y="4056063"/>
          <p14:tracePt t="61077" x="4814888" y="4056063"/>
          <p14:tracePt t="61086" x="4824413" y="4056063"/>
          <p14:tracePt t="61092" x="4843463" y="4056063"/>
          <p14:tracePt t="61101" x="4862513" y="4056063"/>
          <p14:tracePt t="61111" x="4889500" y="4056063"/>
          <p14:tracePt t="61114" x="4899025" y="4056063"/>
          <p14:tracePt t="61126" x="4927600" y="4056063"/>
          <p14:tracePt t="61139" x="4935538" y="4056063"/>
          <p14:tracePt t="61151" x="4945063" y="4056063"/>
          <p14:tracePt t="61166" x="4954588" y="4056063"/>
          <p14:tracePt t="61181" x="4964113" y="4056063"/>
          <p14:tracePt t="61210" x="4973638" y="4064000"/>
          <p14:tracePt t="61218" x="4983163" y="4064000"/>
          <p14:tracePt t="61235" x="4991100" y="4064000"/>
          <p14:tracePt t="61246" x="5000625" y="4064000"/>
          <p14:tracePt t="61251" x="5010150" y="4064000"/>
          <p14:tracePt t="61260" x="5019675" y="4064000"/>
          <p14:tracePt t="61265" x="5029200" y="4064000"/>
          <p14:tracePt t="61282" x="5056188" y="4064000"/>
          <p14:tracePt t="61290" x="5056188" y="4073525"/>
          <p14:tracePt t="61297" x="5075238" y="4073525"/>
          <p14:tracePt t="61312" x="5094288" y="4073525"/>
          <p14:tracePt t="61318" x="5111750" y="4073525"/>
          <p14:tracePt t="61328" x="5140325" y="4073525"/>
          <p14:tracePt t="61341" x="5149850" y="4073525"/>
          <p14:tracePt t="61345" x="5159375" y="4083050"/>
          <p14:tracePt t="61355" x="5186363" y="4083050"/>
          <p14:tracePt t="61360" x="5205413" y="4083050"/>
          <p14:tracePt t="61368" x="5214938" y="4083050"/>
          <p14:tracePt t="61374" x="5241925" y="4083050"/>
          <p14:tracePt t="61383" x="5260975" y="4083050"/>
          <p14:tracePt t="61391" x="5280025" y="4092575"/>
          <p14:tracePt t="61399" x="5289550" y="4092575"/>
          <p14:tracePt t="61406" x="5316538" y="4111625"/>
          <p14:tracePt t="61414" x="5335588" y="4111625"/>
          <p14:tracePt t="61423" x="5362575" y="4111625"/>
          <p14:tracePt t="61437" x="5391150" y="4121150"/>
          <p14:tracePt t="61449" x="5400675" y="4121150"/>
          <p14:tracePt t="61453" x="5408613" y="4129088"/>
          <p14:tracePt t="61464" x="5437188" y="4129088"/>
          <p14:tracePt t="61469" x="5446713" y="4129088"/>
          <p14:tracePt t="61479" x="5465763" y="4129088"/>
          <p14:tracePt t="61485" x="5473700" y="4138613"/>
          <p14:tracePt t="61492" x="5492750" y="4138613"/>
          <p14:tracePt t="61500" x="5521325" y="4148138"/>
          <p14:tracePt t="61507" x="5538788" y="4148138"/>
          <p14:tracePt t="61516" x="5594350" y="4176713"/>
          <p14:tracePt t="61531" x="5622925" y="4176713"/>
          <p14:tracePt t="61533" x="5649913" y="4176713"/>
          <p14:tracePt t="61543" x="5678488" y="4176713"/>
          <p14:tracePt t="61549" x="5697538" y="4184650"/>
          <p14:tracePt t="61558" x="5715000" y="4184650"/>
          <p14:tracePt t="61563" x="5724525" y="4184650"/>
          <p14:tracePt t="61573" x="5753100" y="4194175"/>
          <p14:tracePt t="61579" x="5770563" y="4194175"/>
          <p14:tracePt t="61594" x="5789613" y="4194175"/>
          <p14:tracePt t="61601" x="5799138" y="4194175"/>
          <p14:tracePt t="61612" x="5835650" y="4194175"/>
          <p14:tracePt t="61626" x="5854700" y="4194175"/>
          <p14:tracePt t="61640" x="5873750" y="4194175"/>
          <p14:tracePt t="61652" x="5883275" y="4194175"/>
          <p14:tracePt t="61658" x="5910263" y="4194175"/>
          <p14:tracePt t="61666" x="5919788" y="4194175"/>
          <p14:tracePt t="61673" x="5929313" y="4194175"/>
          <p14:tracePt t="61682" x="5946775" y="4194175"/>
          <p14:tracePt t="61688" x="5965825" y="4194175"/>
          <p14:tracePt t="61695" x="5975350" y="4194175"/>
          <p14:tracePt t="61704" x="6011863" y="4176713"/>
          <p14:tracePt t="61710" x="6059488" y="4176713"/>
          <p14:tracePt t="62182" x="6096000" y="4176713"/>
          <p14:tracePt t="62189" x="6132513" y="4167188"/>
          <p14:tracePt t="62196" x="6151563" y="4167188"/>
          <p14:tracePt t="62206" x="6207125" y="4157663"/>
          <p14:tracePt t="62220" x="6245225" y="4157663"/>
          <p14:tracePt t="62223" x="6272213" y="4148138"/>
          <p14:tracePt t="62233" x="6308725" y="4148138"/>
          <p14:tracePt t="62238" x="6337300" y="4148138"/>
          <p14:tracePt t="62246" x="6373813" y="4129088"/>
          <p14:tracePt t="62253" x="6429375" y="4129088"/>
          <p14:tracePt t="62261" x="6477000" y="4121150"/>
          <p14:tracePt t="62269" x="6550025" y="4102100"/>
          <p14:tracePt t="62276" x="6597650" y="4102100"/>
          <p14:tracePt t="62285" x="6670675" y="4102100"/>
          <p14:tracePt t="62292" x="6735763" y="4092575"/>
          <p14:tracePt t="62301" x="6865938" y="4046538"/>
          <p14:tracePt t="62312" x="6940550" y="4037013"/>
          <p14:tracePt t="62316" x="7015163" y="4017963"/>
          <p14:tracePt t="62331" x="7135813" y="3990975"/>
          <p14:tracePt t="62343" x="7172325" y="3962400"/>
          <p14:tracePt t="62345" x="7208838" y="3962400"/>
          <p14:tracePt t="62356" x="7246938" y="3935413"/>
          <p14:tracePt t="62362" x="7283450" y="3925888"/>
          <p14:tracePt t="62370" x="7321550" y="3916363"/>
          <p14:tracePt t="62377" x="7358063" y="3887788"/>
          <p14:tracePt t="62386" x="7385050" y="3870325"/>
          <p14:tracePt t="62392" x="7440613" y="3841750"/>
          <p14:tracePt t="62411" x="7478713" y="3805238"/>
          <p14:tracePt t="62425" x="7497763" y="3786188"/>
          <p14:tracePt t="62436" x="7524750" y="3767138"/>
          <p14:tracePt t="62441" x="7524750" y="3759200"/>
          <p14:tracePt t="62450" x="7524750" y="3749675"/>
          <p14:tracePt t="62459" x="7534275" y="3740150"/>
          <p14:tracePt t="62466" x="7534275" y="3711575"/>
          <p14:tracePt t="62479" x="7524750" y="3694113"/>
          <p14:tracePt t="62488" x="7524750" y="3675063"/>
          <p14:tracePt t="62503" x="7505700" y="3656013"/>
          <p14:tracePt t="62518" x="7497763" y="3619500"/>
          <p14:tracePt t="62521" x="7488238" y="3581400"/>
          <p14:tracePt t="62530" x="7432675" y="3525838"/>
          <p14:tracePt t="62535" x="7367588" y="3424238"/>
          <p14:tracePt t="62545" x="7302500" y="3368675"/>
          <p14:tracePt t="62550" x="7200900" y="3276600"/>
          <p14:tracePt t="62559" x="7080250" y="3192463"/>
          <p14:tracePt t="62568" x="6996113" y="3108325"/>
          <p14:tracePt t="62575" x="6875463" y="3043238"/>
          <p14:tracePt t="62583" x="6670675" y="2886075"/>
          <p14:tracePt t="62595" x="6569075" y="2820988"/>
          <p14:tracePt t="62600" x="6477000" y="2774950"/>
          <p14:tracePt t="62610" x="6392863" y="2746375"/>
          <p14:tracePt t="62614" x="6318250" y="2709863"/>
          <p14:tracePt t="62625" x="6262688" y="2681288"/>
          <p14:tracePt t="62629" x="6170613" y="2635250"/>
          <p14:tracePt t="62640" x="6115050" y="2625725"/>
          <p14:tracePt t="62643" x="6059488" y="2579688"/>
          <p14:tracePt t="62653" x="5938838" y="2543175"/>
          <p14:tracePt t="62660" x="5845175" y="2514600"/>
          <p14:tracePt t="62669" x="5707063" y="2439988"/>
          <p14:tracePt t="62674" x="5567363" y="2403475"/>
          <p14:tracePt t="62683" x="5427663" y="2376488"/>
          <p14:tracePt t="62693" x="5260975" y="2347913"/>
          <p14:tracePt t="62704" x="5159375" y="2311400"/>
          <p14:tracePt t="62709" x="5094288" y="2311400"/>
          <p14:tracePt t="62719" x="5019675" y="2282825"/>
          <p14:tracePt t="62721" x="4945063" y="2282825"/>
          <p14:tracePt t="62733" x="4879975" y="2263775"/>
          <p14:tracePt t="62737" x="4806950" y="2255838"/>
          <p14:tracePt t="62748" x="4751388" y="2255838"/>
          <p14:tracePt t="62756" x="4722813" y="2255838"/>
          <p14:tracePt t="62762" x="4686300" y="2236788"/>
          <p14:tracePt t="62771" x="4676775" y="2236788"/>
          <p14:tracePt t="62776" x="4648200" y="2227263"/>
          <p14:tracePt t="63335" x="4611688" y="2227263"/>
          <p14:tracePt t="63342" x="4546600" y="2227263"/>
          <p14:tracePt t="63351" x="4379913" y="2255838"/>
          <p14:tracePt t="63368" x="4194175" y="2282825"/>
          <p14:tracePt t="63379" x="4148138" y="2282825"/>
          <p14:tracePt t="63384" x="4083050" y="2301875"/>
          <p14:tracePt t="63393" x="4027488" y="2311400"/>
          <p14:tracePt t="63399" x="3979863" y="2311400"/>
          <p14:tracePt t="63408" x="3924300" y="2311400"/>
          <p14:tracePt t="63415" x="3841750" y="2328863"/>
          <p14:tracePt t="63424" x="3767138" y="2338388"/>
          <p14:tracePt t="63429" x="3692525" y="2357438"/>
          <p14:tracePt t="63437" x="3600450" y="2366963"/>
          <p14:tracePt t="63445" x="3414713" y="2413000"/>
          <p14:tracePt t="63458" x="3294063" y="2432050"/>
          <p14:tracePt t="63463" x="3238500" y="2459038"/>
          <p14:tracePt t="63475" x="3173413" y="2478088"/>
          <p14:tracePt t="63478" x="3144838" y="2487613"/>
          <p14:tracePt t="63488" x="3108325" y="2514600"/>
          <p14:tracePt t="63493" x="3071813" y="2514600"/>
          <p14:tracePt t="63502" x="3062288" y="2524125"/>
          <p14:tracePt t="63509" x="3043238" y="2533650"/>
          <p14:tracePt t="63518" x="3016250" y="2543175"/>
          <p14:tracePt t="63524" x="2987675" y="2552700"/>
          <p14:tracePt t="63533" x="2959100" y="2579688"/>
          <p14:tracePt t="63542" x="2903538" y="2608263"/>
          <p14:tracePt t="63544" x="2867025" y="2635250"/>
          <p14:tracePt t="63556" x="2792413" y="2681288"/>
          <p14:tracePt t="63567" x="2755900" y="2709863"/>
          <p14:tracePt t="63573" x="2700338" y="2728913"/>
          <p14:tracePt t="63583" x="2681288" y="2774950"/>
          <p14:tracePt t="63587" x="2644775" y="2794000"/>
          <p14:tracePt t="63596" x="2598738" y="2830513"/>
          <p14:tracePt t="63603" x="2560638" y="2857500"/>
          <p14:tracePt t="63611" x="2524125" y="2886075"/>
          <p14:tracePt t="63618" x="2486025" y="2895600"/>
          <p14:tracePt t="63627" x="2449513" y="2922588"/>
          <p14:tracePt t="63634" x="2413000" y="2941638"/>
          <p14:tracePt t="63641" x="2393950" y="2970213"/>
          <p14:tracePt t="63652" x="2319338" y="2997200"/>
          <p14:tracePt t="63662" x="2292350" y="3016250"/>
          <p14:tracePt t="63665" x="2254250" y="3035300"/>
          <p14:tracePt t="63676" x="2236788" y="3043238"/>
          <p14:tracePt t="63682" x="2181225" y="3098800"/>
          <p14:tracePt t="63691" x="2171700" y="3108325"/>
          <p14:tracePt t="63698" x="2133600" y="3136900"/>
          <p14:tracePt t="63706" x="2087563" y="3201988"/>
          <p14:tracePt t="63712" x="2068513" y="3219450"/>
          <p14:tracePt t="63720" x="2022475" y="3276600"/>
          <p14:tracePt t="63728" x="2003425" y="3303588"/>
          <p14:tracePt t="63734" x="1976438" y="3322638"/>
          <p14:tracePt t="63745" x="1911350" y="3405188"/>
          <p14:tracePt t="63757" x="1911350" y="3414713"/>
          <p14:tracePt t="63761" x="1882775" y="3443288"/>
          <p14:tracePt t="63770" x="1855788" y="3470275"/>
          <p14:tracePt t="63776" x="1800225" y="3525838"/>
          <p14:tracePt t="63785" x="1790700" y="3535363"/>
          <p14:tracePt t="63792" x="1771650" y="3573463"/>
          <p14:tracePt t="63799" x="1754188" y="3590925"/>
          <p14:tracePt t="63807" x="1735138" y="3619500"/>
          <p14:tracePt t="63815" x="1706563" y="3638550"/>
          <p14:tracePt t="63824" x="1689100" y="3675063"/>
          <p14:tracePt t="63829" x="1660525" y="3711575"/>
          <p14:tracePt t="63839" x="1624013" y="3776663"/>
          <p14:tracePt t="63850" x="1624013" y="3795713"/>
          <p14:tracePt t="63852" x="1614488" y="3822700"/>
          <p14:tracePt t="63866" x="1604963" y="3822700"/>
          <p14:tracePt t="63870" x="1604963" y="3841750"/>
          <p14:tracePt t="63879" x="1604963" y="3860800"/>
          <p14:tracePt t="63886" x="1595438" y="3860800"/>
          <p14:tracePt t="63893" x="1595438" y="3897313"/>
          <p14:tracePt t="63902" x="1577975" y="3935413"/>
          <p14:tracePt t="63909" x="1577975" y="3952875"/>
          <p14:tracePt t="63916" x="1568450" y="4000500"/>
          <p14:tracePt t="63924" x="1549400" y="4073525"/>
          <p14:tracePt t="63934" x="1549400" y="4213225"/>
          <p14:tracePt t="64704" x="1549400" y="4222750"/>
          <p14:tracePt t="64714" x="1549400" y="4232275"/>
          <p14:tracePt t="64728" x="1549400" y="4241800"/>
          <p14:tracePt t="64734" x="1549400" y="4249738"/>
          <p14:tracePt t="64744" x="1539875" y="4259263"/>
          <p14:tracePt t="64749" x="1539875" y="4268788"/>
          <p14:tracePt t="64765" x="1530350" y="4278313"/>
          <p14:tracePt t="64772" x="1530350" y="4297363"/>
          <p14:tracePt t="64782" x="1530350" y="4314825"/>
          <p14:tracePt t="64796" x="1522413" y="4343400"/>
          <p14:tracePt t="64809" x="1512888" y="4352925"/>
          <p14:tracePt t="64813" x="1512888" y="4360863"/>
          <p14:tracePt t="64822" x="1512888" y="4370388"/>
          <p14:tracePt t="64830" x="1512888" y="4379913"/>
          <p14:tracePt t="64838" x="1503363" y="4389438"/>
          <p14:tracePt t="64844" x="1493838" y="4398963"/>
          <p14:tracePt t="64851" x="1493838" y="4408488"/>
          <p14:tracePt t="64861" x="1493838" y="4435475"/>
          <p14:tracePt t="64866" x="1484313" y="4445000"/>
          <p14:tracePt t="64877" x="1474788" y="4464050"/>
          <p14:tracePt t="64888" x="1474788" y="4473575"/>
          <p14:tracePt t="64891" x="1457325" y="4491038"/>
          <p14:tracePt t="64904" x="1428750" y="4529138"/>
          <p14:tracePt t="64917" x="1409700" y="4556125"/>
          <p14:tracePt t="64932" x="1382713" y="4575175"/>
          <p14:tracePt t="64937" x="1373188" y="4575175"/>
          <p14:tracePt t="64946" x="1354138" y="4602163"/>
          <p14:tracePt t="64955" x="1327150" y="4602163"/>
          <p14:tracePt t="64962" x="1317625" y="4611688"/>
          <p14:tracePt t="64972" x="1262063" y="4621213"/>
          <p14:tracePt t="64982" x="1243013" y="4630738"/>
          <p14:tracePt t="64987" x="1206500" y="4640263"/>
          <p14:tracePt t="64996" x="1177925" y="4640263"/>
          <p14:tracePt t="65002" x="1131888" y="4640263"/>
          <p14:tracePt t="65011" x="1112838" y="4659313"/>
          <p14:tracePt t="65017" x="1057275" y="4659313"/>
          <p14:tracePt t="65027" x="1039813" y="4667250"/>
          <p14:tracePt t="65031" x="1001713" y="4667250"/>
          <p14:tracePt t="65040" x="965200" y="4667250"/>
          <p14:tracePt t="65046" x="927100" y="4667250"/>
          <p14:tracePt t="65055" x="909638" y="4667250"/>
          <p14:tracePt t="65063" x="854075" y="4667250"/>
          <p14:tracePt t="65079" x="806450" y="4676775"/>
          <p14:tracePt t="65091" x="779463" y="4686300"/>
          <p14:tracePt t="65094" x="760413" y="4686300"/>
          <p14:tracePt t="65105" x="750888" y="4686300"/>
          <p14:tracePt t="65112" x="742950" y="4686300"/>
          <p14:tracePt t="65121" x="723900" y="4695825"/>
          <p14:tracePt t="65135" x="695325" y="4705350"/>
          <p14:tracePt t="65159" x="687388" y="4714875"/>
          <p14:tracePt t="65174" x="677863" y="4714875"/>
          <p14:tracePt t="65200" x="677863" y="4722813"/>
          <p14:tracePt t="65205" x="668338" y="4732338"/>
          <p14:tracePt t="65214" x="668338" y="4741863"/>
          <p14:tracePt t="65219" x="658813" y="4751388"/>
          <p14:tracePt t="65229" x="649288" y="4760913"/>
          <p14:tracePt t="65236" x="649288" y="4770438"/>
          <p14:tracePt t="65247" x="639763" y="4779963"/>
          <p14:tracePt t="65252" x="639763" y="4797425"/>
          <p14:tracePt t="65268" x="639763" y="4816475"/>
          <p14:tracePt t="65279" x="630238" y="4835525"/>
          <p14:tracePt t="65300" x="630238" y="4843463"/>
          <p14:tracePt t="65309" x="630238" y="4852988"/>
          <p14:tracePt t="65315" x="630238" y="4862513"/>
          <p14:tracePt t="65331" x="630238" y="4872038"/>
          <p14:tracePt t="65375" x="630238" y="4881563"/>
          <p14:tracePt t="65389" x="630238" y="4891088"/>
          <p14:tracePt t="65394" x="649288" y="4908550"/>
          <p14:tracePt t="65403" x="677863" y="4918075"/>
          <p14:tracePt t="65409" x="677863" y="4927600"/>
          <p14:tracePt t="65419" x="704850" y="4946650"/>
          <p14:tracePt t="65424" x="714375" y="4956175"/>
          <p14:tracePt t="65432" x="742950" y="4956175"/>
          <p14:tracePt t="65441" x="760413" y="4964113"/>
          <p14:tracePt t="65446" x="769938" y="4973638"/>
          <p14:tracePt t="65453" x="788988" y="4983163"/>
          <p14:tracePt t="65458" x="815975" y="4992688"/>
          <p14:tracePt t="65468" x="854075" y="4992688"/>
          <p14:tracePt t="65470" x="890588" y="5011738"/>
          <p14:tracePt t="65483" x="936625" y="5021263"/>
          <p14:tracePt t="65488" x="965200" y="5029200"/>
          <p14:tracePt t="65497" x="1030288" y="5048250"/>
          <p14:tracePt t="65504" x="1047750" y="5057775"/>
          <p14:tracePt t="65512" x="1122363" y="5067300"/>
          <p14:tracePt t="65519" x="1160463" y="5067300"/>
          <p14:tracePt t="65527" x="1206500" y="5084763"/>
          <p14:tracePt t="65534" x="1243013" y="5094288"/>
          <p14:tracePt t="65541" x="1298575" y="5103813"/>
          <p14:tracePt t="65550" x="1363663" y="5122863"/>
          <p14:tracePt t="65563" x="1392238" y="5122863"/>
          <p14:tracePt t="65565" x="1409700" y="5122863"/>
          <p14:tracePt t="65577" x="1428750" y="5122863"/>
          <p14:tracePt t="65583" x="1457325" y="5132388"/>
          <p14:tracePt t="65591" x="1474788" y="5132388"/>
          <p14:tracePt t="65597" x="1493838" y="5132388"/>
          <p14:tracePt t="65607" x="1530350" y="5132388"/>
          <p14:tracePt t="65611" x="1585913" y="5132388"/>
          <p14:tracePt t="65621" x="1604963" y="5132388"/>
          <p14:tracePt t="65629" x="1670050" y="5132388"/>
          <p14:tracePt t="65636" x="1706563" y="5132388"/>
          <p14:tracePt t="65646" x="1809750" y="5103813"/>
          <p14:tracePt t="65657" x="1865313" y="5103813"/>
          <p14:tracePt t="65661" x="1901825" y="5103813"/>
          <p14:tracePt t="65672" x="1920875" y="5103813"/>
          <p14:tracePt t="65676" x="1939925" y="5094288"/>
          <p14:tracePt t="65687" x="1966913" y="5076825"/>
          <p14:tracePt t="66289" x="1985963" y="5076825"/>
          <p14:tracePt t="66296" x="2032000" y="5076825"/>
          <p14:tracePt t="66303" x="2124075" y="5076825"/>
          <p14:tracePt t="66319" x="2162175" y="5076825"/>
          <p14:tracePt t="66321" x="2227263" y="5076825"/>
          <p14:tracePt t="66331" x="2273300" y="5076825"/>
          <p14:tracePt t="66336" x="2319338" y="5076825"/>
          <p14:tracePt t="66347" x="2393950" y="5076825"/>
          <p14:tracePt t="66351" x="2420938" y="5076825"/>
          <p14:tracePt t="66361" x="2478088" y="5076825"/>
          <p14:tracePt t="66367" x="2514600" y="5076825"/>
          <p14:tracePt t="66377" x="2551113" y="5076825"/>
          <p14:tracePt t="66383" x="2570163" y="5084763"/>
          <p14:tracePt t="66390" x="2606675" y="5084763"/>
          <p14:tracePt t="66399" x="2635250" y="5094288"/>
          <p14:tracePt t="66412" x="2644775" y="5094288"/>
          <p14:tracePt t="66415" x="2654300" y="5094288"/>
          <p14:tracePt t="66430" x="2671763" y="5094288"/>
          <p14:tracePt t="66441" x="2681288" y="5094288"/>
          <p14:tracePt t="66445" x="2690813" y="5084763"/>
          <p14:tracePt t="66455" x="2709863" y="5084763"/>
          <p14:tracePt t="66470" x="2736850" y="5084763"/>
          <p14:tracePt t="66479" x="2746375" y="5084763"/>
          <p14:tracePt t="66484" x="2755900" y="5084763"/>
          <p14:tracePt t="66493" x="2765425" y="5084763"/>
          <p14:tracePt t="66521" x="2774950" y="5084763"/>
          <p14:tracePt t="66579" x="2782888" y="5067300"/>
          <p14:tracePt t="66588" x="2782888" y="5057775"/>
          <p14:tracePt t="66603" x="2782888" y="5048250"/>
          <p14:tracePt t="66615" x="2792413" y="5038725"/>
          <p14:tracePt t="66619" x="2792413" y="5029200"/>
          <p14:tracePt t="66629" x="2792413" y="5021263"/>
          <p14:tracePt t="66651" x="2801938" y="5021263"/>
          <p14:tracePt t="66673" x="2801938" y="5011738"/>
          <p14:tracePt t="66713" x="2801938" y="5002213"/>
          <p14:tracePt t="66767" x="2811463" y="5002213"/>
          <p14:tracePt t="66775" x="2820988" y="5002213"/>
          <p14:tracePt t="66782" x="2838450" y="5002213"/>
          <p14:tracePt t="66791" x="2876550" y="5002213"/>
          <p14:tracePt t="66804" x="2903538" y="5002213"/>
          <p14:tracePt t="66807" x="2922588" y="5021263"/>
          <p14:tracePt t="66818" x="2959100" y="5029200"/>
          <p14:tracePt t="66822" x="3016250" y="5038725"/>
          <p14:tracePt t="66832" x="3033713" y="5057775"/>
          <p14:tracePt t="66839" x="3089275" y="5067300"/>
          <p14:tracePt t="66848" x="3108325" y="5076825"/>
          <p14:tracePt t="66855" x="3144838" y="5094288"/>
          <p14:tracePt t="66862" x="3182938" y="5094288"/>
          <p14:tracePt t="66869" x="3219450" y="5103813"/>
          <p14:tracePt t="66876" x="3248025" y="5113338"/>
          <p14:tracePt t="66886" x="3265488" y="5113338"/>
          <p14:tracePt t="66901" x="3284538" y="5113338"/>
          <p14:tracePt t="66912" x="3294063" y="5122863"/>
          <p14:tracePt t="66941" x="3303588" y="5122863"/>
          <p14:tracePt t="67383" x="3330575" y="5122863"/>
          <p14:tracePt t="67385" x="3359150" y="5122863"/>
          <p14:tracePt t="67398" x="3376613" y="5122863"/>
          <p14:tracePt t="67402" x="3395663" y="5132388"/>
          <p14:tracePt t="67414" x="3433763" y="5149850"/>
          <p14:tracePt t="67419" x="3470275" y="5149850"/>
          <p14:tracePt t="67427" x="3506788" y="5168900"/>
          <p14:tracePt t="67433" x="3544888" y="5168900"/>
          <p14:tracePt t="67442" x="3581400" y="5187950"/>
          <p14:tracePt t="67447" x="3617913" y="5197475"/>
          <p14:tracePt t="67457" x="3636963" y="5197475"/>
          <p14:tracePt t="67468" x="3683000" y="5205413"/>
          <p14:tracePt t="67480" x="3730625" y="5205413"/>
          <p14:tracePt t="67492" x="3757613" y="5205413"/>
          <p14:tracePt t="67498" x="3795713" y="5224463"/>
          <p14:tracePt t="67507" x="3851275" y="5224463"/>
          <p14:tracePt t="67513" x="3897313" y="5224463"/>
          <p14:tracePt t="67522" x="3962400" y="5224463"/>
          <p14:tracePt t="67527" x="4017963" y="5224463"/>
          <p14:tracePt t="67536" x="4064000" y="5224463"/>
          <p14:tracePt t="67544" x="4110038" y="5224463"/>
          <p14:tracePt t="67551" x="4148138" y="5224463"/>
          <p14:tracePt t="67561" x="4221163" y="5224463"/>
          <p14:tracePt t="67576" x="4268788" y="5224463"/>
          <p14:tracePt t="67587" x="4295775" y="5224463"/>
          <p14:tracePt t="67593" x="4305300" y="5214938"/>
          <p14:tracePt t="67601" x="4332288" y="5214938"/>
          <p14:tracePt t="67608" x="4370388" y="5187950"/>
          <p14:tracePt t="67615" x="4389438" y="5187950"/>
          <p14:tracePt t="67622" x="4406900" y="5178425"/>
          <p14:tracePt t="67631" x="4435475" y="5159375"/>
          <p14:tracePt t="67645" x="4452938" y="5149850"/>
          <p14:tracePt t="67655" x="4452938" y="5141913"/>
          <p14:tracePt t="67696" x="4462463" y="5141913"/>
          <p14:tracePt t="67701" x="4462463" y="5132388"/>
          <p14:tracePt t="67710" x="4471988" y="5122863"/>
          <p14:tracePt t="67725" x="4471988" y="5113338"/>
          <p14:tracePt t="67731" x="4471988" y="5103813"/>
          <p14:tracePt t="67749" x="4471988" y="5094288"/>
          <p14:tracePt t="67761" x="4471988" y="5084763"/>
          <p14:tracePt t="67775" x="4471988" y="5076825"/>
          <p14:tracePt t="67780" x="4471988" y="5067300"/>
          <p14:tracePt t="67833" x="4462463" y="5057775"/>
          <p14:tracePt t="67858" x="4462463" y="5048250"/>
          <p14:tracePt t="67874" x="4445000" y="5048250"/>
          <p14:tracePt t="67890" x="4445000" y="5038725"/>
          <p14:tracePt t="67921" x="4435475" y="5029200"/>
          <p14:tracePt t="67942" x="4425950" y="5021263"/>
          <p14:tracePt t="67953" x="4416425" y="5011738"/>
          <p14:tracePt t="68733" x="4471988" y="5021263"/>
          <p14:tracePt t="68739" x="4527550" y="5067300"/>
          <p14:tracePt t="68748" x="4602163" y="5113338"/>
          <p14:tracePt t="68755" x="4686300" y="5159375"/>
          <p14:tracePt t="68762" x="4703763" y="5168900"/>
          <p14:tracePt t="68771" x="4759325" y="5214938"/>
          <p14:tracePt t="68777" x="4787900" y="5224463"/>
          <p14:tracePt t="68788" x="4814888" y="5233988"/>
          <p14:tracePt t="68802" x="4862513" y="5243513"/>
          <p14:tracePt t="68812" x="4870450" y="5243513"/>
          <p14:tracePt t="68818" x="4879975" y="5243513"/>
          <p14:tracePt t="68827" x="4889500" y="5243513"/>
          <p14:tracePt t="68834" x="4908550" y="5243513"/>
          <p14:tracePt t="68842" x="4918075" y="5243513"/>
          <p14:tracePt t="68850" x="4927600" y="5243513"/>
          <p14:tracePt t="68857" x="4935538" y="5243513"/>
          <p14:tracePt t="68882" x="4954588" y="5233988"/>
          <p14:tracePt t="68895" x="4983163" y="5214938"/>
          <p14:tracePt t="68907" x="5010150" y="5178425"/>
          <p14:tracePt t="68910" x="5048250" y="5141913"/>
          <p14:tracePt t="68923" x="5084763" y="5113338"/>
          <p14:tracePt t="68926" x="5111750" y="5076825"/>
          <p14:tracePt t="68936" x="5140325" y="5038725"/>
          <p14:tracePt t="68941" x="5149850" y="5029200"/>
          <p14:tracePt t="68951" x="5176838" y="5002213"/>
          <p14:tracePt t="68958" x="5186363" y="5002213"/>
          <p14:tracePt t="68967" x="5195888" y="4973638"/>
          <p14:tracePt t="68975" x="5224463" y="4956175"/>
          <p14:tracePt t="68988" x="5232400" y="4946650"/>
          <p14:tracePt t="68990" x="5232400" y="4937125"/>
          <p14:tracePt t="69001" x="5251450" y="4908550"/>
          <p14:tracePt t="69005" x="5260975" y="4900613"/>
          <p14:tracePt t="69017" x="5270500" y="4881563"/>
          <p14:tracePt t="69023" x="5280025" y="4872038"/>
          <p14:tracePt t="69032" x="5289550" y="4872038"/>
          <p14:tracePt t="69037" x="5289550" y="4862513"/>
          <p14:tracePt t="69045" x="5297488" y="4852988"/>
          <p14:tracePt t="69059" x="5307013" y="4852988"/>
          <p14:tracePt t="69139" x="5307013" y="4843463"/>
          <p14:tracePt t="69148" x="5307013" y="4835525"/>
          <p14:tracePt t="69154" x="5307013" y="4826000"/>
          <p14:tracePt t="69162" x="5307013" y="4816475"/>
          <p14:tracePt t="69175" x="5297488" y="4806950"/>
          <p14:tracePt t="69179" x="5297488" y="4797425"/>
          <p14:tracePt t="69190" x="5297488" y="4779963"/>
          <p14:tracePt t="69195" x="5289550" y="4770438"/>
          <p14:tracePt t="69205" x="5280025" y="4760913"/>
          <p14:tracePt t="70247" x="5280025" y="4751388"/>
          <p14:tracePt t="70262" x="5280025" y="4741863"/>
          <p14:tracePt t="70286" x="5280025" y="4732338"/>
          <p14:tracePt t="70300" x="5280025" y="4722813"/>
          <p14:tracePt t="70326" x="5280025" y="4695825"/>
          <p14:tracePt t="70338" x="5280025" y="4686300"/>
          <p14:tracePt t="70340" x="5280025" y="4676775"/>
          <p14:tracePt t="70351" x="5280025" y="4667250"/>
          <p14:tracePt t="70366" x="5280025" y="4649788"/>
          <p14:tracePt t="70373" x="5260975" y="4640263"/>
          <p14:tracePt t="70380" x="5205413" y="4584700"/>
          <p14:tracePt t="70390" x="5121275" y="4519613"/>
          <p14:tracePt t="70396" x="5065713" y="4491038"/>
          <p14:tracePt t="70405" x="4945063" y="4408488"/>
          <p14:tracePt t="70416" x="4889500" y="4379913"/>
          <p14:tracePt t="70421" x="4852988" y="4352925"/>
          <p14:tracePt t="70432" x="4806950" y="4324350"/>
          <p14:tracePt t="70435" x="4732338" y="4297363"/>
          <p14:tracePt t="70446" x="4676775" y="4268788"/>
          <p14:tracePt t="70451" x="4592638" y="4241800"/>
          <p14:tracePt t="70459" x="4500563" y="4203700"/>
          <p14:tracePt t="70467" x="4425950" y="4157663"/>
          <p14:tracePt t="70474" x="4351338" y="4129088"/>
          <p14:tracePt t="70483" x="4276725" y="4111625"/>
          <p14:tracePt t="70489" x="4203700" y="4083050"/>
          <p14:tracePt t="70499" x="4073525" y="4037013"/>
          <p14:tracePt t="70514" x="3906838" y="3990975"/>
          <p14:tracePt t="70525" x="3851275" y="3981450"/>
          <p14:tracePt t="70530" x="3776663" y="3962400"/>
          <p14:tracePt t="70539" x="3738563" y="3952875"/>
          <p14:tracePt t="70546" x="3692525" y="3952875"/>
          <p14:tracePt t="70554" x="3675063" y="3943350"/>
          <p14:tracePt t="70561" x="3636963" y="3935413"/>
          <p14:tracePt t="70570" x="3600450" y="3935413"/>
          <p14:tracePt t="70578" x="3562350" y="3935413"/>
          <p14:tracePt t="70583" x="3525838" y="3935413"/>
          <p14:tracePt t="70592" x="3414713" y="3935413"/>
          <p14:tracePt t="70608" x="3248025" y="3952875"/>
          <p14:tracePt t="70621" x="3154363" y="3952875"/>
          <p14:tracePt t="70626" x="3043238" y="3952875"/>
          <p14:tracePt t="70634" x="2951163" y="3952875"/>
          <p14:tracePt t="70640" x="2838450" y="3952875"/>
          <p14:tracePt t="70648" x="2765425" y="3962400"/>
          <p14:tracePt t="70655" x="2700338" y="3962400"/>
          <p14:tracePt t="70662" x="2606675" y="3981450"/>
          <p14:tracePt t="70672" x="2495550" y="3981450"/>
          <p14:tracePt t="70679" x="2403475" y="3981450"/>
          <p14:tracePt t="70687" x="2198688" y="3981450"/>
          <p14:tracePt t="70702" x="2060575" y="3981450"/>
          <p14:tracePt t="70714" x="1995488" y="3981450"/>
          <p14:tracePt t="70717" x="1947863" y="3981450"/>
          <p14:tracePt t="70729" x="1892300" y="3981450"/>
          <p14:tracePt t="70732" x="1827213" y="3981450"/>
          <p14:tracePt t="70743" x="1781175" y="3981450"/>
          <p14:tracePt t="70749" x="1725613" y="3981450"/>
          <p14:tracePt t="70758" x="1660525" y="3981450"/>
          <p14:tracePt t="70766" x="1595438" y="3981450"/>
          <p14:tracePt t="70772" x="1503363" y="4000500"/>
          <p14:tracePt t="70782" x="1308100" y="4027488"/>
          <p14:tracePt t="70794" x="1216025" y="4046538"/>
          <p14:tracePt t="70796" x="1122363" y="4056063"/>
          <p14:tracePt t="70807" x="1011238" y="4073525"/>
          <p14:tracePt t="70814" x="909638" y="4111625"/>
          <p14:tracePt t="70823" x="863600" y="4111625"/>
          <p14:tracePt t="70829" x="779463" y="4121150"/>
          <p14:tracePt t="70838" x="723900" y="4121150"/>
          <p14:tracePt t="70845" x="677863" y="4138613"/>
          <p14:tracePt t="70852" x="639763" y="4138613"/>
          <p14:tracePt t="70859" x="603250" y="4138613"/>
          <p14:tracePt t="70865" x="566738" y="4157663"/>
          <p14:tracePt t="70876" x="492125" y="4176713"/>
          <p14:tracePt t="70890" x="417513" y="4194175"/>
          <p14:tracePt t="70902" x="381000" y="4213225"/>
          <p14:tracePt t="70908" x="342900" y="4232275"/>
          <p14:tracePt t="70917" x="325438" y="4232275"/>
          <p14:tracePt t="70921" x="296863" y="4259263"/>
          <p14:tracePt t="70931" x="268288" y="4268788"/>
          <p14:tracePt t="70937" x="241300" y="4278313"/>
          <p14:tracePt t="70946" x="231775" y="4287838"/>
          <p14:tracePt t="70954" x="212725" y="4297363"/>
          <p14:tracePt t="70961" x="204788" y="4314825"/>
          <p14:tracePt t="70970" x="166688" y="4352925"/>
          <p14:tracePt t="70982" x="157163" y="4352925"/>
          <p14:tracePt t="70988" x="149225" y="4389438"/>
          <p14:tracePt t="70997" x="139700" y="4398963"/>
          <p14:tracePt t="70999" x="139700" y="4418013"/>
          <p14:tracePt t="71013" x="139700" y="4464050"/>
          <p14:tracePt t="71026" x="139700" y="4481513"/>
          <p14:tracePt t="71032" x="139700" y="4500563"/>
          <p14:tracePt t="71041" x="139700" y="4510088"/>
          <p14:tracePt t="71048" x="139700" y="4529138"/>
          <p14:tracePt t="71056" x="139700" y="4546600"/>
          <p14:tracePt t="71064" x="139700" y="4565650"/>
          <p14:tracePt t="71080" x="157163" y="4611688"/>
          <p14:tracePt t="71091" x="176213" y="4649788"/>
          <p14:tracePt t="71095" x="176213" y="4659313"/>
          <p14:tracePt t="71106" x="185738" y="4686300"/>
          <p14:tracePt t="71111" x="204788" y="4705350"/>
          <p14:tracePt t="71121" x="204788" y="4722813"/>
          <p14:tracePt t="71128" x="212725" y="4751388"/>
          <p14:tracePt t="71134" x="231775" y="4770438"/>
          <p14:tracePt t="71141" x="250825" y="4826000"/>
          <p14:tracePt t="71149" x="277813" y="4881563"/>
          <p14:tracePt t="71157" x="315913" y="4956175"/>
          <p14:tracePt t="71174" x="371475" y="5067300"/>
          <p14:tracePt t="71186" x="407988" y="5122863"/>
          <p14:tracePt t="71190" x="446088" y="5197475"/>
          <p14:tracePt t="71200" x="454025" y="5214938"/>
          <p14:tracePt t="71205" x="473075" y="5253038"/>
          <p14:tracePt t="71215" x="492125" y="5280025"/>
          <p14:tracePt t="71220" x="509588" y="5318125"/>
          <p14:tracePt t="71229" x="528638" y="5354638"/>
          <p14:tracePt t="71238" x="538163" y="5373688"/>
          <p14:tracePt t="71245" x="566738" y="5400675"/>
          <p14:tracePt t="71252" x="584200" y="5438775"/>
          <p14:tracePt t="71258" x="612775" y="5465763"/>
          <p14:tracePt t="71268" x="658813" y="5521325"/>
          <p14:tracePt t="71283" x="723900" y="5586413"/>
          <p14:tracePt t="71294" x="742950" y="5605463"/>
          <p14:tracePt t="71300" x="779463" y="5624513"/>
          <p14:tracePt t="71308" x="815975" y="5632450"/>
          <p14:tracePt t="71315" x="854075" y="5641975"/>
          <p14:tracePt t="71323" x="890588" y="5661025"/>
          <p14:tracePt t="71331" x="927100" y="5661025"/>
          <p14:tracePt t="71338" x="974725" y="5661025"/>
          <p14:tracePt t="71347" x="1001713" y="5661025"/>
          <p14:tracePt t="71354" x="1047750" y="5651500"/>
          <p14:tracePt t="71358" x="1104900" y="5641975"/>
          <p14:tracePt t="71360" x="1141413" y="5641975"/>
          <p14:tracePt t="71374" x="1187450" y="5641975"/>
          <p14:tracePt t="71378" x="1252538" y="5641975"/>
          <p14:tracePt t="71388" x="1298575" y="5641975"/>
          <p14:tracePt t="71394" x="1392238" y="5624513"/>
          <p14:tracePt t="71403" x="1438275" y="5624513"/>
          <p14:tracePt t="71409" x="1503363" y="5624513"/>
          <p14:tracePt t="71418" x="1558925" y="5614988"/>
          <p14:tracePt t="71425" x="1624013" y="5614988"/>
          <p14:tracePt t="71432" x="1698625" y="5586413"/>
          <p14:tracePt t="71441" x="1754188" y="5586413"/>
          <p14:tracePt t="71448" x="1836738" y="5567363"/>
          <p14:tracePt t="71457" x="2022475" y="5559425"/>
          <p14:tracePt t="71468" x="2116138" y="5559425"/>
          <p14:tracePt t="71470" x="2208213" y="5540375"/>
          <p14:tracePt t="71483" x="2273300" y="5540375"/>
          <p14:tracePt t="71488" x="2347913" y="5540375"/>
          <p14:tracePt t="71497" x="2413000" y="5540375"/>
          <p14:tracePt t="71504" x="2468563" y="5540375"/>
          <p14:tracePt t="71513" x="2495550" y="5540375"/>
          <p14:tracePt t="71520" x="2533650" y="5540375"/>
          <p14:tracePt t="71526" x="2570163" y="5540375"/>
          <p14:tracePt t="71535" x="2589213" y="5540375"/>
          <p14:tracePt t="71540" x="2598738" y="5540375"/>
          <p14:tracePt t="71550" x="2616200" y="5540375"/>
          <p14:tracePt t="71912" x="2719388" y="5540375"/>
          <p14:tracePt t="71918" x="2895600" y="5540375"/>
          <p14:tracePt t="71927" x="3257550" y="5559425"/>
          <p14:tracePt t="71940" x="3470275" y="5559425"/>
          <p14:tracePt t="71944" x="3675063" y="5576888"/>
          <p14:tracePt t="71954" x="3832225" y="5595938"/>
          <p14:tracePt t="71959" x="3971925" y="5614988"/>
          <p14:tracePt t="71969" x="4100513" y="5632450"/>
          <p14:tracePt t="71975" x="4240213" y="5632450"/>
          <p14:tracePt t="71985" x="4351338" y="5651500"/>
          <p14:tracePt t="71992" x="4471988" y="5661025"/>
          <p14:tracePt t="71998" x="4537075" y="5680075"/>
          <p14:tracePt t="72006" x="4611688" y="5688013"/>
          <p14:tracePt t="72012" x="4686300" y="5688013"/>
          <p14:tracePt t="72023" x="4787900" y="5716588"/>
          <p14:tracePt t="72038" x="4899025" y="5735638"/>
          <p14:tracePt t="72049" x="4927600" y="5745163"/>
          <p14:tracePt t="72054" x="4954588" y="5745163"/>
          <p14:tracePt t="72063" x="4991100" y="5745163"/>
          <p14:tracePt t="72068" x="5000625" y="5745163"/>
          <p14:tracePt t="72078" x="5029200" y="5745163"/>
          <p14:tracePt t="72086" x="5048250" y="5745163"/>
          <p14:tracePt t="72095" x="5075238" y="5745163"/>
          <p14:tracePt t="72100" x="5084763" y="5745163"/>
          <p14:tracePt t="72107" x="5111750" y="5745163"/>
          <p14:tracePt t="72117" x="5140325" y="5735638"/>
          <p14:tracePt t="72129" x="5168900" y="5735638"/>
          <p14:tracePt t="72132" x="5176838" y="5735638"/>
          <p14:tracePt t="72143" x="5195888" y="5726113"/>
          <p14:tracePt t="72146" x="5205413" y="5716588"/>
          <p14:tracePt t="72158" x="5214938" y="5716588"/>
          <p14:tracePt t="72162" x="5232400" y="5716588"/>
          <p14:tracePt t="72172" x="5241925" y="5716588"/>
          <p14:tracePt t="72179" x="5251450" y="5716588"/>
          <p14:tracePt t="72186" x="5260975" y="5707063"/>
          <p14:tracePt t="93835" x="5289550" y="5661025"/>
          <p14:tracePt t="93845" x="5353050" y="5465763"/>
          <p14:tracePt t="93860" x="5418138" y="5253038"/>
          <p14:tracePt t="93871" x="5446713" y="5132388"/>
          <p14:tracePt t="93875" x="5483225" y="5057775"/>
          <p14:tracePt t="93887" x="5529263" y="4918075"/>
          <p14:tracePt t="93892" x="5567363" y="4826000"/>
          <p14:tracePt t="93901" x="5594350" y="4751388"/>
          <p14:tracePt t="93905" x="5632450" y="4630738"/>
          <p14:tracePt t="93915" x="5659438" y="4538663"/>
          <p14:tracePt t="93922" x="5697538" y="4435475"/>
          <p14:tracePt t="93929" x="5707063" y="4389438"/>
          <p14:tracePt t="93941" x="5743575" y="4297363"/>
          <p14:tracePt t="93953" x="5770563" y="4194175"/>
          <p14:tracePt t="93966" x="5799138" y="4092575"/>
          <p14:tracePt t="93972" x="5818188" y="4046538"/>
          <p14:tracePt t="93980" x="5835650" y="3925888"/>
          <p14:tracePt t="93986" x="5845175" y="3814763"/>
          <p14:tracePt t="93995" x="5864225" y="3721100"/>
          <p14:tracePt t="94001" x="5883275" y="3629025"/>
          <p14:tracePt t="94009" x="5900738" y="3508375"/>
          <p14:tracePt t="94017" x="5929313" y="3433763"/>
          <p14:tracePt t="94024" x="5946775" y="3322638"/>
          <p14:tracePt t="94033" x="5994400" y="3108325"/>
          <p14:tracePt t="94049" x="6011863" y="2840038"/>
          <p14:tracePt t="94061" x="5984875" y="2681288"/>
          <p14:tracePt t="94064" x="5965825" y="2478088"/>
          <p14:tracePt t="94075" x="5929313" y="2255838"/>
          <p14:tracePt t="94082" x="5864225" y="1901825"/>
          <p14:tracePt t="94089" x="5845175" y="1698625"/>
          <p14:tracePt t="94095" x="5808663" y="1474788"/>
          <p14:tracePt t="94104" x="5762625" y="1160463"/>
          <p14:tracePt t="94111" x="5715000" y="815975"/>
          <p14:tracePt t="94118" x="5697538" y="59372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51911" y="-760658"/>
            <a:ext cx="8960291" cy="2387600"/>
          </a:xfrm>
        </p:spPr>
        <p:txBody>
          <a:bodyPr>
            <a:normAutofit/>
          </a:bodyPr>
          <a:lstStyle/>
          <a:p>
            <a:r>
              <a:rPr lang="fr-FR" sz="3600" b="1" dirty="0"/>
              <a:t>Stérilisation par des agents chimiques</a:t>
            </a:r>
            <a:br>
              <a:rPr lang="fr-FR" sz="3600" b="1" dirty="0"/>
            </a:br>
            <a:r>
              <a:rPr lang="fr-FR" sz="3600" dirty="0">
                <a:solidFill>
                  <a:schemeClr val="accent3">
                    <a:lumMod val="50000"/>
                  </a:schemeClr>
                </a:solidFill>
              </a:rPr>
              <a:t>Le formaldéhyde</a:t>
            </a:r>
            <a:endParaRPr lang="fr-FR" sz="3600" b="1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726" y="1758057"/>
            <a:ext cx="8418870" cy="4853386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echnique qui consiste en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l’évaporation du formaldéhyde liquide sous forme de monomères gazeux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 algn="l">
              <a:lnSpc>
                <a:spcPct val="120000"/>
              </a:lnSpc>
            </a:pP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Pénétration des monomères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lente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et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faible,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elle créer une </a:t>
            </a:r>
            <a:r>
              <a:rPr lang="fr-FR" sz="2000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alkylation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et une </a:t>
            </a:r>
            <a:r>
              <a:rPr lang="fr-FR" sz="2000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dénaturation des protéines </a:t>
            </a:r>
          </a:p>
          <a:p>
            <a:pPr algn="l">
              <a:lnSpc>
                <a:spcPct val="120000"/>
              </a:lnSpc>
            </a:pP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Les monomères peuvent se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polymériser </a:t>
            </a:r>
            <a:r>
              <a:rPr lang="fr-FR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donc stérilisation </a:t>
            </a:r>
            <a:r>
              <a:rPr lang="fr-FR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moins efficace++</a:t>
            </a:r>
          </a:p>
          <a:p>
            <a:pPr algn="l">
              <a:lnSpc>
                <a:spcPct val="120000"/>
              </a:lnSpc>
            </a:pPr>
            <a:r>
              <a:rPr lang="fr-FR" sz="2000" u="none" strike="noStrike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fr-FR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Agit en présence de vapeur d’eau et à 50°C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51" r="31644" b="1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3B2B2605-5BEB-323D-BEC2-7A2499CBC7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145532"/>
              </p:ext>
            </p:extLst>
          </p:nvPr>
        </p:nvGraphicFramePr>
        <p:xfrm>
          <a:off x="283803" y="4549153"/>
          <a:ext cx="8418870" cy="17058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27360">
                  <a:extLst>
                    <a:ext uri="{9D8B030D-6E8A-4147-A177-3AD203B41FA5}">
                      <a16:colId xmlns:a16="http://schemas.microsoft.com/office/drawing/2014/main" val="3865280211"/>
                    </a:ext>
                  </a:extLst>
                </a:gridCol>
                <a:gridCol w="3991510">
                  <a:extLst>
                    <a:ext uri="{9D8B030D-6E8A-4147-A177-3AD203B41FA5}">
                      <a16:colId xmlns:a16="http://schemas.microsoft.com/office/drawing/2014/main" val="3643076949"/>
                    </a:ext>
                  </a:extLst>
                </a:gridCol>
              </a:tblGrid>
              <a:tr h="2642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b="1" u="sng" dirty="0">
                          <a:effectLst/>
                        </a:rPr>
                        <a:t>Inconvénients</a:t>
                      </a:r>
                      <a:endParaRPr lang="fr-FR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solidFill>
                      <a:srgbClr val="DDCF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b="1" u="sng" dirty="0">
                          <a:effectLst/>
                        </a:rPr>
                        <a:t>Applications</a:t>
                      </a:r>
                      <a:endParaRPr lang="fr-FR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solidFill>
                      <a:srgbClr val="DDC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5297391"/>
                  </a:ext>
                </a:extLst>
              </a:tr>
              <a:tr h="14415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b="1" dirty="0">
                          <a:effectLst/>
                        </a:rPr>
                        <a:t>¤</a:t>
                      </a:r>
                      <a:r>
                        <a:rPr lang="fr-FR" sz="1100" dirty="0">
                          <a:effectLst/>
                        </a:rPr>
                        <a:t> </a:t>
                      </a:r>
                      <a:r>
                        <a:rPr lang="fr-FR" sz="1100" b="1" dirty="0">
                          <a:effectLst/>
                        </a:rPr>
                        <a:t>Faible pénétration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¤ Maitrise difficile des paramètres de stérilisation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b="1" dirty="0">
                          <a:effectLst/>
                        </a:rPr>
                        <a:t>¤ Polymérisation des monomères</a:t>
                      </a:r>
                      <a:r>
                        <a:rPr lang="fr-FR" sz="1100" dirty="0">
                          <a:effectLst/>
                        </a:rPr>
                        <a:t> (=baisse de l’efficacité)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¤ Irritant pour la peau et l’appareil respiratoire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solidFill>
                      <a:srgbClr val="EFE9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¤ Stérilisation des surfaces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b="1" dirty="0">
                          <a:effectLst/>
                        </a:rPr>
                        <a:t>¤ Absolument pas pour les médicaments ++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4081198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7274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62025">
        <p159:morph option="byObject"/>
      </p:transition>
    </mc:Choice>
    <mc:Fallback xmlns="">
      <p:transition spd="slow" advTm="62025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51911" y="-760658"/>
            <a:ext cx="8960291" cy="2387600"/>
          </a:xfrm>
        </p:spPr>
        <p:txBody>
          <a:bodyPr>
            <a:normAutofit/>
          </a:bodyPr>
          <a:lstStyle/>
          <a:p>
            <a:r>
              <a:rPr lang="fr-FR" sz="3600" b="1" dirty="0"/>
              <a:t>Stérilisation par des agents chimiques</a:t>
            </a:r>
            <a:br>
              <a:rPr lang="fr-FR" sz="3600" b="1" dirty="0"/>
            </a:br>
            <a:r>
              <a:rPr lang="fr-FR" sz="3600" dirty="0">
                <a:solidFill>
                  <a:schemeClr val="accent3">
                    <a:lumMod val="50000"/>
                  </a:schemeClr>
                </a:solidFill>
              </a:rPr>
              <a:t>L’Oxyde d’éthylène (OE)</a:t>
            </a:r>
            <a:endParaRPr lang="fr-FR" sz="3600" b="1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725" y="1626942"/>
            <a:ext cx="8252435" cy="5118415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</a:pPr>
            <a:r>
              <a:rPr lang="fr-FR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fr-FR" sz="2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Témoins biologique : </a:t>
            </a:r>
            <a:r>
              <a:rPr lang="fr-FR" sz="2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Bacillus </a:t>
            </a:r>
            <a:r>
              <a:rPr lang="fr-FR" sz="2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Subtilus</a:t>
            </a:r>
            <a:r>
              <a:rPr lang="fr-FR" sz="2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 Var. Niger </a:t>
            </a:r>
          </a:p>
          <a:p>
            <a:pPr algn="l">
              <a:lnSpc>
                <a:spcPct val="120000"/>
              </a:lnSpc>
            </a:pP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Gaz inodore, très réactif, inflammable, explosif</a:t>
            </a:r>
          </a:p>
          <a:p>
            <a:pPr algn="l">
              <a:lnSpc>
                <a:spcPct val="120000"/>
              </a:lnSpc>
            </a:pP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On abaisse le risque d’explosion avec un gaz inerte comme le N2 ou le CO2</a:t>
            </a:r>
          </a:p>
          <a:p>
            <a:pPr algn="l">
              <a:lnSpc>
                <a:spcPct val="120000"/>
              </a:lnSpc>
            </a:pP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Excellente pénétration</a:t>
            </a:r>
          </a:p>
          <a:p>
            <a:pPr algn="l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tabLst>
                <a:tab pos="1811020" algn="l"/>
              </a:tabLst>
            </a:pP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</a:t>
            </a:r>
            <a:r>
              <a:rPr lang="fr-FR" sz="18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Paramètres d’efficacité :</a:t>
            </a:r>
          </a:p>
          <a:p>
            <a:pPr algn="l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tabLst>
                <a:tab pos="1811020" algn="l"/>
              </a:tabLst>
            </a:pP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La concentration en OE dépend de la température, de la nature de l’objet, du temps de contact</a:t>
            </a:r>
            <a:endParaRPr lang="fr-FR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tabLst>
                <a:tab pos="1811020" algn="l"/>
              </a:tabLst>
            </a:pP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Température :</a:t>
            </a: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entre 37 et 60°C +++ (donc PAS à température ambiante)</a:t>
            </a:r>
            <a:endParaRPr lang="fr-FR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tabLst>
                <a:tab pos="1811020" algn="l"/>
              </a:tabLst>
            </a:pP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Humidité relative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: permet la diffusion de l’OE à travers les membranes des germes, </a:t>
            </a: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favorise l’alkylation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et la transformation des formes sporulées en formes végétatives (moins résistantes)</a:t>
            </a:r>
            <a:endParaRPr lang="fr-FR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endParaRPr lang="fr-FR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51" r="31644" b="1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293178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87804">
        <p159:morph option="byObject"/>
      </p:transition>
    </mc:Choice>
    <mc:Fallback xmlns="">
      <p:transition spd="slow" advTm="87804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51911" y="-760658"/>
            <a:ext cx="8960291" cy="2387600"/>
          </a:xfrm>
        </p:spPr>
        <p:txBody>
          <a:bodyPr>
            <a:normAutofit/>
          </a:bodyPr>
          <a:lstStyle/>
          <a:p>
            <a:r>
              <a:rPr lang="fr-FR" sz="3600" b="1" dirty="0"/>
              <a:t>Stérilisation par des agents chimiques</a:t>
            </a:r>
            <a:br>
              <a:rPr lang="fr-FR" sz="3600" b="1" dirty="0"/>
            </a:br>
            <a:r>
              <a:rPr lang="fr-FR" sz="3600" dirty="0">
                <a:solidFill>
                  <a:schemeClr val="accent3">
                    <a:lumMod val="50000"/>
                  </a:schemeClr>
                </a:solidFill>
              </a:rPr>
              <a:t>L’Oxyde d’éthylène (OE)</a:t>
            </a:r>
            <a:endParaRPr lang="fr-FR" sz="3600" b="1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725" y="1626942"/>
            <a:ext cx="8252435" cy="5118415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</a:pPr>
            <a:endParaRPr lang="fr-FR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51" r="31644" b="1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4B79785D-59AD-C41A-FB66-C56190CA05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737629"/>
              </p:ext>
            </p:extLst>
          </p:nvPr>
        </p:nvGraphicFramePr>
        <p:xfrm>
          <a:off x="140643" y="1626942"/>
          <a:ext cx="8375182" cy="48856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33505">
                  <a:extLst>
                    <a:ext uri="{9D8B030D-6E8A-4147-A177-3AD203B41FA5}">
                      <a16:colId xmlns:a16="http://schemas.microsoft.com/office/drawing/2014/main" val="1045672841"/>
                    </a:ext>
                  </a:extLst>
                </a:gridCol>
                <a:gridCol w="5341677">
                  <a:extLst>
                    <a:ext uri="{9D8B030D-6E8A-4147-A177-3AD203B41FA5}">
                      <a16:colId xmlns:a16="http://schemas.microsoft.com/office/drawing/2014/main" val="3559233225"/>
                    </a:ext>
                  </a:extLst>
                </a:gridCol>
              </a:tblGrid>
              <a:tr h="363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600" u="sng" dirty="0">
                          <a:effectLst/>
                        </a:rPr>
                        <a:t>Avantages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solidFill>
                      <a:srgbClr val="DDCF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600" u="sng" dirty="0">
                          <a:effectLst/>
                        </a:rPr>
                        <a:t>Inconvénients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solidFill>
                      <a:srgbClr val="DDC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397888"/>
                  </a:ext>
                </a:extLst>
              </a:tr>
              <a:tr h="29226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endParaRPr lang="fr-FR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endParaRPr lang="fr-FR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800" dirty="0">
                          <a:effectLst/>
                        </a:rPr>
                        <a:t>¤ Bonne diffusibilité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600" dirty="0">
                          <a:effectLst/>
                        </a:rPr>
                        <a:t>¤ Toxicité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600" dirty="0">
                          <a:effectLst/>
                        </a:rPr>
                        <a:t>¤ </a:t>
                      </a:r>
                      <a:r>
                        <a:rPr lang="fr-FR" sz="1600" b="1" dirty="0">
                          <a:effectLst/>
                        </a:rPr>
                        <a:t>Désorption lente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1811020" algn="l"/>
                        </a:tabLst>
                      </a:pPr>
                      <a:r>
                        <a:rPr lang="fr-FR" sz="1600" dirty="0">
                          <a:effectLst/>
                        </a:rPr>
                        <a:t>¤ </a:t>
                      </a:r>
                      <a:r>
                        <a:rPr lang="fr-FR" sz="1600" b="1" dirty="0">
                          <a:effectLst/>
                        </a:rPr>
                        <a:t>Polyéthylènes : relargage rapide et latex : relargage lent ++</a:t>
                      </a:r>
                      <a:br>
                        <a:rPr lang="fr-FR" sz="1600" dirty="0">
                          <a:effectLst/>
                        </a:rPr>
                      </a:br>
                      <a:r>
                        <a:rPr lang="fr-FR" sz="1600" dirty="0">
                          <a:effectLst/>
                        </a:rPr>
                        <a:t>¤ Formation de dérivés toxiques si ajout H2O ou Cl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tabLst>
                          <a:tab pos="1811020" algn="l"/>
                        </a:tabLst>
                      </a:pPr>
                      <a:r>
                        <a:rPr lang="fr-FR" sz="1600" dirty="0">
                          <a:effectLst/>
                        </a:rPr>
                        <a:t>(</a:t>
                      </a:r>
                      <a:r>
                        <a:rPr lang="fr-FR" sz="1600" b="1" dirty="0">
                          <a:effectLst/>
                        </a:rPr>
                        <a:t>éthylène </a:t>
                      </a:r>
                      <a:r>
                        <a:rPr lang="fr-FR" sz="1600" b="1" dirty="0" err="1">
                          <a:effectLst/>
                        </a:rPr>
                        <a:t>chlorhydrine</a:t>
                      </a:r>
                      <a:r>
                        <a:rPr lang="fr-FR" sz="1600" dirty="0">
                          <a:effectLst/>
                        </a:rPr>
                        <a:t>, </a:t>
                      </a:r>
                      <a:r>
                        <a:rPr lang="fr-FR" sz="1600" b="1" dirty="0">
                          <a:effectLst/>
                        </a:rPr>
                        <a:t>éthylène glycol</a:t>
                      </a:r>
                      <a:r>
                        <a:rPr lang="fr-FR" sz="1600" dirty="0">
                          <a:effectLst/>
                        </a:rPr>
                        <a:t>) ++</a:t>
                      </a:r>
                      <a:br>
                        <a:rPr lang="fr-FR" sz="1600" dirty="0">
                          <a:effectLst/>
                        </a:rPr>
                      </a:br>
                      <a:r>
                        <a:rPr lang="fr-FR" sz="1600" dirty="0">
                          <a:effectLst/>
                        </a:rPr>
                        <a:t>¤ Seuil olfactif haut (explose avant repérage donc nécessité d’un système de détection)</a:t>
                      </a:r>
                      <a:br>
                        <a:rPr lang="fr-FR" sz="1600" dirty="0">
                          <a:effectLst/>
                        </a:rPr>
                      </a:br>
                      <a:r>
                        <a:rPr lang="fr-FR" sz="1600" dirty="0">
                          <a:effectLst/>
                        </a:rPr>
                        <a:t>¤ Matériel sensible à la chaleur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903232210"/>
                  </a:ext>
                </a:extLst>
              </a:tr>
              <a:tr h="3447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600" u="sng" dirty="0">
                          <a:effectLst/>
                        </a:rPr>
                        <a:t>Applications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solidFill>
                      <a:srgbClr val="DDCF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1312644"/>
                  </a:ext>
                </a:extLst>
              </a:tr>
              <a:tr h="112149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800" dirty="0">
                          <a:effectLst/>
                        </a:rPr>
                        <a:t>¤ </a:t>
                      </a:r>
                      <a:r>
                        <a:rPr lang="fr-FR" sz="1800" b="1" dirty="0">
                          <a:effectLst/>
                        </a:rPr>
                        <a:t>Stérilisation des mdc s’il n’y a aucune autre méthode possible</a:t>
                      </a:r>
                      <a:r>
                        <a:rPr lang="fr-FR" sz="1800" dirty="0">
                          <a:effectLst/>
                        </a:rPr>
                        <a:t>, du matériel médico-chirurgical,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800" dirty="0">
                          <a:effectLst/>
                        </a:rPr>
                        <a:t>du matériel à usage unique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13565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17522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06415">
        <p159:morph option="byObject"/>
      </p:transition>
    </mc:Choice>
    <mc:Fallback xmlns="">
      <p:transition spd="slow" advTm="106415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508" x="3460750" y="6838950"/>
          <p14:tracePt t="561" x="3460750" y="6829425"/>
          <p14:tracePt t="748" x="3460750" y="6821488"/>
          <p14:tracePt t="782" x="3460750" y="6811963"/>
          <p14:tracePt t="791" x="3460750" y="6792913"/>
          <p14:tracePt t="820" x="3460750" y="6783388"/>
          <p14:tracePt t="828" x="3460750" y="6773863"/>
          <p14:tracePt t="860" x="3460750" y="6765925"/>
          <p14:tracePt t="871" x="3460750" y="6756400"/>
          <p14:tracePt t="899" x="3460750" y="6746875"/>
          <p14:tracePt t="914" x="3460750" y="6737350"/>
          <p14:tracePt t="924" x="3460750" y="6727825"/>
          <p14:tracePt t="939" x="3460750" y="6718300"/>
          <p14:tracePt t="951" x="3460750" y="6708775"/>
          <p14:tracePt t="954" x="3460750" y="6700838"/>
          <p14:tracePt t="965" x="3460750" y="6691313"/>
          <p14:tracePt t="970" x="3460750" y="6681788"/>
          <p14:tracePt t="980" x="3460750" y="6672263"/>
          <p14:tracePt t="988" x="3460750" y="6662738"/>
          <p14:tracePt t="994" x="3460750" y="6645275"/>
          <p14:tracePt t="1001" x="3460750" y="6635750"/>
          <p14:tracePt t="1009" x="3460750" y="6616700"/>
          <p14:tracePt t="1019" x="3460750" y="6588125"/>
          <p14:tracePt t="1033" x="3460750" y="6561138"/>
          <p14:tracePt t="1045" x="3460750" y="6542088"/>
          <p14:tracePt t="1047" x="3460750" y="6532563"/>
          <p14:tracePt t="1059" x="3460750" y="6515100"/>
          <p14:tracePt t="1065" x="3460750" y="6486525"/>
          <p14:tracePt t="1074" x="3460750" y="6477000"/>
          <p14:tracePt t="1081" x="3460750" y="6459538"/>
          <p14:tracePt t="1089" x="3460750" y="6450013"/>
          <p14:tracePt t="1097" x="3460750" y="6430963"/>
          <p14:tracePt t="1104" x="3460750" y="6421438"/>
          <p14:tracePt t="1112" x="3460750" y="6394450"/>
          <p14:tracePt t="1125" x="3460750" y="6365875"/>
          <p14:tracePt t="1129" x="3479800" y="6346825"/>
          <p14:tracePt t="1142" x="3479800" y="6329363"/>
          <p14:tracePt t="1154" x="3479800" y="6300788"/>
          <p14:tracePt t="1161" x="3479800" y="6283325"/>
          <p14:tracePt t="1169" x="3479800" y="6264275"/>
          <p14:tracePt t="1175" x="3479800" y="6235700"/>
          <p14:tracePt t="1182" x="3479800" y="6226175"/>
          <p14:tracePt t="1188" x="3479800" y="6218238"/>
          <p14:tracePt t="1198" x="3479800" y="6208713"/>
          <p14:tracePt t="1208" x="3479800" y="6180138"/>
          <p14:tracePt t="1220" x="3479800" y="6170613"/>
          <p14:tracePt t="1222" x="3479800" y="6162675"/>
          <p14:tracePt t="1233" x="3479800" y="6143625"/>
          <p14:tracePt t="1238" x="3479800" y="6134100"/>
          <p14:tracePt t="1248" x="3479800" y="6124575"/>
          <p14:tracePt t="1253" x="3479800" y="6115050"/>
          <p14:tracePt t="1263" x="3479800" y="6097588"/>
          <p14:tracePt t="1268" x="3479800" y="6059488"/>
          <p14:tracePt t="1276" x="3479800" y="6042025"/>
          <p14:tracePt t="1283" x="3479800" y="6013450"/>
          <p14:tracePt t="1291" x="3479800" y="5994400"/>
          <p14:tracePt t="1300" x="3479800" y="5938838"/>
          <p14:tracePt t="1317" x="3470275" y="5865813"/>
          <p14:tracePt t="1328" x="3460750" y="5846763"/>
          <p14:tracePt t="1331" x="3460750" y="5818188"/>
          <p14:tracePt t="1341" x="3451225" y="5753100"/>
          <p14:tracePt t="1347" x="3451225" y="5745163"/>
          <p14:tracePt t="1357" x="3433763" y="5697538"/>
          <p14:tracePt t="1363" x="3424238" y="5641975"/>
          <p14:tracePt t="1372" x="3414713" y="5624513"/>
          <p14:tracePt t="1379" x="3395663" y="5567363"/>
          <p14:tracePt t="1386" x="3386138" y="5521325"/>
          <p14:tracePt t="1395" x="3340100" y="5373688"/>
          <p14:tracePt t="1411" x="3265488" y="5178425"/>
          <p14:tracePt t="1422" x="3192463" y="5057775"/>
          <p14:tracePt t="1426" x="3136900" y="4918075"/>
          <p14:tracePt t="1437" x="3071813" y="4751388"/>
          <p14:tracePt t="1441" x="3016250" y="4659313"/>
          <p14:tracePt t="1451" x="2968625" y="4519613"/>
          <p14:tracePt t="1458" x="2913063" y="4418013"/>
          <p14:tracePt t="1467" x="2867025" y="4278313"/>
          <p14:tracePt t="1472" x="2811463" y="4157663"/>
          <p14:tracePt t="1480" x="2765425" y="4037013"/>
          <p14:tracePt t="1492" x="2681288" y="3841750"/>
          <p14:tracePt t="1506" x="2616200" y="3629025"/>
          <p14:tracePt t="1516" x="2579688" y="3535363"/>
          <p14:tracePt t="1519" x="2551113" y="3433763"/>
          <p14:tracePt t="1531" x="2514600" y="3340100"/>
          <p14:tracePt t="1538" x="2505075" y="3284538"/>
          <p14:tracePt t="1546" x="2478088" y="3192463"/>
          <p14:tracePt t="1551" x="2449513" y="3136900"/>
          <p14:tracePt t="1560" x="2413000" y="3062288"/>
          <p14:tracePt t="1567" x="2403475" y="3025775"/>
          <p14:tracePt t="1574" x="2374900" y="2987675"/>
          <p14:tracePt t="1585" x="2328863" y="2914650"/>
          <p14:tracePt t="1599" x="2309813" y="2867025"/>
          <p14:tracePt t="1611" x="2300288" y="2867025"/>
          <p14:tracePt t="1614" x="2282825" y="2849563"/>
          <p14:tracePt t="1625" x="2263775" y="2830513"/>
          <p14:tracePt t="1632" x="2244725" y="2820988"/>
          <p14:tracePt t="1640" x="2217738" y="2811463"/>
          <p14:tracePt t="1977" x="2097088" y="2654300"/>
          <p14:tracePt t="1989" x="2032000" y="2598738"/>
          <p14:tracePt t="1993" x="1947863" y="2497138"/>
          <p14:tracePt t="2002" x="1892300" y="2432050"/>
          <p14:tracePt t="2006" x="1827213" y="2357438"/>
          <p14:tracePt t="2017" x="1763713" y="2273300"/>
          <p14:tracePt t="2023" x="1698625" y="2190750"/>
          <p14:tracePt t="2033" x="1660525" y="2152650"/>
          <p14:tracePt t="2039" x="1633538" y="2097088"/>
          <p14:tracePt t="2048" x="1604963" y="2060575"/>
          <p14:tracePt t="2055" x="1577975" y="2041525"/>
          <p14:tracePt t="2061" x="1568450" y="2014538"/>
          <p14:tracePt t="2070" x="1558925" y="2014538"/>
          <p14:tracePt t="2133" x="1539875" y="2032000"/>
          <p14:tracePt t="2141" x="1512888" y="2070100"/>
          <p14:tracePt t="2147" x="1512888" y="2078038"/>
          <p14:tracePt t="2157" x="1493838" y="2106613"/>
          <p14:tracePt t="2166" x="1474788" y="2143125"/>
          <p14:tracePt t="2176" x="1474788" y="2162175"/>
          <p14:tracePt t="2181" x="1465263" y="2171700"/>
          <p14:tracePt t="2191" x="1447800" y="2190750"/>
          <p14:tracePt t="2197" x="1438275" y="2190750"/>
          <p14:tracePt t="2206" x="1438275" y="2208213"/>
          <p14:tracePt t="2220" x="1438275" y="2217738"/>
          <p14:tracePt t="2227" x="1438275" y="2227263"/>
          <p14:tracePt t="2235" x="1428750" y="2227263"/>
          <p14:tracePt t="2243" x="1428750" y="2236788"/>
          <p14:tracePt t="2259" x="1428750" y="2246313"/>
          <p14:tracePt t="2271" x="1419225" y="2246313"/>
          <p14:tracePt t="2291" x="1419225" y="2255838"/>
          <p14:tracePt t="2300" x="1419225" y="2263775"/>
          <p14:tracePt t="2385" x="1503363" y="2311400"/>
          <p14:tracePt t="2394" x="1558925" y="2338388"/>
          <p14:tracePt t="2402" x="1660525" y="2384425"/>
          <p14:tracePt t="2409" x="1763713" y="2468563"/>
          <p14:tracePt t="2416" x="1930400" y="2560638"/>
          <p14:tracePt t="2423" x="2097088" y="2690813"/>
          <p14:tracePt t="2430" x="2282825" y="2849563"/>
          <p14:tracePt t="2438" x="2551113" y="2997200"/>
          <p14:tracePt t="2446" x="2886075" y="3146425"/>
          <p14:tracePt t="2453" x="3144838" y="3276600"/>
          <p14:tracePt t="2464" x="3757613" y="3508375"/>
          <p14:tracePt t="2474" x="4008438" y="3609975"/>
          <p14:tracePt t="2478" x="4213225" y="3665538"/>
          <p14:tracePt t="2488" x="4397375" y="3702050"/>
          <p14:tracePt t="2493" x="4592638" y="3759200"/>
          <p14:tracePt t="2505" x="4759325" y="3786188"/>
          <p14:tracePt t="2509" x="4870450" y="3786188"/>
          <p14:tracePt t="2519" x="4983163" y="3767138"/>
          <p14:tracePt t="2527" x="5103813" y="3711575"/>
          <p14:tracePt t="2533" x="5159375" y="3684588"/>
          <p14:tracePt t="2540" x="5232400" y="3656013"/>
          <p14:tracePt t="2546" x="5289550" y="3629025"/>
          <p14:tracePt t="2557" x="5418138" y="3573463"/>
          <p14:tracePt t="2569" x="5465763" y="3535363"/>
          <p14:tracePt t="2572" x="5521325" y="3489325"/>
          <p14:tracePt t="2584" x="5557838" y="3460750"/>
          <p14:tracePt t="2588" x="5622925" y="3359150"/>
          <p14:tracePt t="2598" x="5688013" y="3257550"/>
          <p14:tracePt t="2604" x="5734050" y="3117850"/>
          <p14:tracePt t="2612" x="5789613" y="2932113"/>
          <p14:tracePt t="2620" x="5808663" y="2794000"/>
          <p14:tracePt t="2626" x="5845175" y="2598738"/>
          <p14:tracePt t="2634" x="5883275" y="2459038"/>
          <p14:tracePt t="2642" x="5883275" y="2273300"/>
          <p14:tracePt t="2651" x="5883275" y="2032000"/>
          <p14:tracePt t="2665" x="5883275" y="1939925"/>
          <p14:tracePt t="2668" x="5883275" y="1901825"/>
          <p14:tracePt t="2677" x="5883275" y="1865313"/>
          <p14:tracePt t="2681" x="5883275" y="1846263"/>
          <p14:tracePt t="2772" x="5883275" y="1855788"/>
          <p14:tracePt t="2776" x="5864225" y="1901825"/>
          <p14:tracePt t="2786" x="5854700" y="1930400"/>
          <p14:tracePt t="2800" x="5835650" y="2125663"/>
          <p14:tracePt t="2815" x="5910263" y="2459038"/>
          <p14:tracePt t="2822" x="5946775" y="2616200"/>
          <p14:tracePt t="2829" x="6030913" y="2849563"/>
          <p14:tracePt t="2836" x="6086475" y="3108325"/>
          <p14:tracePt t="2844" x="6180138" y="3433763"/>
          <p14:tracePt t="2855" x="6300788" y="3906838"/>
          <p14:tracePt t="2872" x="6392863" y="4333875"/>
          <p14:tracePt t="2879" x="6448425" y="4473575"/>
          <p14:tracePt t="2884" x="6494463" y="4621213"/>
          <p14:tracePt t="2894" x="6513513" y="4797425"/>
          <p14:tracePt t="2901" x="6532563" y="4872038"/>
          <p14:tracePt t="2910" x="6532563" y="4908550"/>
          <p14:tracePt t="2916" x="6532563" y="4927600"/>
          <p14:tracePt t="2924" x="6532563" y="4964113"/>
          <p14:tracePt t="2931" x="6532563" y="4983163"/>
          <p14:tracePt t="2939" x="6523038" y="5011738"/>
          <p14:tracePt t="2948" x="6467475" y="5084763"/>
          <p14:tracePt t="2964" x="6142038" y="5270500"/>
          <p14:tracePt t="2975" x="5808663" y="5364163"/>
          <p14:tracePt t="2979" x="5473700" y="5410200"/>
          <p14:tracePt t="2990" x="5186363" y="5429250"/>
          <p14:tracePt t="2996" x="4879975" y="5465763"/>
          <p14:tracePt t="3004" x="4471988" y="5465763"/>
          <p14:tracePt t="3011" x="4194175" y="5465763"/>
          <p14:tracePt t="3019" x="3979863" y="5465763"/>
          <p14:tracePt t="3027" x="3730625" y="5465763"/>
          <p14:tracePt t="3034" x="3535363" y="5465763"/>
          <p14:tracePt t="3042" x="3248025" y="5465763"/>
          <p14:tracePt t="3059" x="3079750" y="5465763"/>
          <p14:tracePt t="3069" x="3043238" y="5465763"/>
          <p14:tracePt t="3071" x="3006725" y="5465763"/>
          <p14:tracePt t="3090" x="2997200" y="5456238"/>
          <p14:tracePt t="3178" x="3052763" y="5419725"/>
          <p14:tracePt t="3185" x="3248025" y="5400675"/>
          <p14:tracePt t="3193" x="3675063" y="5484813"/>
          <p14:tracePt t="3200" x="4027488" y="5559425"/>
          <p14:tracePt t="3207" x="4268788" y="5661025"/>
          <p14:tracePt t="3214" x="4602163" y="5781675"/>
          <p14:tracePt t="3221" x="4879975" y="5865813"/>
          <p14:tracePt t="3232" x="5297488" y="6078538"/>
          <p14:tracePt t="3246" x="5538788" y="6170613"/>
          <p14:tracePt t="3248" x="5770563" y="6254750"/>
          <p14:tracePt t="3260" x="6216650" y="6403975"/>
          <p14:tracePt t="3273" x="6494463" y="6450013"/>
          <p14:tracePt t="3278" x="6773863" y="6450013"/>
          <p14:tracePt t="3287" x="7061200" y="6467475"/>
          <p14:tracePt t="3294" x="7283450" y="6459538"/>
          <p14:tracePt t="3301" x="7534275" y="6421438"/>
          <p14:tracePt t="3309" x="7812088" y="6338888"/>
          <p14:tracePt t="3317" x="8016875" y="6235700"/>
          <p14:tracePt t="3327" x="8294688" y="6003925"/>
          <p14:tracePt t="3341" x="8610600" y="5494338"/>
          <p14:tracePt t="3352" x="8694738" y="5214938"/>
          <p14:tracePt t="3355" x="8712200" y="4973638"/>
          <p14:tracePt t="3369" x="8712200" y="4770438"/>
          <p14:tracePt t="3372" x="8675688" y="4360863"/>
          <p14:tracePt t="3381" x="8610600" y="4046538"/>
          <p14:tracePt t="3393" x="8516938" y="3730625"/>
          <p14:tracePt t="3396" x="8405813" y="3443288"/>
          <p14:tracePt t="3403" x="8277225" y="3146425"/>
          <p14:tracePt t="3412" x="7988300" y="2690813"/>
          <p14:tracePt t="3420" x="7608888" y="2190750"/>
          <p14:tracePt t="3426" x="7227888" y="1716088"/>
          <p14:tracePt t="3435" x="6373813" y="871538"/>
          <p14:tracePt t="3447" x="5789613" y="473075"/>
          <p14:tracePt t="3451" x="5372100" y="166688"/>
          <p14:tracePt t="3694" x="946150" y="157163"/>
          <p14:tracePt t="3702" x="1317625" y="417513"/>
          <p14:tracePt t="3709" x="1763713" y="695325"/>
          <p14:tracePt t="3718" x="2847975" y="1169988"/>
          <p14:tracePt t="3730" x="3460750" y="1474788"/>
          <p14:tracePt t="3735" x="4073525" y="1781175"/>
          <p14:tracePt t="3744" x="4518025" y="2032000"/>
          <p14:tracePt t="3748" x="5019675" y="2198688"/>
          <p14:tracePt t="3758" x="5353050" y="2319338"/>
          <p14:tracePt t="3764" x="5511800" y="2347913"/>
          <p14:tracePt t="3774" x="5622925" y="2366963"/>
          <p14:tracePt t="3778" x="5659438" y="2366963"/>
          <p14:tracePt t="3787" x="5688013" y="2366963"/>
          <p14:tracePt t="3796" x="5697538" y="2366963"/>
          <p14:tracePt t="3811" x="5707063" y="2338388"/>
          <p14:tracePt t="3824" x="5715000" y="2311400"/>
          <p14:tracePt t="3826" x="5715000" y="2301875"/>
          <p14:tracePt t="3844" x="5649913" y="2255838"/>
          <p14:tracePt t="3852" x="5492750" y="2181225"/>
          <p14:tracePt t="3858" x="5130800" y="2060575"/>
          <p14:tracePt t="3867" x="4722813" y="1966913"/>
          <p14:tracePt t="3873" x="4341813" y="1809750"/>
          <p14:tracePt t="3883" x="3795713" y="1643063"/>
          <p14:tracePt t="3891" x="3376613" y="1484313"/>
          <p14:tracePt t="3896" x="3098800" y="1392238"/>
          <p14:tracePt t="3906" x="2357438" y="1150938"/>
          <p14:tracePt t="3918" x="2189163" y="1076325"/>
          <p14:tracePt t="3921" x="2097088" y="1039813"/>
          <p14:tracePt t="3939" x="1939925" y="965200"/>
          <p14:tracePt t="3947" x="1920875" y="955675"/>
          <p14:tracePt t="3953" x="1892300" y="946150"/>
          <p14:tracePt t="4000" x="1882775" y="965200"/>
          <p14:tracePt t="4012" x="1882775" y="992188"/>
          <p14:tracePt t="4015" x="1882775" y="1011238"/>
          <p14:tracePt t="4027" x="1874838" y="1039813"/>
          <p14:tracePt t="4032" x="1865313" y="1057275"/>
          <p14:tracePt t="4042" x="1865313" y="1066800"/>
          <p14:tracePt t="4047" x="1865313" y="1076325"/>
          <p14:tracePt t="4055" x="1865313" y="1085850"/>
          <p14:tracePt t="4061" x="1855788" y="1095375"/>
          <p14:tracePt t="4165" x="1855788" y="1104900"/>
          <p14:tracePt t="4171" x="1855788" y="1112838"/>
          <p14:tracePt t="4200" x="1966913" y="1216025"/>
          <p14:tracePt t="4203" x="2041525" y="1262063"/>
          <p14:tracePt t="4215" x="2162175" y="1363663"/>
          <p14:tracePt t="4221" x="2282825" y="1438275"/>
          <p14:tracePt t="4230" x="2413000" y="1503363"/>
          <p14:tracePt t="4236" x="2533650" y="1577975"/>
          <p14:tracePt t="4246" x="2671763" y="1604963"/>
          <p14:tracePt t="4251" x="2765425" y="1670050"/>
          <p14:tracePt t="4259" x="2886075" y="1708150"/>
          <p14:tracePt t="4270" x="2987675" y="1773238"/>
          <p14:tracePt t="4273" x="3098800" y="1809750"/>
          <p14:tracePt t="4284" x="3275013" y="1855788"/>
          <p14:tracePt t="4295" x="3349625" y="1884363"/>
          <p14:tracePt t="4300" x="3424238" y="1901825"/>
          <p14:tracePt t="4310" x="3479800" y="1930400"/>
          <p14:tracePt t="4313" x="3525838" y="1957388"/>
          <p14:tracePt t="4324" x="3562350" y="1957388"/>
          <p14:tracePt t="4328" x="3600450" y="1976438"/>
          <p14:tracePt t="4338" x="3609975" y="1976438"/>
          <p14:tracePt t="4347" x="3617913" y="1976438"/>
          <p14:tracePt t="4409" x="3506788" y="2005013"/>
          <p14:tracePt t="4419" x="3330575" y="2005013"/>
          <p14:tracePt t="4423" x="3016250" y="1976438"/>
          <p14:tracePt t="4433" x="2736850" y="1976438"/>
          <p14:tracePt t="4439" x="2357438" y="1930400"/>
          <p14:tracePt t="4447" x="1892300" y="1901825"/>
          <p14:tracePt t="4454" x="1643063" y="1884363"/>
          <p14:tracePt t="4462" x="1401763" y="1884363"/>
          <p14:tracePt t="4471" x="1122363" y="1865313"/>
          <p14:tracePt t="4477" x="927100" y="1846263"/>
          <p14:tracePt t="4485" x="742950" y="1846263"/>
          <p14:tracePt t="4498" x="687388" y="1865313"/>
          <p14:tracePt t="4557" x="695325" y="1846263"/>
          <p14:tracePt t="4564" x="760413" y="1819275"/>
          <p14:tracePt t="4571" x="881063" y="1773238"/>
          <p14:tracePt t="4579" x="1493838" y="1698625"/>
          <p14:tracePt t="4595" x="2273300" y="1698625"/>
          <p14:tracePt t="4607" x="2746375" y="1735138"/>
          <p14:tracePt t="4613" x="3257550" y="1763713"/>
          <p14:tracePt t="4622" x="3897313" y="1790700"/>
          <p14:tracePt t="4627" x="4462463" y="1846263"/>
          <p14:tracePt t="4638" x="5000625" y="1846263"/>
          <p14:tracePt t="4645" x="5594350" y="1846263"/>
          <p14:tracePt t="4651" x="6049963" y="1846263"/>
          <p14:tracePt t="4659" x="6643688" y="1828800"/>
          <p14:tracePt t="4665" x="7023100" y="1809750"/>
          <p14:tracePt t="4672" x="7264400" y="1809750"/>
          <p14:tracePt t="4673" x="7553325" y="1744663"/>
          <p14:tracePt t="4687" x="7756525" y="1689100"/>
          <p14:tracePt t="4691" x="7867650" y="1689100"/>
          <p14:tracePt t="4701" x="7961313" y="1670050"/>
          <p14:tracePt t="4705" x="7997825" y="1670050"/>
          <p14:tracePt t="4716" x="8035925" y="1660525"/>
          <p14:tracePt t="4725" x="8043863" y="1660525"/>
          <p14:tracePt t="4730" x="8053388" y="1660525"/>
          <p14:tracePt t="4739" x="8062913" y="1652588"/>
          <p14:tracePt t="4862" x="8016875" y="1652588"/>
          <p14:tracePt t="4879" x="7961313" y="1679575"/>
          <p14:tracePt t="4890" x="7923213" y="1679575"/>
          <p14:tracePt t="4893" x="7905750" y="1679575"/>
          <p14:tracePt t="4905" x="7886700" y="1679575"/>
          <p14:tracePt t="4908" x="7859713" y="1679575"/>
          <p14:tracePt t="4925" x="7840663" y="1679575"/>
          <p14:tracePt t="5122" x="7840663" y="1689100"/>
          <p14:tracePt t="5144" x="7840663" y="1698625"/>
          <p14:tracePt t="5187" x="7840663" y="1708150"/>
          <p14:tracePt t="5202" x="7831138" y="1716088"/>
          <p14:tracePt t="5256" x="7831138" y="1735138"/>
          <p14:tracePt t="5296" x="7831138" y="1744663"/>
          <p14:tracePt t="5303" x="7831138" y="1754188"/>
          <p14:tracePt t="5318" x="7831138" y="1763713"/>
          <p14:tracePt t="5325" x="7831138" y="1773238"/>
          <p14:tracePt t="5334" x="7831138" y="1800225"/>
          <p14:tracePt t="5350" x="7850188" y="1884363"/>
          <p14:tracePt t="5362" x="7850188" y="1930400"/>
          <p14:tracePt t="5364" x="7877175" y="1985963"/>
          <p14:tracePt t="5377" x="7877175" y="2041525"/>
          <p14:tracePt t="5382" x="7896225" y="2078038"/>
          <p14:tracePt t="5390" x="7905750" y="2125663"/>
          <p14:tracePt t="5396" x="7905750" y="2190750"/>
          <p14:tracePt t="5405" x="7905750" y="2217738"/>
          <p14:tracePt t="5413" x="7915275" y="2263775"/>
          <p14:tracePt t="5422" x="7932738" y="2301875"/>
          <p14:tracePt t="5430" x="7932738" y="2384425"/>
          <p14:tracePt t="5434" x="7961313" y="2487613"/>
          <p14:tracePt t="5446" x="7961313" y="2709863"/>
          <p14:tracePt t="5456" x="7978775" y="2820988"/>
          <p14:tracePt t="5459" x="7978775" y="2876550"/>
          <p14:tracePt t="5471" x="7988300" y="2941638"/>
          <p14:tracePt t="5475" x="7988300" y="3016250"/>
          <p14:tracePt t="5486" x="7988300" y="3043238"/>
          <p14:tracePt t="5491" x="7988300" y="3081338"/>
          <p14:tracePt t="5499" x="7988300" y="3146425"/>
          <p14:tracePt t="5506" x="7988300" y="3182938"/>
          <p14:tracePt t="5514" x="7988300" y="3248025"/>
          <p14:tracePt t="5523" x="7988300" y="3257550"/>
          <p14:tracePt t="5529" x="7988300" y="3294063"/>
          <p14:tracePt t="5539" x="7978775" y="3322638"/>
          <p14:tracePt t="5618" x="7840663" y="3248025"/>
          <p14:tracePt t="5630" x="7691438" y="3108325"/>
          <p14:tracePt t="5634" x="7488238" y="2905125"/>
          <p14:tracePt t="5645" x="7256463" y="2543175"/>
          <p14:tracePt t="5649" x="7126288" y="2357438"/>
          <p14:tracePt t="5659" x="6875463" y="2022475"/>
          <p14:tracePt t="5665" x="6542088" y="1643063"/>
          <p14:tracePt t="5674" x="6262688" y="1308100"/>
          <p14:tracePt t="5682" x="6059488" y="1066800"/>
          <p14:tracePt t="5688" x="5808663" y="835025"/>
          <p14:tracePt t="5697" x="5353050" y="492125"/>
          <p14:tracePt t="5702" x="5019675" y="241300"/>
          <p14:tracePt t="5836" x="946150" y="46038"/>
          <p14:tracePt t="5840" x="909638" y="149225"/>
          <p14:tracePt t="5848" x="900113" y="212725"/>
          <p14:tracePt t="5853" x="881063" y="269875"/>
          <p14:tracePt t="5863" x="863600" y="381000"/>
          <p14:tracePt t="5870" x="854075" y="566738"/>
          <p14:tracePt t="5876" x="835025" y="742950"/>
          <p14:tracePt t="5884" x="835025" y="919163"/>
          <p14:tracePt t="5893" x="835025" y="1076325"/>
          <p14:tracePt t="5899" x="844550" y="1392238"/>
          <p14:tracePt t="5917" x="854075" y="1660525"/>
          <p14:tracePt t="5928" x="890588" y="1754188"/>
          <p14:tracePt t="5932" x="909638" y="1874838"/>
          <p14:tracePt t="5943" x="919163" y="1911350"/>
          <p14:tracePt t="5947" x="946150" y="1949450"/>
          <p14:tracePt t="5958" x="984250" y="2005013"/>
          <p14:tracePt t="5963" x="1011238" y="2041525"/>
          <p14:tracePt t="5971" x="1066800" y="2078038"/>
          <p14:tracePt t="5978" x="1122363" y="2106613"/>
          <p14:tracePt t="5986" x="1196975" y="2135188"/>
          <p14:tracePt t="5996" x="1382713" y="2181225"/>
          <p14:tracePt t="6011" x="1568450" y="2181225"/>
          <p14:tracePt t="6022" x="1660525" y="2181225"/>
          <p14:tracePt t="6025" x="1735138" y="2162175"/>
          <p14:tracePt t="6037" x="1809750" y="2152650"/>
          <p14:tracePt t="6041" x="1836738" y="2152650"/>
          <p14:tracePt t="6052" x="1874838" y="2135188"/>
          <p14:tracePt t="6058" x="1882775" y="2125663"/>
          <p14:tracePt t="6066" x="1892300" y="2125663"/>
          <p14:tracePt t="6135" x="1892300" y="2135188"/>
          <p14:tracePt t="6146" x="1892300" y="2162175"/>
          <p14:tracePt t="6153" x="1892300" y="2181225"/>
          <p14:tracePt t="6160" x="1892300" y="2217738"/>
          <p14:tracePt t="6167" x="1882775" y="2236788"/>
          <p14:tracePt t="6175" x="1865313" y="2292350"/>
          <p14:tracePt t="6183" x="1809750" y="2347913"/>
          <p14:tracePt t="6191" x="1716088" y="2497138"/>
          <p14:tracePt t="6199" x="1503363" y="2746375"/>
          <p14:tracePt t="6210" x="1401763" y="2886075"/>
          <p14:tracePt t="6214" x="1308100" y="3006725"/>
          <p14:tracePt t="6225" x="1225550" y="3117850"/>
          <p14:tracePt t="6229" x="1112838" y="3303588"/>
          <p14:tracePt t="6242" x="1047750" y="3378200"/>
          <p14:tracePt t="6248" x="965200" y="3479800"/>
          <p14:tracePt t="6254" x="927100" y="3517900"/>
          <p14:tracePt t="6261" x="863600" y="3600450"/>
          <p14:tracePt t="6268" x="825500" y="3638550"/>
          <p14:tracePt t="6275" x="788988" y="3665538"/>
          <p14:tracePt t="6283" x="760413" y="3694113"/>
          <p14:tracePt t="6292" x="750888" y="3702050"/>
          <p14:tracePt t="6307" x="742950" y="3711575"/>
          <p14:tracePt t="6402" x="788988" y="3675063"/>
          <p14:tracePt t="6418" x="871538" y="3590925"/>
          <p14:tracePt t="6428" x="909638" y="3535363"/>
          <p14:tracePt t="6434" x="955675" y="3452813"/>
          <p14:tracePt t="6444" x="992188" y="3378200"/>
          <p14:tracePt t="6448" x="1020763" y="3303588"/>
          <p14:tracePt t="6457" x="1030288" y="3267075"/>
          <p14:tracePt t="6464" x="1047750" y="3219450"/>
          <p14:tracePt t="6473" x="1057275" y="3163888"/>
          <p14:tracePt t="6479" x="1057275" y="3127375"/>
          <p14:tracePt t="6486" x="1057275" y="3090863"/>
          <p14:tracePt t="6498" x="1047750" y="3016250"/>
          <p14:tracePt t="6508" x="1030288" y="2997200"/>
          <p14:tracePt t="6513" x="1011238" y="2987675"/>
          <p14:tracePt t="6527" x="863600" y="2876550"/>
          <p14:tracePt t="6538" x="806450" y="2867025"/>
          <p14:tracePt t="6542" x="769938" y="2857500"/>
          <p14:tracePt t="6552" x="733425" y="2840038"/>
          <p14:tracePt t="6558" x="714375" y="2840038"/>
          <p14:tracePt t="6566" x="687388" y="2840038"/>
          <p14:tracePt t="6575" x="668338" y="2840038"/>
          <p14:tracePt t="6583" x="658813" y="2840038"/>
          <p14:tracePt t="6592" x="630238" y="2849563"/>
          <p14:tracePt t="6602" x="622300" y="2849563"/>
          <p14:tracePt t="6605" x="622300" y="2867025"/>
          <p14:tracePt t="6623" x="603250" y="2876550"/>
          <p14:tracePt t="6634" x="574675" y="2914650"/>
          <p14:tracePt t="6638" x="574675" y="2932113"/>
          <p14:tracePt t="6646" x="566738" y="2951163"/>
          <p14:tracePt t="6653" x="566738" y="2987675"/>
          <p14:tracePt t="6660" x="566738" y="3016250"/>
          <p14:tracePt t="6668" x="566738" y="3035300"/>
          <p14:tracePt t="6675" x="566738" y="3071813"/>
          <p14:tracePt t="6700" x="612775" y="3211513"/>
          <p14:tracePt t="6711" x="733425" y="3424238"/>
          <p14:tracePt t="6716" x="815975" y="3525838"/>
          <p14:tracePt t="6727" x="965200" y="3638550"/>
          <p14:tracePt t="6730" x="1131888" y="3749675"/>
          <p14:tracePt t="6742" x="1289050" y="3832225"/>
          <p14:tracePt t="6747" x="1530350" y="3935413"/>
          <p14:tracePt t="6755" x="1790700" y="4064000"/>
          <p14:tracePt t="6762" x="2060575" y="4148138"/>
          <p14:tracePt t="6769" x="2328863" y="4213225"/>
          <p14:tracePt t="6779" x="2681288" y="4278313"/>
          <p14:tracePt t="6785" x="3024188" y="4324350"/>
          <p14:tracePt t="6794" x="3554413" y="4352925"/>
          <p14:tracePt t="6808" x="3795713" y="4352925"/>
          <p14:tracePt t="6810" x="3979863" y="4324350"/>
          <p14:tracePt t="6820" x="4100513" y="4287838"/>
          <p14:tracePt t="6824" x="4156075" y="4259263"/>
          <p14:tracePt t="6835" x="4194175" y="4249738"/>
          <p14:tracePt t="6838" x="4203700" y="4241800"/>
          <p14:tracePt t="6850" x="4230688" y="4194175"/>
          <p14:tracePt t="6857" x="4259263" y="4167188"/>
          <p14:tracePt t="6864" x="4286250" y="4129088"/>
          <p14:tracePt t="6871" x="4295775" y="4092575"/>
          <p14:tracePt t="6878" x="4305300" y="4037013"/>
          <p14:tracePt t="6887" x="4305300" y="3916363"/>
          <p14:tracePt t="6899" x="4286250" y="3759200"/>
          <p14:tracePt t="6903" x="4213225" y="3581400"/>
          <p14:tracePt t="6915" x="4119563" y="3368675"/>
          <p14:tracePt t="6918" x="3998913" y="3127375"/>
          <p14:tracePt t="6929" x="3803650" y="2886075"/>
          <p14:tracePt t="6935" x="3590925" y="2608263"/>
          <p14:tracePt t="6943" x="3414713" y="2432050"/>
          <p14:tracePt t="6950" x="3248025" y="2282825"/>
          <p14:tracePt t="6958" x="2959100" y="2060575"/>
          <p14:tracePt t="6967" x="2644775" y="1865313"/>
          <p14:tracePt t="6975" x="2468563" y="1809750"/>
          <p14:tracePt t="6982" x="2143125" y="1763713"/>
          <p14:tracePt t="6994" x="1966913" y="1763713"/>
          <p14:tracePt t="7000" x="1809750" y="1781175"/>
          <p14:tracePt t="7009" x="1670050" y="1819275"/>
          <p14:tracePt t="7013" x="1568450" y="1874838"/>
          <p14:tracePt t="7024" x="1457325" y="1920875"/>
          <p14:tracePt t="7030" x="1354138" y="1985963"/>
          <p14:tracePt t="7037" x="1252538" y="2051050"/>
          <p14:tracePt t="7044" x="1150938" y="2143125"/>
          <p14:tracePt t="7053" x="1066800" y="2246313"/>
          <p14:tracePt t="7060" x="955675" y="2384425"/>
          <p14:tracePt t="7066" x="890588" y="2487613"/>
          <p14:tracePt t="7075" x="788988" y="2681288"/>
          <p14:tracePt t="7090" x="742950" y="2857500"/>
          <p14:tracePt t="7103" x="733425" y="2951163"/>
          <p14:tracePt t="7107" x="733425" y="3035300"/>
          <p14:tracePt t="7118" x="733425" y="3108325"/>
          <p14:tracePt t="7123" x="733425" y="3219450"/>
          <p14:tracePt t="7133" x="733425" y="3276600"/>
          <p14:tracePt t="7139" x="742950" y="3322638"/>
          <p14:tracePt t="7148" x="742950" y="3340100"/>
          <p14:tracePt t="7154" x="769938" y="3368675"/>
          <p14:tracePt t="7161" x="779463" y="3387725"/>
          <p14:tracePt t="7170" x="815975" y="3433763"/>
          <p14:tracePt t="7175" x="854075" y="3470275"/>
          <p14:tracePt t="7185" x="1047750" y="3554413"/>
          <p14:tracePt t="7202" x="1289050" y="3600450"/>
          <p14:tracePt t="7211" x="1447800" y="3638550"/>
          <p14:tracePt t="7218" x="1604963" y="3656013"/>
          <p14:tracePt t="7226" x="1735138" y="3656013"/>
          <p14:tracePt t="7234" x="1809750" y="3656013"/>
          <p14:tracePt t="7241" x="1855788" y="3656013"/>
          <p14:tracePt t="7250" x="1892300" y="3656013"/>
          <p14:tracePt t="7256" x="1892300" y="3646488"/>
          <p14:tracePt t="7264" x="1911350" y="3638550"/>
          <p14:tracePt t="7279" x="1920875" y="3638550"/>
          <p14:tracePt t="7296" x="1930400" y="3619500"/>
          <p14:tracePt t="7312" x="1930400" y="3600450"/>
          <p14:tracePt t="7321" x="1930400" y="3590925"/>
          <p14:tracePt t="7328" x="1920875" y="3563938"/>
          <p14:tracePt t="7335" x="1846263" y="3508375"/>
          <p14:tracePt t="7343" x="1633538" y="3397250"/>
          <p14:tracePt t="7350" x="1428750" y="3322638"/>
          <p14:tracePt t="7359" x="1225550" y="3267075"/>
          <p14:tracePt t="7367" x="992188" y="3182938"/>
          <p14:tracePt t="7376" x="371475" y="3052763"/>
          <p14:tracePt t="7386" x="176213" y="3016250"/>
          <p14:tracePt t="7545" x="195263" y="3424238"/>
          <p14:tracePt t="7553" x="381000" y="3443288"/>
          <p14:tracePt t="7563" x="742950" y="3517900"/>
          <p14:tracePt t="7577" x="1122363" y="3573463"/>
          <p14:tracePt t="7590" x="1317625" y="3573463"/>
          <p14:tracePt t="7593" x="1539875" y="3573463"/>
          <p14:tracePt t="7604" x="1716088" y="3581400"/>
          <p14:tracePt t="7609" x="1892300" y="3581400"/>
          <p14:tracePt t="7619" x="2051050" y="3581400"/>
          <p14:tracePt t="7625" x="2189163" y="3544888"/>
          <p14:tracePt t="7633" x="2328863" y="3544888"/>
          <p14:tracePt t="7642" x="2403475" y="3525838"/>
          <p14:tracePt t="7648" x="2468563" y="3517900"/>
          <p14:tracePt t="7657" x="2551113" y="3479800"/>
          <p14:tracePt t="7672" x="2579688" y="3452813"/>
          <p14:tracePt t="7683" x="2598738" y="3433763"/>
          <p14:tracePt t="7686" x="2606675" y="3433763"/>
          <p14:tracePt t="7699" x="2625725" y="3414713"/>
          <p14:tracePt t="7704" x="2644775" y="3387725"/>
          <p14:tracePt t="7712" x="2671763" y="3368675"/>
          <p14:tracePt t="7719" x="2671763" y="3340100"/>
          <p14:tracePt t="7728" x="2690813" y="3332163"/>
          <p14:tracePt t="7733" x="2700338" y="3294063"/>
          <p14:tracePt t="7742" x="2727325" y="3257550"/>
          <p14:tracePt t="7751" x="2746375" y="3182938"/>
          <p14:tracePt t="7767" x="2765425" y="3062288"/>
          <p14:tracePt t="7778" x="2782888" y="3006725"/>
          <p14:tracePt t="7782" x="2811463" y="2914650"/>
          <p14:tracePt t="7792" x="2830513" y="2840038"/>
          <p14:tracePt t="7799" x="2857500" y="2765425"/>
          <p14:tracePt t="7807" x="2886075" y="2728913"/>
          <p14:tracePt t="7815" x="2895600" y="2673350"/>
          <p14:tracePt t="7822" x="2932113" y="2579688"/>
          <p14:tracePt t="7829" x="2941638" y="2560638"/>
          <p14:tracePt t="7836" x="2968625" y="2524125"/>
          <p14:tracePt t="7846" x="3006725" y="2439988"/>
          <p14:tracePt t="7860" x="3043238" y="2366963"/>
          <p14:tracePt t="7873" x="3052763" y="2347913"/>
          <p14:tracePt t="7878" x="3062288" y="2338388"/>
          <p14:tracePt t="7887" x="3062288" y="2319338"/>
          <p14:tracePt t="7901" x="3062288" y="2311400"/>
          <p14:tracePt t="7917" x="3062288" y="2292350"/>
          <p14:tracePt t="7940" x="2922588" y="2198688"/>
          <p14:tracePt t="7955" x="2625725" y="2125663"/>
          <p14:tracePt t="7967" x="2420938" y="2106613"/>
          <p14:tracePt t="7970" x="2244725" y="2087563"/>
          <p14:tracePt t="7986" x="1947863" y="2060575"/>
          <p14:tracePt t="7995" x="1836738" y="2060575"/>
          <p14:tracePt t="8002" x="1698625" y="2060575"/>
          <p14:tracePt t="8010" x="1549400" y="2060575"/>
          <p14:tracePt t="8017" x="1428750" y="2078038"/>
          <p14:tracePt t="8025" x="1298575" y="2078038"/>
          <p14:tracePt t="8035" x="1206500" y="2078038"/>
          <p14:tracePt t="8041" x="1150938" y="2106613"/>
          <p14:tracePt t="8049" x="1001713" y="2135188"/>
          <p14:tracePt t="8060" x="927100" y="2171700"/>
          <p14:tracePt t="8065" x="854075" y="2198688"/>
          <p14:tracePt t="8076" x="806450" y="2208213"/>
          <p14:tracePt t="8081" x="750888" y="2236788"/>
          <p14:tracePt t="8091" x="714375" y="2255838"/>
          <p14:tracePt t="8096" x="677863" y="2292350"/>
          <p14:tracePt t="8104" x="649288" y="2311400"/>
          <p14:tracePt t="8112" x="622300" y="2347913"/>
          <p14:tracePt t="8118" x="584200" y="2403475"/>
          <p14:tracePt t="8126" x="566738" y="2439988"/>
          <p14:tracePt t="8134" x="547688" y="2478088"/>
          <p14:tracePt t="8144" x="528638" y="2552700"/>
          <p14:tracePt t="8155" x="519113" y="2589213"/>
          <p14:tracePt t="8160" x="519113" y="2625725"/>
          <p14:tracePt t="8170" x="519113" y="2663825"/>
          <p14:tracePt t="8173" x="519113" y="2709863"/>
          <p14:tracePt t="8184" x="519113" y="2755900"/>
          <p14:tracePt t="8192" x="519113" y="2849563"/>
          <p14:tracePt t="8200" x="528638" y="2914650"/>
          <p14:tracePt t="8206" x="538163" y="2987675"/>
          <p14:tracePt t="8215" x="557213" y="3108325"/>
          <p14:tracePt t="8224" x="612775" y="3257550"/>
          <p14:tracePt t="8238" x="695325" y="3433763"/>
          <p14:tracePt t="8251" x="742950" y="3508375"/>
          <p14:tracePt t="8255" x="806450" y="3609975"/>
          <p14:tracePt t="8266" x="871538" y="3665538"/>
          <p14:tracePt t="8268" x="992188" y="3759200"/>
          <p14:tracePt t="8278" x="1095375" y="3841750"/>
          <p14:tracePt t="8286" x="1262063" y="3952875"/>
          <p14:tracePt t="8293" x="1401763" y="4008438"/>
          <p14:tracePt t="8302" x="1539875" y="4073525"/>
          <p14:tracePt t="8306" x="1679575" y="4111625"/>
          <p14:tracePt t="8317" x="1819275" y="4129088"/>
          <p14:tracePt t="8322" x="1911350" y="4129088"/>
          <p14:tracePt t="8333" x="2152650" y="4121150"/>
          <p14:tracePt t="8344" x="2273300" y="4102100"/>
          <p14:tracePt t="8348" x="2384425" y="4092575"/>
          <p14:tracePt t="8359" x="2524125" y="4073525"/>
          <p14:tracePt t="8362" x="2616200" y="4037013"/>
          <p14:tracePt t="8374" x="2736850" y="4008438"/>
          <p14:tracePt t="8379" x="2876550" y="3990975"/>
          <p14:tracePt t="8387" x="2987675" y="3971925"/>
          <p14:tracePt t="8394" x="3098800" y="3952875"/>
          <p14:tracePt t="8403" x="3219450" y="3952875"/>
          <p14:tracePt t="8411" x="3284538" y="3943350"/>
          <p14:tracePt t="8417" x="3376613" y="3925888"/>
          <p14:tracePt t="8427" x="3489325" y="3925888"/>
          <p14:tracePt t="8441" x="3544888" y="3897313"/>
          <p14:tracePt t="8452" x="3581400" y="3897313"/>
          <p14:tracePt t="8456" x="3600450" y="3887788"/>
          <p14:tracePt t="8467" x="3627438" y="3879850"/>
          <p14:tracePt t="8473" x="3646488" y="3870325"/>
          <p14:tracePt t="8482" x="3683000" y="3841750"/>
          <p14:tracePt t="8490" x="3721100" y="3832225"/>
          <p14:tracePt t="8496" x="3757613" y="3795713"/>
          <p14:tracePt t="8507" x="3859213" y="3711575"/>
          <p14:tracePt t="8519" x="3998913" y="3581400"/>
          <p14:tracePt t="8535" x="4119563" y="3460750"/>
          <p14:tracePt t="8548" x="4184650" y="3405188"/>
          <p14:tracePt t="8551" x="4268788" y="3303588"/>
          <p14:tracePt t="8561" x="4295775" y="3248025"/>
          <p14:tracePt t="8567" x="4332288" y="3192463"/>
          <p14:tracePt t="8576" x="4379913" y="3146425"/>
          <p14:tracePt t="8583" x="4416425" y="3108325"/>
          <p14:tracePt t="8592" x="4452938" y="3052763"/>
          <p14:tracePt t="8601" x="4500563" y="2997200"/>
          <p14:tracePt t="8607" x="4527550" y="2960688"/>
          <p14:tracePt t="8616" x="4611688" y="2830513"/>
          <p14:tracePt t="8627" x="4648200" y="2794000"/>
          <p14:tracePt t="8630" x="4694238" y="2728913"/>
          <p14:tracePt t="8642" x="4732338" y="2690813"/>
          <p14:tracePt t="8646" x="4759325" y="2654300"/>
          <p14:tracePt t="8658" x="4787900" y="2616200"/>
          <p14:tracePt t="8663" x="4797425" y="2598738"/>
          <p14:tracePt t="8669" x="4806950" y="2560638"/>
          <p14:tracePt t="8676" x="4814888" y="2552700"/>
          <p14:tracePt t="8686" x="4814888" y="2543175"/>
          <p14:tracePt t="8695" x="4824413" y="2514600"/>
          <p14:tracePt t="8700" x="4824413" y="2487613"/>
          <p14:tracePt t="8713" x="4824413" y="2413000"/>
          <p14:tracePt t="8723" x="4806950" y="2328863"/>
          <p14:tracePt t="8725" x="4759325" y="2227263"/>
          <p14:tracePt t="8735" x="4713288" y="2125663"/>
          <p14:tracePt t="8742" x="4648200" y="2070100"/>
          <p14:tracePt t="8750" x="4565650" y="1966913"/>
          <p14:tracePt t="8756" x="4500563" y="1865313"/>
          <p14:tracePt t="8767" x="4445000" y="1819275"/>
          <p14:tracePt t="8771" x="4314825" y="1735138"/>
          <p14:tracePt t="8779" x="4240213" y="1689100"/>
          <p14:tracePt t="8786" x="4100513" y="1633538"/>
          <p14:tracePt t="8793" x="3962400" y="1595438"/>
          <p14:tracePt t="8805" x="3617913" y="1549400"/>
          <p14:tracePt t="8817" x="3506788" y="1549400"/>
          <p14:tracePt t="8819" x="3414713" y="1549400"/>
          <p14:tracePt t="8830" x="3284538" y="1568450"/>
          <p14:tracePt t="8835" x="3228975" y="1587500"/>
          <p14:tracePt t="8844" x="3136900" y="1614488"/>
          <p14:tracePt t="8853" x="3098800" y="1643063"/>
          <p14:tracePt t="8858" x="3071813" y="1652588"/>
          <p14:tracePt t="8866" x="3052763" y="1670050"/>
          <p14:tracePt t="8874" x="3052763" y="1689100"/>
          <p14:tracePt t="8883" x="3024188" y="1716088"/>
          <p14:tracePt t="8899" x="3006725" y="1744663"/>
          <p14:tracePt t="8924" x="3006725" y="1763713"/>
          <p14:tracePt t="8929" x="3016250" y="1790700"/>
          <p14:tracePt t="8939" x="3043238" y="1800225"/>
          <p14:tracePt t="8943" x="3136900" y="1874838"/>
          <p14:tracePt t="8953" x="3209925" y="1939925"/>
          <p14:tracePt t="8961" x="3313113" y="1995488"/>
          <p14:tracePt t="8969" x="3451225" y="2041525"/>
          <p14:tracePt t="8976" x="3571875" y="2097088"/>
          <p14:tracePt t="8983" x="3692525" y="2143125"/>
          <p14:tracePt t="8994" x="3841750" y="2190750"/>
          <p14:tracePt t="9004" x="3859213" y="2198688"/>
          <p14:tracePt t="9008" x="3868738" y="2198688"/>
          <p14:tracePt t="9018" x="3878263" y="2208213"/>
          <p14:tracePt t="9087" x="3878263" y="2217738"/>
          <p14:tracePt t="9098" x="3776663" y="2273300"/>
          <p14:tracePt t="9101" x="3636963" y="2292350"/>
          <p14:tracePt t="9112" x="3479800" y="2311400"/>
          <p14:tracePt t="9117" x="3340100" y="2328863"/>
          <p14:tracePt t="9127" x="3182938" y="2328863"/>
          <p14:tracePt t="9132" x="3052763" y="2319338"/>
          <p14:tracePt t="9142" x="2876550" y="2319338"/>
          <p14:tracePt t="9150" x="2719388" y="2319338"/>
          <p14:tracePt t="9159" x="2541588" y="2319338"/>
          <p14:tracePt t="9167" x="2319338" y="2328863"/>
          <p14:tracePt t="9172" x="2116138" y="2366963"/>
          <p14:tracePt t="9182" x="1735138" y="2422525"/>
          <p14:tracePt t="9192" x="1549400" y="2459038"/>
          <p14:tracePt t="9195" x="1409700" y="2505075"/>
          <p14:tracePt t="9208" x="1243013" y="2579688"/>
          <p14:tracePt t="9212" x="1104900" y="2654300"/>
          <p14:tracePt t="9221" x="1011238" y="2700338"/>
          <p14:tracePt t="9228" x="927100" y="2746375"/>
          <p14:tracePt t="9236" x="881063" y="2801938"/>
          <p14:tracePt t="9243" x="844550" y="2830513"/>
          <p14:tracePt t="9250" x="825500" y="2886075"/>
          <p14:tracePt t="9258" x="760413" y="2922588"/>
          <p14:tracePt t="9268" x="742950" y="2951163"/>
          <p14:tracePt t="9279" x="687388" y="3025775"/>
          <p14:tracePt t="9287" x="677863" y="3052763"/>
          <p14:tracePt t="9291" x="668338" y="3062288"/>
          <p14:tracePt t="9305" x="658813" y="3071813"/>
          <p14:tracePt t="9384" x="668338" y="3071813"/>
          <p14:tracePt t="9396" x="704850" y="3071813"/>
          <p14:tracePt t="9400" x="760413" y="3062288"/>
          <p14:tracePt t="9411" x="806450" y="3052763"/>
          <p14:tracePt t="9418" x="863600" y="3052763"/>
          <p14:tracePt t="9425" x="946150" y="3035300"/>
          <p14:tracePt t="9430" x="1039813" y="3035300"/>
          <p14:tracePt t="9442" x="1122363" y="3035300"/>
          <p14:tracePt t="9448" x="1233488" y="3035300"/>
          <p14:tracePt t="9453" x="1327150" y="3035300"/>
          <p14:tracePt t="9462" x="1465263" y="3025775"/>
          <p14:tracePt t="9478" x="1577975" y="3006725"/>
          <p14:tracePt t="9490" x="1614488" y="2997200"/>
          <p14:tracePt t="9494" x="1624013" y="2997200"/>
          <p14:tracePt t="9506" x="1643063" y="2997200"/>
          <p14:tracePt t="9589" x="1614488" y="2960688"/>
          <p14:tracePt t="9599" x="1539875" y="2922588"/>
          <p14:tracePt t="9602" x="1484313" y="2914650"/>
          <p14:tracePt t="9613" x="1419225" y="2905125"/>
          <p14:tracePt t="9620" x="1327150" y="2886075"/>
          <p14:tracePt t="9629" x="1206500" y="2886075"/>
          <p14:tracePt t="9636" x="1112838" y="2867025"/>
          <p14:tracePt t="9643" x="1001713" y="2840038"/>
          <p14:tracePt t="9650" x="863600" y="2840038"/>
          <p14:tracePt t="9659" x="779463" y="2840038"/>
          <p14:tracePt t="9667" x="612775" y="2840038"/>
          <p14:tracePt t="9683" x="473075" y="2840038"/>
          <p14:tracePt t="9693" x="407988" y="2840038"/>
          <p14:tracePt t="9698" x="342900" y="2840038"/>
          <p14:tracePt t="9708" x="287338" y="2840038"/>
          <p14:tracePt t="9713" x="250825" y="2840038"/>
          <p14:tracePt t="9723" x="204788" y="2840038"/>
          <p14:tracePt t="9728" x="176213" y="2849563"/>
          <p14:tracePt t="9737" x="157163" y="2857500"/>
          <p14:tracePt t="9744" x="130175" y="2876550"/>
          <p14:tracePt t="9752" x="111125" y="2886075"/>
          <p14:tracePt t="9759" x="111125" y="2895600"/>
          <p14:tracePt t="9767" x="92075" y="2905125"/>
          <p14:tracePt t="9777" x="55563" y="2951163"/>
          <p14:tracePt t="9788" x="28575" y="2987675"/>
          <p14:tracePt t="9793" x="28575" y="3025775"/>
          <p14:tracePt t="9803" x="19050" y="3071813"/>
          <p14:tracePt t="9809" x="19050" y="3081338"/>
          <p14:tracePt t="9817" x="9525" y="3117850"/>
          <p14:tracePt t="9826" x="9525" y="3136900"/>
          <p14:tracePt t="9834" x="9525" y="3173413"/>
          <p14:tracePt t="9839" x="19050" y="3211513"/>
          <p14:tracePt t="9846" x="19050" y="3248025"/>
          <p14:tracePt t="9853" x="46038" y="3284538"/>
          <p14:tracePt t="9860" x="74613" y="3313113"/>
          <p14:tracePt t="9871" x="222250" y="3433763"/>
          <p14:tracePt t="9886" x="427038" y="3600450"/>
          <p14:tracePt t="9897" x="528638" y="3656013"/>
          <p14:tracePt t="9902" x="630238" y="3702050"/>
          <p14:tracePt t="9911" x="750888" y="3767138"/>
          <p14:tracePt t="9915" x="844550" y="3822700"/>
          <p14:tracePt t="9926" x="946150" y="3870325"/>
          <p14:tracePt t="9933" x="1020763" y="3916363"/>
          <p14:tracePt t="9940" x="1104900" y="3943350"/>
          <p14:tracePt t="9947" x="1168400" y="3962400"/>
          <p14:tracePt t="9955" x="1262063" y="3981450"/>
          <p14:tracePt t="9961" x="1298575" y="3990975"/>
          <p14:tracePt t="9967" x="1373188" y="3990975"/>
          <p14:tracePt t="9980" x="1457325" y="3990975"/>
          <p14:tracePt t="9992" x="1493838" y="3990975"/>
          <p14:tracePt t="9996" x="1539875" y="3971925"/>
          <p14:tracePt t="10006" x="1577975" y="3962400"/>
          <p14:tracePt t="10011" x="1614488" y="3952875"/>
          <p14:tracePt t="10020" x="1670050" y="3935413"/>
          <p14:tracePt t="10027" x="1706563" y="3925888"/>
          <p14:tracePt t="10034" x="1744663" y="3897313"/>
          <p14:tracePt t="10043" x="1790700" y="3870325"/>
          <p14:tracePt t="10050" x="1827213" y="3860800"/>
          <p14:tracePt t="10058" x="1920875" y="3822700"/>
          <p14:tracePt t="10070" x="1995488" y="3776663"/>
          <p14:tracePt t="10076" x="2041525" y="3767138"/>
          <p14:tracePt t="10087" x="2068513" y="3740150"/>
          <p14:tracePt t="10091" x="2124075" y="3730625"/>
          <p14:tracePt t="10100" x="2162175" y="3702050"/>
          <p14:tracePt t="10106" x="2181225" y="3694113"/>
          <p14:tracePt t="10116" x="2198688" y="3684588"/>
          <p14:tracePt t="10120" x="2227263" y="3656013"/>
          <p14:tracePt t="10129" x="2254250" y="3646488"/>
          <p14:tracePt t="10135" x="2263775" y="3646488"/>
          <p14:tracePt t="10143" x="2273300" y="3629025"/>
          <p14:tracePt t="10151" x="2282825" y="3629025"/>
          <p14:tracePt t="10169" x="2309813" y="3600450"/>
          <p14:tracePt t="10180" x="2319338" y="3581400"/>
          <p14:tracePt t="10183" x="2338388" y="3581400"/>
          <p14:tracePt t="10194" x="2365375" y="3563938"/>
          <p14:tracePt t="10198" x="2403475" y="3544888"/>
          <p14:tracePt t="10209" x="2439988" y="3535363"/>
          <p14:tracePt t="10216" x="2459038" y="3535363"/>
          <p14:tracePt t="10223" x="2514600" y="3508375"/>
          <p14:tracePt t="10231" x="2551113" y="3508375"/>
          <p14:tracePt t="10238" x="2598738" y="3508375"/>
          <p14:tracePt t="10247" x="2690813" y="3479800"/>
          <p14:tracePt t="10259" x="2736850" y="3479800"/>
          <p14:tracePt t="10262" x="2774950" y="3470275"/>
          <p14:tracePt t="10274" x="2830513" y="3460750"/>
          <p14:tracePt t="10277" x="2867025" y="3433763"/>
          <p14:tracePt t="10288" x="2932113" y="3414713"/>
          <p14:tracePt t="10293" x="2951163" y="3405188"/>
          <p14:tracePt t="10302" x="2987675" y="3387725"/>
          <p14:tracePt t="10311" x="3024188" y="3359150"/>
          <p14:tracePt t="10316" x="3043238" y="3349625"/>
          <p14:tracePt t="10326" x="3062288" y="3340100"/>
          <p14:tracePt t="10333" x="3071813" y="3313113"/>
          <p14:tracePt t="10343" x="3136900" y="3267075"/>
          <p14:tracePt t="10357" x="3173413" y="3173413"/>
          <p14:tracePt t="10367" x="3182938" y="3108325"/>
          <p14:tracePt t="10371" x="3200400" y="3016250"/>
          <p14:tracePt t="10383" x="3192463" y="2922588"/>
          <p14:tracePt t="10386" x="3154363" y="2755900"/>
          <p14:tracePt t="10397" x="3127375" y="2681288"/>
          <p14:tracePt t="10403" x="3062288" y="2543175"/>
          <p14:tracePt t="10413" x="3016250" y="2487613"/>
          <p14:tracePt t="10418" x="2951163" y="2422525"/>
          <p14:tracePt t="10425" x="2913063" y="2366963"/>
          <p14:tracePt t="10433" x="2867025" y="2311400"/>
          <p14:tracePt t="10442" x="2792413" y="2263775"/>
          <p14:tracePt t="10454" x="2654300" y="2152650"/>
          <p14:tracePt t="10467" x="2420938" y="2106613"/>
          <p14:tracePt t="10477" x="2282825" y="2070100"/>
          <p14:tracePt t="10481" x="2171700" y="2070100"/>
          <p14:tracePt t="10491" x="2032000" y="2070100"/>
          <p14:tracePt t="10499" x="1920875" y="2078038"/>
          <p14:tracePt t="10507" x="1781175" y="2097088"/>
          <p14:tracePt t="10514" x="1624013" y="2116138"/>
          <p14:tracePt t="10521" x="1484313" y="2162175"/>
          <p14:tracePt t="10530" x="1206500" y="2236788"/>
          <p14:tracePt t="10536" x="1104900" y="2282825"/>
          <p14:tracePt t="10547" x="1011238" y="2328863"/>
          <p14:tracePt t="10551" x="927100" y="2393950"/>
          <p14:tracePt t="10558" x="844550" y="2478088"/>
          <p14:tracePt t="10572" x="769938" y="2543175"/>
          <p14:tracePt t="10576" x="668338" y="2625725"/>
          <p14:tracePt t="10586" x="603250" y="2709863"/>
          <p14:tracePt t="10592" x="538163" y="2765425"/>
          <p14:tracePt t="10601" x="454025" y="2849563"/>
          <p14:tracePt t="10609" x="436563" y="2886075"/>
          <p14:tracePt t="10618" x="398463" y="2922588"/>
          <p14:tracePt t="10625" x="352425" y="3006725"/>
          <p14:tracePt t="10630" x="352425" y="3043238"/>
          <p14:tracePt t="10639" x="296863" y="3117850"/>
          <p14:tracePt t="10651" x="287338" y="3182938"/>
          <p14:tracePt t="10654" x="268288" y="3238500"/>
          <p14:tracePt t="10666" x="268288" y="3284538"/>
          <p14:tracePt t="10671" x="260350" y="3313113"/>
          <p14:tracePt t="10681" x="260350" y="3359150"/>
          <p14:tracePt t="10685" x="260350" y="3405188"/>
          <p14:tracePt t="10695" x="260350" y="3414713"/>
          <p14:tracePt t="10701" x="260350" y="3452813"/>
          <p14:tracePt t="10708" x="287338" y="3479800"/>
          <p14:tracePt t="10717" x="287338" y="3489325"/>
          <p14:tracePt t="10726" x="306388" y="3498850"/>
          <p14:tracePt t="10734" x="427038" y="3581400"/>
          <p14:tracePt t="10745" x="482600" y="3609975"/>
          <p14:tracePt t="10749" x="557213" y="3638550"/>
          <p14:tracePt t="10763" x="695325" y="3656013"/>
          <p14:tracePt t="10774" x="769938" y="3656013"/>
          <p14:tracePt t="10779" x="815975" y="3656013"/>
          <p14:tracePt t="10789" x="881063" y="3656013"/>
          <p14:tracePt t="10795" x="974725" y="3646488"/>
          <p14:tracePt t="10803" x="1112838" y="3646488"/>
          <p14:tracePt t="10811" x="1243013" y="3646488"/>
          <p14:tracePt t="10818" x="1382713" y="3629025"/>
          <p14:tracePt t="10828" x="1651000" y="3609975"/>
          <p14:tracePt t="10844" x="1966913" y="3609975"/>
          <p14:tracePt t="10854" x="2078038" y="3600450"/>
          <p14:tracePt t="10858" x="2171700" y="3581400"/>
          <p14:tracePt t="10869" x="2236788" y="3581400"/>
          <p14:tracePt t="10874" x="2273300" y="3573463"/>
          <p14:tracePt t="10883" x="2309813" y="3554413"/>
          <p14:tracePt t="10889" x="2338388" y="3554413"/>
          <p14:tracePt t="10899" x="2357438" y="3544888"/>
          <p14:tracePt t="10906" x="2365375" y="3535363"/>
          <p14:tracePt t="10913" x="2384425" y="3535363"/>
          <p14:tracePt t="10923" x="2420938" y="3517900"/>
          <p14:tracePt t="10936" x="2449513" y="3498850"/>
          <p14:tracePt t="10948" x="2468563" y="3470275"/>
          <p14:tracePt t="10951" x="2478088" y="3470275"/>
          <p14:tracePt t="10964" x="2486025" y="3470275"/>
          <p14:tracePt t="10967" x="2486025" y="3460750"/>
          <p14:tracePt t="10977" x="2495550" y="3452813"/>
          <p14:tracePt t="11058" x="2505075" y="3452813"/>
          <p14:tracePt t="11072" x="2505075" y="3443288"/>
          <p14:tracePt t="11095" x="2505075" y="3433763"/>
          <p14:tracePt t="11101" x="2524125" y="3433763"/>
          <p14:tracePt t="11109" x="2533650" y="3424238"/>
          <p14:tracePt t="11125" x="2533650" y="3414713"/>
          <p14:tracePt t="11137" x="2551113" y="3405188"/>
          <p14:tracePt t="11141" x="2560638" y="3387725"/>
          <p14:tracePt t="11152" x="2570163" y="3387725"/>
          <p14:tracePt t="11156" x="2579688" y="3378200"/>
          <p14:tracePt t="11166" x="2589213" y="3368675"/>
          <p14:tracePt t="11171" x="2598738" y="3340100"/>
          <p14:tracePt t="11181" x="2625725" y="3332163"/>
          <p14:tracePt t="11189" x="2635250" y="3322638"/>
          <p14:tracePt t="11196" x="2644775" y="3322638"/>
          <p14:tracePt t="11202" x="2662238" y="3303588"/>
          <p14:tracePt t="11219" x="2662238" y="3294063"/>
          <p14:tracePt t="11231" x="2681288" y="3294063"/>
          <p14:tracePt t="11246" x="2681288" y="3284538"/>
          <p14:tracePt t="11250" x="2690813" y="3284538"/>
          <p14:tracePt t="11261" x="2700338" y="3276600"/>
          <p14:tracePt t="11275" x="2719388" y="3257550"/>
          <p14:tracePt t="11282" x="2727325" y="3257550"/>
          <p14:tracePt t="11290" x="2727325" y="3248025"/>
          <p14:tracePt t="11299" x="2736850" y="3238500"/>
          <p14:tracePt t="11307" x="2746375" y="3228975"/>
          <p14:tracePt t="11315" x="2774950" y="3192463"/>
          <p14:tracePt t="11330" x="2782888" y="3173413"/>
          <p14:tracePt t="11340" x="2792413" y="3173413"/>
          <p14:tracePt t="11344" x="2792413" y="3146425"/>
          <p14:tracePt t="11355" x="2792413" y="3127375"/>
          <p14:tracePt t="11361" x="2792413" y="3108325"/>
          <p14:tracePt t="11370" x="2782888" y="3052763"/>
          <p14:tracePt t="11377" x="2774950" y="3016250"/>
          <p14:tracePt t="11386" x="2765425" y="2997200"/>
          <p14:tracePt t="11392" x="2736850" y="2941638"/>
          <p14:tracePt t="11398" x="2727325" y="2922588"/>
          <p14:tracePt t="11407" x="2690813" y="2886075"/>
          <p14:tracePt t="11421" x="2671763" y="2857500"/>
          <p14:tracePt t="11424" x="2662238" y="2849563"/>
          <p14:tracePt t="11434" x="2654300" y="2840038"/>
          <p14:tracePt t="11439" x="2644775" y="2820988"/>
          <p14:tracePt t="11449" x="2625725" y="2801938"/>
          <p14:tracePt t="11455" x="2606675" y="2794000"/>
          <p14:tracePt t="11463" x="2589213" y="2784475"/>
          <p14:tracePt t="11473" x="2570163" y="2774950"/>
          <p14:tracePt t="11478" x="2533650" y="2746375"/>
          <p14:tracePt t="11487" x="2505075" y="2746375"/>
          <p14:tracePt t="11493" x="2486025" y="2728913"/>
          <p14:tracePt t="11503" x="2459038" y="2719388"/>
          <p14:tracePt t="11517" x="2420938" y="2719388"/>
          <p14:tracePt t="11519" x="2403475" y="2700338"/>
          <p14:tracePt t="11529" x="2374900" y="2700338"/>
          <p14:tracePt t="11533" x="2357438" y="2700338"/>
          <p14:tracePt t="11543" x="2319338" y="2700338"/>
          <p14:tracePt t="11548" x="2282825" y="2700338"/>
          <p14:tracePt t="11559" x="2244725" y="2700338"/>
          <p14:tracePt t="11565" x="2217738" y="2700338"/>
          <p14:tracePt t="11573" x="2181225" y="2709863"/>
          <p14:tracePt t="11582" x="2106613" y="2719388"/>
          <p14:tracePt t="11587" x="2068513" y="2728913"/>
          <p14:tracePt t="11598" x="1966913" y="2784475"/>
          <p14:tracePt t="11609" x="1930400" y="2801938"/>
          <p14:tracePt t="11616" x="1855788" y="2840038"/>
          <p14:tracePt t="11623" x="1800225" y="2867025"/>
          <p14:tracePt t="11628" x="1698625" y="2922588"/>
          <p14:tracePt t="11644" x="1530350" y="2997200"/>
          <p14:tracePt t="11652" x="1428750" y="3043238"/>
          <p14:tracePt t="11659" x="1336675" y="3081338"/>
          <p14:tracePt t="11666" x="1252538" y="3108325"/>
          <p14:tracePt t="11674" x="1177925" y="3155950"/>
          <p14:tracePt t="11681" x="1122363" y="3182938"/>
          <p14:tracePt t="11690" x="1020763" y="3219450"/>
          <p14:tracePt t="11703" x="992188" y="3238500"/>
          <p14:tracePt t="11709" x="955675" y="3248025"/>
          <p14:tracePt t="11718" x="919163" y="3257550"/>
          <p14:tracePt t="11721" x="909638" y="3284538"/>
          <p14:tracePt t="11732" x="900113" y="3284538"/>
          <p14:tracePt t="11736" x="890588" y="3284538"/>
          <p14:tracePt t="11776" x="881063" y="3294063"/>
          <p14:tracePt t="11786" x="871538" y="3303588"/>
          <p14:tracePt t="11797" x="871538" y="3313113"/>
          <p14:tracePt t="11812" x="871538" y="3322638"/>
          <p14:tracePt t="11827" x="871538" y="3332163"/>
          <p14:tracePt t="11831" x="871538" y="3340100"/>
          <p14:tracePt t="11848" x="871538" y="3359150"/>
          <p14:tracePt t="11863" x="871538" y="3368675"/>
          <p14:tracePt t="11870" x="871538" y="3378200"/>
          <p14:tracePt t="11879" x="871538" y="3397250"/>
          <p14:tracePt t="11895" x="871538" y="3414713"/>
          <p14:tracePt t="11910" x="881063" y="3424238"/>
          <p14:tracePt t="11921" x="881063" y="3433763"/>
          <p14:tracePt t="11925" x="890588" y="3443288"/>
          <p14:tracePt t="11935" x="890588" y="3470275"/>
          <p14:tracePt t="11942" x="890588" y="3479800"/>
          <p14:tracePt t="11950" x="900113" y="3508375"/>
          <p14:tracePt t="11956" x="909638" y="3517900"/>
          <p14:tracePt t="11965" x="909638" y="3535363"/>
          <p14:tracePt t="11973" x="936625" y="3581400"/>
          <p14:tracePt t="11990" x="955675" y="3619500"/>
          <p14:tracePt t="12000" x="974725" y="3638550"/>
          <p14:tracePt t="12005" x="1001713" y="3646488"/>
          <p14:tracePt t="12015" x="1011238" y="3675063"/>
          <p14:tracePt t="12020" x="1047750" y="3711575"/>
          <p14:tracePt t="12030" x="1085850" y="3740150"/>
          <p14:tracePt t="12036" x="1141413" y="3749675"/>
          <p14:tracePt t="12043" x="1177925" y="3786188"/>
          <p14:tracePt t="12051" x="1216025" y="3814763"/>
          <p14:tracePt t="12058" x="1271588" y="3841750"/>
          <p14:tracePt t="12067" x="1308100" y="3860800"/>
          <p14:tracePt t="12073" x="1327150" y="3879850"/>
          <p14:tracePt t="12082" x="1401763" y="3916363"/>
          <p14:tracePt t="12094" x="1457325" y="3925888"/>
          <p14:tracePt t="12099" x="1530350" y="3943350"/>
          <p14:tracePt t="12109" x="1577975" y="3952875"/>
          <p14:tracePt t="12115" x="1670050" y="3971925"/>
          <p14:tracePt t="12124" x="1809750" y="3990975"/>
          <p14:tracePt t="12134" x="1947863" y="4017963"/>
          <p14:tracePt t="12139" x="2060575" y="4037013"/>
          <p14:tracePt t="12145" x="2198688" y="4027488"/>
          <p14:tracePt t="12152" x="2292350" y="4027488"/>
          <p14:tracePt t="12162" x="2403475" y="4027488"/>
          <p14:tracePt t="12167" x="2449513" y="4017963"/>
          <p14:tracePt t="12174" x="2635250" y="4017963"/>
          <p14:tracePt t="12189" x="2727325" y="4000500"/>
          <p14:tracePt t="12192" x="2820988" y="4000500"/>
          <p14:tracePt t="12207" x="2941638" y="3962400"/>
          <p14:tracePt t="12218" x="2997200" y="3943350"/>
          <p14:tracePt t="12223" x="3052763" y="3935413"/>
          <p14:tracePt t="12232" x="3071813" y="3906838"/>
          <p14:tracePt t="12241" x="3108325" y="3897313"/>
          <p14:tracePt t="12248" x="3136900" y="3887788"/>
          <p14:tracePt t="12257" x="3154363" y="3870325"/>
          <p14:tracePt t="12262" x="3163888" y="3860800"/>
          <p14:tracePt t="12272" x="3192463" y="3851275"/>
          <p14:tracePt t="12284" x="3200400" y="3841750"/>
          <p14:tracePt t="12288" x="3209925" y="3832225"/>
          <p14:tracePt t="12298" x="3209925" y="3822700"/>
          <p14:tracePt t="12302" x="3238500" y="3814763"/>
          <p14:tracePt t="12313" x="3248025" y="3795713"/>
          <p14:tracePt t="12320" x="3257550" y="3767138"/>
          <p14:tracePt t="12327" x="3265488" y="3730625"/>
          <p14:tracePt t="12334" x="3284538" y="3694113"/>
          <p14:tracePt t="12342" x="3294063" y="3675063"/>
          <p14:tracePt t="12349" x="3294063" y="3590925"/>
          <p14:tracePt t="12357" x="3284538" y="3535363"/>
          <p14:tracePt t="12365" x="3265488" y="3433763"/>
          <p14:tracePt t="12382" x="3238500" y="3284538"/>
          <p14:tracePt t="12392" x="3200400" y="3211513"/>
          <p14:tracePt t="12396" x="3192463" y="3146425"/>
          <p14:tracePt t="12408" x="3173413" y="3090863"/>
          <p14:tracePt t="12416" x="3144838" y="2997200"/>
          <p14:tracePt t="12424" x="3108325" y="2876550"/>
          <p14:tracePt t="12428" x="3079750" y="2784475"/>
          <p14:tracePt t="12435" x="3052763" y="2700338"/>
          <p14:tracePt t="12443" x="3033713" y="2654300"/>
          <p14:tracePt t="12450" x="3016250" y="2616200"/>
          <p14:tracePt t="12461" x="2941638" y="2487613"/>
          <p14:tracePt t="12473" x="2895600" y="2432050"/>
          <p14:tracePt t="12488" x="2857500" y="2384425"/>
          <p14:tracePt t="12491" x="2830513" y="2366963"/>
          <p14:tracePt t="12501" x="2774950" y="2319338"/>
          <p14:tracePt t="12506" x="2736850" y="2301875"/>
          <p14:tracePt t="12515" x="2719388" y="2282825"/>
          <p14:tracePt t="12522" x="2681288" y="2263775"/>
          <p14:tracePt t="12530" x="2644775" y="2263775"/>
          <p14:tracePt t="12536" x="2616200" y="2255838"/>
          <p14:tracePt t="12546" x="2579688" y="2236788"/>
          <p14:tracePt t="12553" x="2570163" y="2236788"/>
          <p14:tracePt t="12560" x="2551113" y="2236788"/>
          <p14:tracePt t="12569" x="2495550" y="2227263"/>
          <p14:tracePt t="12584" x="2420938" y="2227263"/>
          <p14:tracePt t="12596" x="2384425" y="2227263"/>
          <p14:tracePt t="12600" x="2338388" y="2227263"/>
          <p14:tracePt t="12609" x="2300288" y="2227263"/>
          <p14:tracePt t="12615" x="2254250" y="2227263"/>
          <p14:tracePt t="12625" x="2198688" y="2246313"/>
          <p14:tracePt t="12631" x="2106613" y="2246313"/>
          <p14:tracePt t="12640" x="2060575" y="2255838"/>
          <p14:tracePt t="12649" x="1985963" y="2255838"/>
          <p14:tracePt t="12654" x="1939925" y="2255838"/>
          <p14:tracePt t="12664" x="1819275" y="2255838"/>
          <p14:tracePt t="12675" x="1754188" y="2255838"/>
          <p14:tracePt t="12680" x="1679575" y="2273300"/>
          <p14:tracePt t="12690" x="1633538" y="2282825"/>
          <p14:tracePt t="12694" x="1577975" y="2282825"/>
          <p14:tracePt t="12705" x="1512888" y="2282825"/>
          <p14:tracePt t="12709" x="1465263" y="2282825"/>
          <p14:tracePt t="12719" x="1409700" y="2311400"/>
          <p14:tracePt t="12727" x="1363663" y="2311400"/>
          <p14:tracePt t="12733" x="1289050" y="2319338"/>
          <p14:tracePt t="12741" x="1243013" y="2338388"/>
          <p14:tracePt t="12748" x="1206500" y="2338388"/>
          <p14:tracePt t="12757" x="1112838" y="2357438"/>
          <p14:tracePt t="12772" x="1047750" y="2384425"/>
          <p14:tracePt t="12784" x="1011238" y="2384425"/>
          <p14:tracePt t="12788" x="974725" y="2393950"/>
          <p14:tracePt t="12798" x="936625" y="2413000"/>
          <p14:tracePt t="12804" x="909638" y="2413000"/>
          <p14:tracePt t="12813" x="890588" y="2432050"/>
          <p14:tracePt t="12818" x="871538" y="2432050"/>
          <p14:tracePt t="12827" x="835025" y="2449513"/>
          <p14:tracePt t="12836" x="825500" y="2459038"/>
          <p14:tracePt t="12842" x="815975" y="2468563"/>
          <p14:tracePt t="12851" x="788988" y="2497138"/>
          <p14:tracePt t="12867" x="760413" y="2543175"/>
          <p14:tracePt t="12878" x="750888" y="2552700"/>
          <p14:tracePt t="12882" x="750888" y="2570163"/>
          <p14:tracePt t="12892" x="742950" y="2589213"/>
          <p14:tracePt t="12898" x="742950" y="2616200"/>
          <p14:tracePt t="12908" x="723900" y="2635250"/>
          <p14:tracePt t="12915" x="723900" y="2644775"/>
          <p14:tracePt t="12924" x="723900" y="2663825"/>
          <p14:tracePt t="12932" x="723900" y="2700338"/>
          <p14:tracePt t="12937" x="723900" y="2736850"/>
          <p14:tracePt t="12946" x="714375" y="2784475"/>
          <p14:tracePt t="12959" x="704850" y="2820988"/>
          <p14:tracePt t="12976" x="704850" y="2867025"/>
          <p14:tracePt t="12987" x="695325" y="2886075"/>
          <p14:tracePt t="12991" x="687388" y="2914650"/>
          <p14:tracePt t="13002" x="687388" y="2932113"/>
          <p14:tracePt t="13009" x="687388" y="2960688"/>
          <p14:tracePt t="13019" x="668338" y="2978150"/>
          <p14:tracePt t="13024" x="668338" y="2997200"/>
          <p14:tracePt t="13031" x="658813" y="3025775"/>
          <p14:tracePt t="13041" x="658813" y="3062288"/>
          <p14:tracePt t="13049" x="658813" y="3090863"/>
          <p14:tracePt t="13055" x="649288" y="3155950"/>
          <p14:tracePt t="13070" x="649288" y="3211513"/>
          <p14:tracePt t="13081" x="649288" y="3257550"/>
          <p14:tracePt t="13085" x="649288" y="3267075"/>
          <p14:tracePt t="13099" x="649288" y="3303588"/>
          <p14:tracePt t="13104" x="649288" y="3313113"/>
          <p14:tracePt t="13110" x="649288" y="3322638"/>
          <p14:tracePt t="13119" x="649288" y="3340100"/>
          <p14:tracePt t="13125" x="649288" y="3349625"/>
          <p14:tracePt t="13134" x="658813" y="3359150"/>
          <p14:tracePt t="13141" x="658813" y="3368675"/>
          <p14:tracePt t="13149" x="668338" y="3397250"/>
          <p14:tracePt t="13166" x="668338" y="3414713"/>
          <p14:tracePt t="13176" x="687388" y="3443288"/>
          <p14:tracePt t="13190" x="687388" y="3452813"/>
          <p14:tracePt t="13197" x="714375" y="3470275"/>
          <p14:tracePt t="13205" x="733425" y="3498850"/>
          <p14:tracePt t="13213" x="760413" y="3517900"/>
          <p14:tracePt t="13220" x="815975" y="3563938"/>
          <p14:tracePt t="13228" x="854075" y="3581400"/>
          <p14:tracePt t="13234" x="927100" y="3629025"/>
          <p14:tracePt t="13244" x="1085850" y="3656013"/>
          <p14:tracePt t="13257" x="1206500" y="3675063"/>
          <p14:tracePt t="13260" x="1344613" y="3694113"/>
          <p14:tracePt t="13270" x="1457325" y="3694113"/>
          <p14:tracePt t="13274" x="1585913" y="3711575"/>
          <p14:tracePt t="13284" x="1698625" y="3711575"/>
          <p14:tracePt t="13291" x="1819275" y="3721100"/>
          <p14:tracePt t="13299" x="1882775" y="3721100"/>
          <p14:tracePt t="13304" x="1976438" y="3721100"/>
          <p14:tracePt t="13314" x="2051050" y="3740150"/>
          <p14:tracePt t="13322" x="2143125" y="3759200"/>
          <p14:tracePt t="13327" x="2263775" y="3786188"/>
          <p14:tracePt t="13676" x="2393950" y="3786188"/>
          <p14:tracePt t="13684" x="2551113" y="3759200"/>
          <p14:tracePt t="13691" x="2709863" y="3749675"/>
          <p14:tracePt t="13698" x="2847975" y="3730625"/>
          <p14:tracePt t="13707" x="2959100" y="3730625"/>
          <p14:tracePt t="13715" x="3173413" y="3675063"/>
          <p14:tracePt t="13728" x="3265488" y="3665538"/>
          <p14:tracePt t="13732" x="3376613" y="3629025"/>
          <p14:tracePt t="13742" x="3497263" y="3600450"/>
          <p14:tracePt t="13746" x="3617913" y="3563938"/>
          <p14:tracePt t="13756" x="3757613" y="3508375"/>
          <p14:tracePt t="13760" x="3878263" y="3460750"/>
          <p14:tracePt t="13772" x="3998913" y="3405188"/>
          <p14:tracePt t="13778" x="4110038" y="3378200"/>
          <p14:tracePt t="13786" x="4213225" y="3340100"/>
          <p14:tracePt t="13792" x="4324350" y="3322638"/>
          <p14:tracePt t="13800" x="4416425" y="3294063"/>
          <p14:tracePt t="13810" x="4565650" y="3248025"/>
          <p14:tracePt t="13821" x="4638675" y="3219450"/>
          <p14:tracePt t="13825" x="4694238" y="3201988"/>
          <p14:tracePt t="13835" x="4751388" y="3192463"/>
          <p14:tracePt t="13839" x="4814888" y="3182938"/>
          <p14:tracePt t="13851" x="4899025" y="3146425"/>
          <p14:tracePt t="13857" x="4945063" y="3136900"/>
          <p14:tracePt t="13865" x="5048250" y="3090863"/>
          <p14:tracePt t="13875" x="5140325" y="3071813"/>
          <p14:tracePt t="13881" x="5186363" y="3052763"/>
          <p14:tracePt t="13891" x="5289550" y="3006725"/>
          <p14:tracePt t="13895" x="5362575" y="2960688"/>
          <p14:tracePt t="13905" x="5538788" y="2886075"/>
          <p14:tracePt t="13921" x="5668963" y="2820988"/>
          <p14:tracePt t="13934" x="5827713" y="2746375"/>
          <p14:tracePt t="13945" x="5873750" y="2736850"/>
          <p14:tracePt t="13951" x="5946775" y="2700338"/>
          <p14:tracePt t="13959" x="6003925" y="2700338"/>
          <p14:tracePt t="13967" x="6049963" y="2690813"/>
          <p14:tracePt t="13974" x="6105525" y="2681288"/>
          <p14:tracePt t="13981" x="6180138" y="2663825"/>
          <p14:tracePt t="13994" x="6253163" y="2654300"/>
          <p14:tracePt t="13999" x="6373813" y="2625725"/>
          <p14:tracePt t="14013" x="6513513" y="2608263"/>
          <p14:tracePt t="14024" x="6588125" y="2589213"/>
          <p14:tracePt t="14028" x="6634163" y="2589213"/>
          <p14:tracePt t="14040" x="6708775" y="2589213"/>
          <p14:tracePt t="14043" x="6735763" y="2589213"/>
          <p14:tracePt t="14053" x="6810375" y="2589213"/>
          <p14:tracePt t="14060" x="6856413" y="2589213"/>
          <p14:tracePt t="14069" x="6902450" y="2589213"/>
          <p14:tracePt t="14075" x="6940550" y="2589213"/>
          <p14:tracePt t="14083" x="6996113" y="2598738"/>
          <p14:tracePt t="14090" x="7097713" y="2608263"/>
          <p14:tracePt t="14108" x="7208838" y="2608263"/>
          <p14:tracePt t="14120" x="7264400" y="2625725"/>
          <p14:tracePt t="14122" x="7312025" y="2635250"/>
          <p14:tracePt t="14133" x="7348538" y="2635250"/>
          <p14:tracePt t="14138" x="7404100" y="2663825"/>
          <p14:tracePt t="17405" x="7358063" y="2608263"/>
          <p14:tracePt t="17413" x="7292975" y="2552700"/>
          <p14:tracePt t="17422" x="7208838" y="2487613"/>
          <p14:tracePt t="17429" x="7135813" y="2422525"/>
          <p14:tracePt t="17435" x="6950075" y="2255838"/>
          <p14:tracePt t="17453" x="6783388" y="2106613"/>
          <p14:tracePt t="17464" x="6708775" y="2022475"/>
          <p14:tracePt t="17467" x="6605588" y="1957388"/>
          <p14:tracePt t="17472" x="6523038" y="1893888"/>
          <p14:tracePt t="17482" x="6467475" y="1846263"/>
          <p14:tracePt t="17487" x="6429375" y="1809750"/>
          <p14:tracePt t="17493" x="6392863" y="1773238"/>
          <p14:tracePt t="17508" x="6308725" y="1725613"/>
          <p14:tracePt t="17516" x="6253163" y="1698625"/>
          <p14:tracePt t="17521" x="6197600" y="1670050"/>
          <p14:tracePt t="17531" x="6105525" y="1643063"/>
          <p14:tracePt t="17540" x="6049963" y="1614488"/>
          <p14:tracePt t="17547" x="5873750" y="1549400"/>
          <p14:tracePt t="17559" x="5799138" y="1522413"/>
          <p14:tracePt t="17565" x="5734050" y="1503363"/>
          <p14:tracePt t="17572" x="5659438" y="1484313"/>
          <p14:tracePt t="17579" x="5603875" y="1474788"/>
          <p14:tracePt t="17588" x="5557838" y="1474788"/>
          <p14:tracePt t="17594" x="5502275" y="1474788"/>
          <p14:tracePt t="17602" x="5473700" y="1474788"/>
          <p14:tracePt t="17608" x="5446713" y="1474788"/>
          <p14:tracePt t="17616" x="5408613" y="1474788"/>
          <p14:tracePt t="17623" x="5372100" y="1474788"/>
          <p14:tracePt t="17641" x="5326063" y="1474788"/>
          <p14:tracePt t="17652" x="5316538" y="1474788"/>
          <p14:tracePt t="17657" x="5307013" y="1484313"/>
          <p14:tracePt t="17667" x="5289550" y="1484313"/>
          <p14:tracePt t="17671" x="5260975" y="1503363"/>
          <p14:tracePt t="17681" x="5251450" y="1503363"/>
          <p14:tracePt t="17688" x="5241925" y="1512888"/>
          <p14:tracePt t="17697" x="5232400" y="1512888"/>
          <p14:tracePt t="17702" x="5224463" y="1522413"/>
          <p14:tracePt t="17711" x="5214938" y="1531938"/>
          <p14:tracePt t="17720" x="5176838" y="1604963"/>
          <p14:tracePt t="17736" x="5149850" y="1643063"/>
          <p14:tracePt t="17746" x="5149850" y="1660525"/>
          <p14:tracePt t="17750" x="5121275" y="1689100"/>
          <p14:tracePt t="17762" x="5121275" y="1708150"/>
          <p14:tracePt t="17767" x="5103813" y="1744663"/>
          <p14:tracePt t="17776" x="5084763" y="1800225"/>
          <p14:tracePt t="17782" x="5075238" y="1819275"/>
          <p14:tracePt t="17792" x="5065713" y="1846263"/>
          <p14:tracePt t="17797" x="5048250" y="1884363"/>
          <p14:tracePt t="17805" x="5038725" y="1893888"/>
          <p14:tracePt t="17814" x="5038725" y="1911350"/>
          <p14:tracePt t="17823" x="5029200" y="1920875"/>
          <p14:tracePt t="17828" x="5029200" y="1939925"/>
          <p14:tracePt t="17841" x="5029200" y="1949450"/>
          <p14:tracePt t="17855" x="5019675" y="1957388"/>
          <p14:tracePt t="17870" x="5019675" y="1966913"/>
          <p14:tracePt t="17914" x="5019675" y="1976438"/>
          <p14:tracePt t="17924" x="5075238" y="2014538"/>
          <p14:tracePt t="17935" x="5149850" y="2041525"/>
          <p14:tracePt t="17940" x="5241925" y="2078038"/>
          <p14:tracePt t="17950" x="5316538" y="2087563"/>
          <p14:tracePt t="17956" x="5408613" y="2106613"/>
          <p14:tracePt t="17964" x="5483225" y="2125663"/>
          <p14:tracePt t="17969" x="5594350" y="2135188"/>
          <p14:tracePt t="17980" x="5688013" y="2135188"/>
          <p14:tracePt t="17986" x="5808663" y="2171700"/>
          <p14:tracePt t="17993" x="5891213" y="2171700"/>
          <p14:tracePt t="18004" x="6030913" y="2190750"/>
          <p14:tracePt t="18008" x="6142038" y="2208213"/>
          <p14:tracePt t="18017" x="6327775" y="2217738"/>
          <p14:tracePt t="18035" x="6494463" y="2217738"/>
          <p14:tracePt t="18049" x="6653213" y="2217738"/>
          <p14:tracePt t="18059" x="6708775" y="2198688"/>
          <p14:tracePt t="18064" x="6773863" y="2190750"/>
          <p14:tracePt t="18074" x="6829425" y="2190750"/>
          <p14:tracePt t="18081" x="6846888" y="2171700"/>
          <p14:tracePt t="18089" x="6875463" y="2162175"/>
          <p14:tracePt t="18098" x="6894513" y="2162175"/>
          <p14:tracePt t="18105" x="6921500" y="2143125"/>
          <p14:tracePt t="18109" x="6931025" y="2143125"/>
          <p14:tracePt t="18119" x="6940550" y="2143125"/>
          <p14:tracePt t="18129" x="6950075" y="2135188"/>
          <p14:tracePt t="18813" x="6931025" y="2135188"/>
          <p14:tracePt t="18828" x="6931025" y="2143125"/>
          <p14:tracePt t="18835" x="6911975" y="2143125"/>
          <p14:tracePt t="18849" x="6902450" y="2152650"/>
          <p14:tracePt t="18856" x="6894513" y="2162175"/>
          <p14:tracePt t="18866" x="6875463" y="2162175"/>
          <p14:tracePt t="18882" x="6846888" y="2171700"/>
          <p14:tracePt t="18893" x="6829425" y="2181225"/>
          <p14:tracePt t="18898" x="6800850" y="2181225"/>
          <p14:tracePt t="18908" x="6791325" y="2181225"/>
          <p14:tracePt t="18913" x="6783388" y="2181225"/>
          <p14:tracePt t="18921" x="6764338" y="2181225"/>
          <p14:tracePt t="18928" x="6745288" y="2181225"/>
          <p14:tracePt t="18937" x="6718300" y="2181225"/>
          <p14:tracePt t="18944" x="6699250" y="2181225"/>
          <p14:tracePt t="18951" x="6689725" y="2181225"/>
          <p14:tracePt t="18961" x="6662738" y="2181225"/>
          <p14:tracePt t="18973" x="6643688" y="2181225"/>
          <p14:tracePt t="18978" x="6634163" y="2181225"/>
          <p14:tracePt t="18987" x="6605588" y="2181225"/>
          <p14:tracePt t="18991" x="6597650" y="2181225"/>
          <p14:tracePt t="19001" x="6578600" y="2181225"/>
          <p14:tracePt t="19006" x="6569075" y="2181225"/>
          <p14:tracePt t="19016" x="6550025" y="2181225"/>
          <p14:tracePt t="19031" x="6532563" y="2181225"/>
          <p14:tracePt t="19039" x="6523038" y="2181225"/>
          <p14:tracePt t="19046" x="6503988" y="2181225"/>
          <p14:tracePt t="19055" x="6477000" y="2171700"/>
          <p14:tracePt t="19070" x="6448425" y="2171700"/>
          <p14:tracePt t="19082" x="6438900" y="2171700"/>
          <p14:tracePt t="19087" x="6421438" y="2171700"/>
          <p14:tracePt t="19096" x="6411913" y="2171700"/>
          <p14:tracePt t="19102" x="6402388" y="2171700"/>
          <p14:tracePt t="19115" x="6373813" y="2171700"/>
          <p14:tracePt t="19125" x="6356350" y="2171700"/>
          <p14:tracePt t="19132" x="6346825" y="2171700"/>
          <p14:tracePt t="19139" x="6337300" y="2171700"/>
          <p14:tracePt t="19148" x="6318250" y="2171700"/>
          <p14:tracePt t="19165" x="6300788" y="2171700"/>
          <p14:tracePt t="19176" x="6291263" y="2162175"/>
          <p14:tracePt t="19180" x="6281738" y="2162175"/>
          <p14:tracePt t="19190" x="6272213" y="2162175"/>
          <p14:tracePt t="19211" x="6253163" y="2162175"/>
          <p14:tracePt t="19234" x="6245225" y="2162175"/>
          <p14:tracePt t="19248" x="6226175" y="2162175"/>
          <p14:tracePt t="19270" x="6207125" y="2162175"/>
          <p14:tracePt t="19284" x="6188075" y="2162175"/>
          <p14:tracePt t="19292" x="6180138" y="2162175"/>
          <p14:tracePt t="19301" x="6170613" y="2162175"/>
          <p14:tracePt t="19305" x="6161088" y="2162175"/>
          <p14:tracePt t="19313" x="6142038" y="2171700"/>
          <p14:tracePt t="19320" x="6124575" y="2171700"/>
          <p14:tracePt t="19329" x="6096000" y="2181225"/>
          <p14:tracePt t="19339" x="6086475" y="2181225"/>
          <p14:tracePt t="19342" x="6067425" y="2190750"/>
          <p14:tracePt t="19353" x="6003925" y="2208213"/>
          <p14:tracePt t="19364" x="5984875" y="2217738"/>
          <p14:tracePt t="19368" x="5965825" y="2227263"/>
          <p14:tracePt t="19384" x="5900738" y="2227263"/>
          <p14:tracePt t="19394" x="5864225" y="2236788"/>
          <p14:tracePt t="19399" x="5845175" y="2255838"/>
          <p14:tracePt t="19408" x="5827713" y="2255838"/>
          <p14:tracePt t="19415" x="5789613" y="2255838"/>
          <p14:tracePt t="19422" x="5762625" y="2263775"/>
          <p14:tracePt t="19431" x="5724525" y="2273300"/>
          <p14:tracePt t="19439" x="5715000" y="2273300"/>
          <p14:tracePt t="19449" x="5668963" y="2273300"/>
          <p14:tracePt t="19459" x="5641975" y="2282825"/>
          <p14:tracePt t="19465" x="5622925" y="2301875"/>
          <p14:tracePt t="19474" x="5594350" y="2301875"/>
          <p14:tracePt t="19475" x="5576888" y="2319338"/>
          <p14:tracePt t="19489" x="5538788" y="2319338"/>
          <p14:tracePt t="19495" x="5511800" y="2347913"/>
          <p14:tracePt t="19509" x="5456238" y="2366963"/>
          <p14:tracePt t="19517" x="5437188" y="2384425"/>
          <p14:tracePt t="19526" x="5400675" y="2393950"/>
          <p14:tracePt t="19531" x="5372100" y="2403475"/>
          <p14:tracePt t="19541" x="5316538" y="2432050"/>
          <p14:tracePt t="19557" x="5270500" y="2459038"/>
          <p14:tracePt t="19568" x="5232400" y="2478088"/>
          <p14:tracePt t="19573" x="5205413" y="2487613"/>
          <p14:tracePt t="19582" x="5195888" y="2497138"/>
          <p14:tracePt t="19591" x="5168900" y="2505075"/>
          <p14:tracePt t="19597" x="5140325" y="2514600"/>
          <p14:tracePt t="19607" x="5130800" y="2524125"/>
          <p14:tracePt t="19615" x="5111750" y="2524125"/>
          <p14:tracePt t="19620" x="5103813" y="2533650"/>
          <p14:tracePt t="19625" x="5103813" y="2543175"/>
          <p14:tracePt t="19650" x="5094288" y="2552700"/>
          <p14:tracePt t="19665" x="5084763" y="2570163"/>
          <p14:tracePt t="19692" x="5084763" y="2579688"/>
          <p14:tracePt t="19705" x="5084763" y="2589213"/>
          <p14:tracePt t="19735" x="5084763" y="2608263"/>
          <p14:tracePt t="19745" x="5084763" y="2625725"/>
          <p14:tracePt t="19776" x="5084763" y="2635250"/>
          <p14:tracePt t="19807" x="5084763" y="2644775"/>
          <p14:tracePt t="19814" x="5094288" y="2644775"/>
          <p14:tracePt t="19829" x="5103813" y="2654300"/>
          <p14:tracePt t="19836" x="5111750" y="2663825"/>
          <p14:tracePt t="19854" x="5140325" y="2673350"/>
          <p14:tracePt t="19869" x="5168900" y="2681288"/>
          <p14:tracePt t="19880" x="5176838" y="2681288"/>
          <p14:tracePt t="19884" x="5186363" y="2681288"/>
          <p14:tracePt t="19897" x="5205413" y="2681288"/>
          <p14:tracePt t="19901" x="5214938" y="2681288"/>
          <p14:tracePt t="19909" x="5224463" y="2681288"/>
          <p14:tracePt t="19916" x="5241925" y="2681288"/>
          <p14:tracePt t="19923" x="5270500" y="2681288"/>
          <p14:tracePt t="19931" x="5307013" y="2681288"/>
          <p14:tracePt t="19949" x="5372100" y="2681288"/>
          <p14:tracePt t="19960" x="5391150" y="2681288"/>
          <p14:tracePt t="19965" x="5400675" y="2673350"/>
          <p14:tracePt t="19979" x="5427663" y="2673350"/>
          <p14:tracePt t="19988" x="5437188" y="2673350"/>
          <p14:tracePt t="19997" x="5456238" y="2663825"/>
          <p14:tracePt t="20005" x="5465763" y="2663825"/>
          <p14:tracePt t="20010" x="5492750" y="2663825"/>
          <p14:tracePt t="20017" x="5502275" y="2654300"/>
          <p14:tracePt t="20028" x="5521325" y="2654300"/>
          <p14:tracePt t="20041" x="5548313" y="2644775"/>
          <p14:tracePt t="20056" x="5557838" y="2644775"/>
          <p14:tracePt t="20058" x="5576888" y="2635250"/>
          <p14:tracePt t="20068" x="5586413" y="2635250"/>
          <p14:tracePt t="20073" x="5594350" y="2635250"/>
          <p14:tracePt t="20083" x="5613400" y="2635250"/>
          <p14:tracePt t="20088" x="5622925" y="2625725"/>
          <p14:tracePt t="20097" x="5632450" y="2616200"/>
          <p14:tracePt t="20104" x="5659438" y="2616200"/>
          <p14:tracePt t="20113" x="5668963" y="2616200"/>
          <p14:tracePt t="20119" x="5678488" y="2616200"/>
          <p14:tracePt t="20127" x="5697538" y="2616200"/>
          <p14:tracePt t="20136" x="5715000" y="2616200"/>
          <p14:tracePt t="20148" x="5724525" y="2616200"/>
          <p14:tracePt t="20152" x="5743575" y="2616200"/>
          <p14:tracePt t="20162" x="5753100" y="2616200"/>
          <p14:tracePt t="20169" x="5762625" y="2616200"/>
          <p14:tracePt t="20178" x="5770563" y="2616200"/>
          <p14:tracePt t="20183" x="5780088" y="2616200"/>
          <p14:tracePt t="20198" x="5789613" y="2616200"/>
          <p14:tracePt t="20206" x="5799138" y="2616200"/>
          <p14:tracePt t="20221" x="5808663" y="2616200"/>
          <p14:tracePt t="20229" x="5827713" y="2616200"/>
          <p14:tracePt t="20242" x="5835650" y="2616200"/>
          <p14:tracePt t="20247" x="5845175" y="2616200"/>
          <p14:tracePt t="20261" x="5854700" y="2616200"/>
          <p14:tracePt t="20271" x="5883275" y="2625725"/>
          <p14:tracePt t="20277" x="5891213" y="2625725"/>
          <p14:tracePt t="20286" x="5910263" y="2625725"/>
          <p14:tracePt t="20292" x="5919788" y="2625725"/>
          <p14:tracePt t="20300" x="5938838" y="2635250"/>
          <p14:tracePt t="20307" x="5965825" y="2644775"/>
          <p14:tracePt t="20315" x="5984875" y="2654300"/>
          <p14:tracePt t="20325" x="6030913" y="2673350"/>
          <p14:tracePt t="20337" x="6049963" y="2681288"/>
          <p14:tracePt t="20341" x="6059488" y="2690813"/>
          <p14:tracePt t="20352" x="6076950" y="2690813"/>
          <p14:tracePt t="20358" x="6086475" y="2700338"/>
          <p14:tracePt t="20366" x="6096000" y="2709863"/>
          <p14:tracePt t="20371" x="6115050" y="2719388"/>
          <p14:tracePt t="20389" x="6132513" y="2728913"/>
          <p14:tracePt t="20395" x="6132513" y="2736850"/>
          <p14:tracePt t="20401" x="6142038" y="2736850"/>
          <p14:tracePt t="20409" x="6151563" y="2736850"/>
          <p14:tracePt t="20420" x="6170613" y="2755900"/>
          <p14:tracePt t="20434" x="6180138" y="2765425"/>
          <p14:tracePt t="20446" x="6188075" y="2765425"/>
          <p14:tracePt t="20450" x="6197600" y="2774950"/>
          <p14:tracePt t="20467" x="6207125" y="2774950"/>
          <p14:tracePt t="20474" x="6216650" y="2774950"/>
          <p14:tracePt t="20481" x="6226175" y="2784475"/>
          <p14:tracePt t="20490" x="6235700" y="2784475"/>
          <p14:tracePt t="20504" x="6253163" y="2794000"/>
          <p14:tracePt t="20513" x="6281738" y="2794000"/>
          <p14:tracePt t="20525" x="6300788" y="2794000"/>
          <p14:tracePt t="20531" x="6318250" y="2794000"/>
          <p14:tracePt t="20541" x="6327775" y="2794000"/>
          <p14:tracePt t="20545" x="6364288" y="2784475"/>
          <p14:tracePt t="20555" x="6373813" y="2784475"/>
          <p14:tracePt t="20560" x="6392863" y="2784475"/>
          <p14:tracePt t="20573" x="6411913" y="2774950"/>
          <p14:tracePt t="20575" x="6438900" y="2765425"/>
          <p14:tracePt t="20583" x="6457950" y="2765425"/>
          <p14:tracePt t="20590" x="6484938" y="2746375"/>
          <p14:tracePt t="20598" x="6503988" y="2736850"/>
          <p14:tracePt t="20607" x="6559550" y="2736850"/>
          <p14:tracePt t="20621" x="6569075" y="2736850"/>
          <p14:tracePt t="20625" x="6578600" y="2728913"/>
          <p14:tracePt t="20634" x="6597650" y="2728913"/>
          <p14:tracePt t="20640" x="6624638" y="2719388"/>
          <p14:tracePt t="20648" x="6643688" y="2719388"/>
          <p14:tracePt t="20657" x="6653213" y="2719388"/>
          <p14:tracePt t="20663" x="6662738" y="2719388"/>
          <p14:tracePt t="20674" x="6680200" y="2719388"/>
          <p14:tracePt t="20682" x="6708775" y="2719388"/>
          <p14:tracePt t="20687" x="6726238" y="2719388"/>
          <p14:tracePt t="20692" x="6735763" y="2709863"/>
          <p14:tracePt t="20702" x="6764338" y="2700338"/>
          <p14:tracePt t="20716" x="6783388" y="2700338"/>
          <p14:tracePt t="20728" x="6791325" y="2690813"/>
          <p14:tracePt t="20732" x="6800850" y="2690813"/>
          <p14:tracePt t="20750" x="6810375" y="2690813"/>
          <p14:tracePt t="20764" x="6819900" y="2690813"/>
          <p14:tracePt t="20787" x="6829425" y="2690813"/>
          <p14:tracePt t="20811" x="6856413" y="2690813"/>
          <p14:tracePt t="20852" x="6865938" y="2690813"/>
          <p14:tracePt t="20859" x="6875463" y="2690813"/>
          <p14:tracePt t="20874" x="6884988" y="2690813"/>
          <p14:tracePt t="20882" x="6894513" y="2700338"/>
          <p14:tracePt t="20891" x="6921500" y="2709863"/>
          <p14:tracePt t="20906" x="6931025" y="2709863"/>
          <p14:tracePt t="20918" x="6950075" y="2719388"/>
          <p14:tracePt t="20931" x="6959600" y="2719388"/>
          <p14:tracePt t="20938" x="6967538" y="2728913"/>
          <p14:tracePt t="20946" x="6977063" y="2728913"/>
          <p14:tracePt t="20953" x="6986588" y="2728913"/>
          <p14:tracePt t="20961" x="6986588" y="2736850"/>
          <p14:tracePt t="20968" x="6996113" y="2736850"/>
          <p14:tracePt t="20975" x="7005638" y="2746375"/>
          <p14:tracePt t="20997" x="7015163" y="2746375"/>
          <p14:tracePt t="21040" x="7015163" y="2765425"/>
          <p14:tracePt t="21045" x="7023100" y="2774950"/>
          <p14:tracePt t="26714" x="6996113" y="2774950"/>
          <p14:tracePt t="26721" x="6959600" y="2765425"/>
          <p14:tracePt t="26732" x="6865938" y="2736850"/>
          <p14:tracePt t="26747" x="6745288" y="2709863"/>
          <p14:tracePt t="26760" x="6689725" y="2700338"/>
          <p14:tracePt t="26771" x="6653213" y="2681288"/>
          <p14:tracePt t="26777" x="6615113" y="2681288"/>
          <p14:tracePt t="26787" x="6605588" y="2673350"/>
          <p14:tracePt t="26792" x="6588125" y="2663825"/>
          <p14:tracePt t="26801" x="6559550" y="2663825"/>
          <p14:tracePt t="26807" x="6542088" y="2663825"/>
          <p14:tracePt t="26819" x="6503988" y="2654300"/>
          <p14:tracePt t="26828" x="6457950" y="2644775"/>
          <p14:tracePt t="26837" x="6438900" y="2635250"/>
          <p14:tracePt t="26845" x="6402388" y="2635250"/>
          <p14:tracePt t="26852" x="6356350" y="2616200"/>
          <p14:tracePt t="26858" x="6327775" y="2616200"/>
          <p14:tracePt t="26868" x="6291263" y="2616200"/>
          <p14:tracePt t="26874" x="6262688" y="2616200"/>
          <p14:tracePt t="26882" x="6253163" y="2608263"/>
          <p14:tracePt t="26889" x="6226175" y="2608263"/>
          <p14:tracePt t="26895" x="6207125" y="2608263"/>
          <p14:tracePt t="26902" x="6197600" y="2598738"/>
          <p14:tracePt t="26910" x="6188075" y="2598738"/>
          <p14:tracePt t="26925" x="6170613" y="2598738"/>
          <p14:tracePt t="26936" x="6161088" y="2598738"/>
          <p14:tracePt t="26947" x="6151563" y="2598738"/>
          <p14:tracePt t="26960" x="6142038" y="2598738"/>
          <p14:tracePt t="26970" x="6132513" y="2598738"/>
          <p14:tracePt t="27208" x="6151563" y="2608263"/>
          <p14:tracePt t="27218" x="6207125" y="2635250"/>
          <p14:tracePt t="27229" x="6235700" y="2654300"/>
          <p14:tracePt t="27235" x="6272213" y="2654300"/>
          <p14:tracePt t="27248" x="6327775" y="2681288"/>
          <p14:tracePt t="27258" x="6337300" y="2690813"/>
          <p14:tracePt t="27265" x="6364288" y="2700338"/>
          <p14:tracePt t="27273" x="6383338" y="2700338"/>
          <p14:tracePt t="27281" x="6402388" y="2709863"/>
          <p14:tracePt t="27290" x="6438900" y="2728913"/>
          <p14:tracePt t="27298" x="6467475" y="2728913"/>
          <p14:tracePt t="27304" x="6477000" y="2736850"/>
          <p14:tracePt t="27312" x="6503988" y="2746375"/>
          <p14:tracePt t="27323" x="6523038" y="2755900"/>
          <p14:tracePt t="27328" x="6550025" y="2765425"/>
          <p14:tracePt t="27338" x="6569075" y="2765425"/>
          <p14:tracePt t="27344" x="6588125" y="2765425"/>
          <p14:tracePt t="27353" x="6615113" y="2774950"/>
          <p14:tracePt t="27359" x="6653213" y="2794000"/>
          <p14:tracePt t="27367" x="6670675" y="2801938"/>
          <p14:tracePt t="27373" x="6699250" y="2811463"/>
          <p14:tracePt t="27382" x="6718300" y="2811463"/>
          <p14:tracePt t="27389" x="6735763" y="2820988"/>
          <p14:tracePt t="27407" x="6783388" y="2840038"/>
          <p14:tracePt t="27421" x="6800850" y="2849563"/>
          <p14:tracePt t="27438" x="6829425" y="2857500"/>
          <p14:tracePt t="27452" x="6856413" y="2857500"/>
          <p14:tracePt t="27462" x="6865938" y="2867025"/>
          <p14:tracePt t="27467" x="6875463" y="2867025"/>
          <p14:tracePt t="27475" x="6884988" y="2867025"/>
          <p14:tracePt t="27484" x="6894513" y="2867025"/>
          <p14:tracePt t="27490" x="6902450" y="2867025"/>
          <p14:tracePt t="27499" x="6921500" y="2867025"/>
          <p14:tracePt t="27515" x="6931025" y="2867025"/>
          <p14:tracePt t="27526" x="6940550" y="2867025"/>
          <p14:tracePt t="27531" x="6950075" y="2867025"/>
          <p14:tracePt t="27541" x="6959600" y="2867025"/>
          <p14:tracePt t="27556" x="6967538" y="2867025"/>
          <p14:tracePt t="27570" x="6977063" y="2867025"/>
          <p14:tracePt t="27586" x="6986588" y="2867025"/>
          <p14:tracePt t="27593" x="7005638" y="2867025"/>
          <p14:tracePt t="27608" x="7015163" y="2867025"/>
          <p14:tracePt t="27621" x="7023100" y="2867025"/>
          <p14:tracePt t="27636" x="7032625" y="2867025"/>
          <p14:tracePt t="27641" x="7042150" y="2867025"/>
          <p14:tracePt t="27650" x="7042150" y="2857500"/>
          <p14:tracePt t="27656" x="7051675" y="2857500"/>
          <p14:tracePt t="27664" x="7061200" y="2857500"/>
          <p14:tracePt t="27687" x="7061200" y="2849563"/>
          <p14:tracePt t="27702" x="7080250" y="2849563"/>
          <p14:tracePt t="27735" x="7080250" y="2840038"/>
          <p14:tracePt t="27759" x="7088188" y="2830513"/>
          <p14:tracePt t="27773" x="7097713" y="2820988"/>
          <p14:tracePt t="27779" x="7097713" y="2801938"/>
          <p14:tracePt t="27783" x="7107238" y="2801938"/>
          <p14:tracePt t="27798" x="7126288" y="2784475"/>
          <p14:tracePt t="27814" x="7126288" y="2774950"/>
          <p14:tracePt t="27824" x="7126288" y="2765425"/>
          <p14:tracePt t="27839" x="7126288" y="2746375"/>
          <p14:tracePt t="27846" x="7126288" y="2728913"/>
          <p14:tracePt t="27854" x="7126288" y="2719388"/>
          <p14:tracePt t="27863" x="7126288" y="2709863"/>
          <p14:tracePt t="27867" x="7107238" y="2700338"/>
          <p14:tracePt t="27878" x="7088188" y="2654300"/>
          <p14:tracePt t="27889" x="7080250" y="2644775"/>
          <p14:tracePt t="27894" x="7051675" y="2625725"/>
          <p14:tracePt t="27904" x="7023100" y="2598738"/>
          <p14:tracePt t="27910" x="6996113" y="2570163"/>
          <p14:tracePt t="27919" x="6959600" y="2560638"/>
          <p14:tracePt t="27924" x="6940550" y="2543175"/>
          <p14:tracePt t="27934" x="6902450" y="2514600"/>
          <p14:tracePt t="27939" x="6875463" y="2487613"/>
          <p14:tracePt t="27948" x="6829425" y="2459038"/>
          <p14:tracePt t="27957" x="6800850" y="2449513"/>
          <p14:tracePt t="27962" x="6783388" y="2432050"/>
          <p14:tracePt t="27971" x="6699250" y="2376488"/>
          <p14:tracePt t="27983" x="6680200" y="2366963"/>
          <p14:tracePt t="27988" x="6653213" y="2338388"/>
          <p14:tracePt t="27998" x="6634163" y="2319338"/>
          <p14:tracePt t="28005" x="6597650" y="2292350"/>
          <p14:tracePt t="28018" x="6550025" y="2273300"/>
          <p14:tracePt t="28028" x="6513513" y="2255838"/>
          <p14:tracePt t="28033" x="6494463" y="2246313"/>
          <p14:tracePt t="28042" x="6467475" y="2236788"/>
          <p14:tracePt t="28049" x="6429375" y="2227263"/>
          <p14:tracePt t="28056" x="6392863" y="2227263"/>
          <p14:tracePt t="28065" x="6308725" y="2198688"/>
          <p14:tracePt t="28083" x="6235700" y="2198688"/>
          <p14:tracePt t="28092" x="6188075" y="2198688"/>
          <p14:tracePt t="28098" x="6151563" y="2198688"/>
          <p14:tracePt t="28107" x="6096000" y="2198688"/>
          <p14:tracePt t="28113" x="6076950" y="2198688"/>
          <p14:tracePt t="28126" x="6003925" y="2198688"/>
          <p14:tracePt t="28136" x="5984875" y="2208213"/>
          <p14:tracePt t="28145" x="5965825" y="2208213"/>
          <p14:tracePt t="28151" x="5929313" y="2227263"/>
          <p14:tracePt t="28161" x="5883275" y="2236788"/>
          <p14:tracePt t="28174" x="5818188" y="2255838"/>
          <p14:tracePt t="28187" x="5780088" y="2273300"/>
          <p14:tracePt t="28191" x="5770563" y="2282825"/>
          <p14:tracePt t="28202" x="5734050" y="2292350"/>
          <p14:tracePt t="28211" x="5707063" y="2301875"/>
          <p14:tracePt t="28216" x="5688013" y="2301875"/>
          <p14:tracePt t="28222" x="5649913" y="2328863"/>
          <p14:tracePt t="28231" x="5622925" y="2338388"/>
          <p14:tracePt t="28240" x="5586413" y="2347913"/>
          <p14:tracePt t="28249" x="5567363" y="2366963"/>
          <p14:tracePt t="28255" x="5511800" y="2384425"/>
          <p14:tracePt t="28268" x="5473700" y="2393950"/>
          <p14:tracePt t="28281" x="5465763" y="2403475"/>
          <p14:tracePt t="28287" x="5446713" y="2403475"/>
          <p14:tracePt t="28296" x="5437188" y="2413000"/>
          <p14:tracePt t="28301" x="5418138" y="2413000"/>
          <p14:tracePt t="28311" x="5408613" y="2422525"/>
          <p14:tracePt t="28325" x="5391150" y="2422525"/>
          <p14:tracePt t="28333" x="5391150" y="2432050"/>
          <p14:tracePt t="28339" x="5381625" y="2432050"/>
          <p14:tracePt t="28348" x="5372100" y="2439988"/>
          <p14:tracePt t="28365" x="5362575" y="2439988"/>
          <p14:tracePt t="28380" x="5353050" y="2439988"/>
          <p14:tracePt t="28404" x="5353050" y="2449513"/>
          <p14:tracePt t="29101" x="5307013" y="2449513"/>
          <p14:tracePt t="29108" x="5270500" y="2449513"/>
          <p14:tracePt t="29116" x="5232400" y="2449513"/>
          <p14:tracePt t="29124" x="5186363" y="2449513"/>
          <p14:tracePt t="29132" x="5111750" y="2449513"/>
          <p14:tracePt t="29144" x="5065713" y="2449513"/>
          <p14:tracePt t="29149" x="5038725" y="2449513"/>
          <p14:tracePt t="29159" x="5010150" y="2468563"/>
          <p14:tracePt t="29164" x="4991100" y="2478088"/>
          <p14:tracePt t="29173" x="4973638" y="2478088"/>
          <p14:tracePt t="29180" x="4954588" y="2487613"/>
          <p14:tracePt t="29188" x="4945063" y="2497138"/>
          <p14:tracePt t="29196" x="4935538" y="2497138"/>
          <p14:tracePt t="29204" x="4935538" y="2505075"/>
          <p14:tracePt t="29213" x="4918075" y="2514600"/>
          <p14:tracePt t="29221" x="4908550" y="2524125"/>
          <p14:tracePt t="29230" x="4879975" y="2570163"/>
          <p14:tracePt t="29239" x="4862513" y="2589213"/>
          <p14:tracePt t="29247" x="4862513" y="2598738"/>
          <p14:tracePt t="29255" x="4862513" y="2608263"/>
          <p14:tracePt t="29259" x="4852988" y="2625725"/>
          <p14:tracePt t="29270" x="4852988" y="2635250"/>
          <p14:tracePt t="29276" x="4852988" y="2644775"/>
          <p14:tracePt t="29283" x="4843463" y="2673350"/>
          <p14:tracePt t="29298" x="4843463" y="2681288"/>
          <p14:tracePt t="29305" x="4843463" y="2690813"/>
          <p14:tracePt t="29322" x="4843463" y="2709863"/>
          <p14:tracePt t="29351" x="4843463" y="2728913"/>
          <p14:tracePt t="29377" x="4843463" y="2736850"/>
          <p14:tracePt t="29391" x="4870450" y="2774950"/>
          <p14:tracePt t="29397" x="4918075" y="2830513"/>
          <p14:tracePt t="29407" x="4954588" y="2857500"/>
          <p14:tracePt t="29415" x="5065713" y="2941638"/>
          <p14:tracePt t="29429" x="5186363" y="3025775"/>
          <p14:tracePt t="29442" x="5260975" y="3071813"/>
          <p14:tracePt t="29448" x="5316538" y="3117850"/>
          <p14:tracePt t="29456" x="5372100" y="3146425"/>
          <p14:tracePt t="29462" x="5446713" y="3173413"/>
          <p14:tracePt t="29471" x="5483225" y="3182938"/>
          <p14:tracePt t="29480" x="5538788" y="3192463"/>
          <p14:tracePt t="29488" x="5586413" y="3192463"/>
          <p14:tracePt t="29496" x="5622925" y="3192463"/>
          <p14:tracePt t="29504" x="5668963" y="3192463"/>
          <p14:tracePt t="29513" x="5724525" y="3192463"/>
          <p14:tracePt t="29516" x="5762625" y="3192463"/>
          <p14:tracePt t="29525" x="5818188" y="3182938"/>
          <p14:tracePt t="29537" x="5854700" y="3173413"/>
          <p14:tracePt t="29542" x="5873750" y="3155950"/>
          <p14:tracePt t="29556" x="5946775" y="3136900"/>
          <p14:tracePt t="29567" x="5975350" y="3117850"/>
          <p14:tracePt t="29572" x="6021388" y="3108325"/>
          <p14:tracePt t="29580" x="6049963" y="3108325"/>
          <p14:tracePt t="29587" x="6086475" y="3081338"/>
          <p14:tracePt t="29595" x="6115050" y="3081338"/>
          <p14:tracePt t="29605" x="6161088" y="3062288"/>
          <p14:tracePt t="29612" x="6207125" y="3062288"/>
          <p14:tracePt t="29619" x="6291263" y="3035300"/>
          <p14:tracePt t="29630" x="6318250" y="3035300"/>
          <p14:tracePt t="29636" x="6364288" y="3025775"/>
          <p14:tracePt t="29646" x="6402388" y="3006725"/>
          <p14:tracePt t="29650" x="6438900" y="2997200"/>
          <p14:tracePt t="29662" x="6467475" y="2987675"/>
          <p14:tracePt t="29668" x="6484938" y="2987675"/>
          <p14:tracePt t="29673" x="6523038" y="2987675"/>
          <p14:tracePt t="29682" x="6542088" y="2970213"/>
          <p14:tracePt t="29688" x="6578600" y="2960688"/>
          <p14:tracePt t="29696" x="6597650" y="2960688"/>
          <p14:tracePt t="29704" x="6634163" y="2932113"/>
          <p14:tracePt t="29714" x="6680200" y="2922588"/>
          <p14:tracePt t="29730" x="6718300" y="2914650"/>
          <p14:tracePt t="29739" x="6735763" y="2895600"/>
          <p14:tracePt t="29746" x="6754813" y="2895600"/>
          <p14:tracePt t="29754" x="6764338" y="2886075"/>
          <p14:tracePt t="29764" x="6783388" y="2876550"/>
          <p14:tracePt t="29770" x="6800850" y="2876550"/>
          <p14:tracePt t="29774" x="6819900" y="2857500"/>
          <p14:tracePt t="29782" x="6829425" y="2857500"/>
          <p14:tracePt t="29793" x="6838950" y="2849563"/>
          <p14:tracePt t="29799" x="6856413" y="2830513"/>
          <p14:tracePt t="29806" x="6921500" y="2811463"/>
          <p14:tracePt t="29822" x="6940550" y="2801938"/>
          <p14:tracePt t="29834" x="6950075" y="2794000"/>
          <p14:tracePt t="29839" x="6959600" y="2794000"/>
          <p14:tracePt t="29848" x="6977063" y="2774950"/>
          <p14:tracePt t="29855" x="6986588" y="2765425"/>
          <p14:tracePt t="29864" x="6996113" y="2755900"/>
          <p14:tracePt t="29871" x="7005638" y="2746375"/>
          <p14:tracePt t="29879" x="7032625" y="2736850"/>
          <p14:tracePt t="29889" x="7042150" y="2728913"/>
          <p14:tracePt t="29895" x="7051675" y="2728913"/>
          <p14:tracePt t="29902" x="7070725" y="2709863"/>
          <p14:tracePt t="29915" x="7080250" y="2700338"/>
          <p14:tracePt t="29931" x="7088188" y="2690813"/>
          <p14:tracePt t="29943" x="7097713" y="2690813"/>
          <p14:tracePt t="29963" x="7107238" y="2681288"/>
          <p14:tracePt t="29995" x="7107238" y="2673350"/>
          <p14:tracePt t="30011" x="7126288" y="2663825"/>
          <p14:tracePt t="30027" x="7135813" y="2644775"/>
          <p14:tracePt t="30042" x="7135813" y="2635250"/>
          <p14:tracePt t="30060" x="7143750" y="2625725"/>
          <p14:tracePt t="30076" x="7143750" y="2616200"/>
          <p14:tracePt t="30081" x="7143750" y="2608263"/>
          <p14:tracePt t="30092" x="7143750" y="2570163"/>
          <p14:tracePt t="30103" x="7143750" y="2560638"/>
          <p14:tracePt t="30117" x="7143750" y="2543175"/>
          <p14:tracePt t="30131" x="7135813" y="2524125"/>
          <p14:tracePt t="30136" x="7126288" y="2524125"/>
          <p14:tracePt t="30146" x="7097713" y="2497138"/>
          <p14:tracePt t="30154" x="7080250" y="2478088"/>
          <p14:tracePt t="30161" x="7051675" y="2468563"/>
          <p14:tracePt t="30169" x="7042150" y="2449513"/>
          <p14:tracePt t="30175" x="7015163" y="2439988"/>
          <p14:tracePt t="30185" x="6977063" y="2432050"/>
          <p14:tracePt t="30196" x="6950075" y="2413000"/>
          <p14:tracePt t="30202" x="6931025" y="2413000"/>
          <p14:tracePt t="30212" x="6902450" y="2384425"/>
          <p14:tracePt t="30217" x="6856413" y="2384425"/>
          <p14:tracePt t="30227" x="6800850" y="2376488"/>
          <p14:tracePt t="30233" x="6726238" y="2357438"/>
          <p14:tracePt t="30240" x="6634163" y="2357438"/>
          <p14:tracePt t="30247" x="6559550" y="2328863"/>
          <p14:tracePt t="30255" x="6429375" y="2328863"/>
          <p14:tracePt t="30263" x="6337300" y="2311400"/>
          <p14:tracePt t="30270" x="6245225" y="2301875"/>
          <p14:tracePt t="30279" x="6115050" y="2263775"/>
          <p14:tracePt t="30291" x="6067425" y="2255838"/>
          <p14:tracePt t="30294" x="6011863" y="2246313"/>
          <p14:tracePt t="30306" x="5946775" y="2246313"/>
          <p14:tracePt t="30311" x="5891213" y="2227263"/>
          <p14:tracePt t="30320" x="5845175" y="2217738"/>
          <p14:tracePt t="30327" x="5770563" y="2217738"/>
          <p14:tracePt t="30335" x="5678488" y="2198688"/>
          <p14:tracePt t="30343" x="5632450" y="2198688"/>
          <p14:tracePt t="30349" x="5557838" y="2198688"/>
          <p14:tracePt t="30357" x="5492750" y="2198688"/>
          <p14:tracePt t="30363" x="5446713" y="2198688"/>
          <p14:tracePt t="30372" x="5353050" y="2198688"/>
          <p14:tracePt t="30389" x="5270500" y="2227263"/>
          <p14:tracePt t="30400" x="5232400" y="2227263"/>
          <p14:tracePt t="30406" x="5195888" y="2227263"/>
          <p14:tracePt t="30414" x="5149850" y="2227263"/>
          <p14:tracePt t="30420" x="5084763" y="2227263"/>
          <p14:tracePt t="30429" x="5029200" y="2227263"/>
          <p14:tracePt t="30439" x="4991100" y="2227263"/>
          <p14:tracePt t="30445" x="4945063" y="2227263"/>
          <p14:tracePt t="30457" x="4843463" y="2227263"/>
          <p14:tracePt t="30469" x="4741863" y="2227263"/>
          <p14:tracePt t="30482" x="4657725" y="2255838"/>
          <p14:tracePt t="30493" x="4621213" y="2255838"/>
          <p14:tracePt t="30498" x="4583113" y="2263775"/>
          <p14:tracePt t="30509" x="4546600" y="2282825"/>
          <p14:tracePt t="30514" x="4510088" y="2282825"/>
          <p14:tracePt t="30523" x="4471988" y="2292350"/>
          <p14:tracePt t="30530" x="4435475" y="2301875"/>
          <p14:tracePt t="30537" x="4416425" y="2301875"/>
          <p14:tracePt t="30546" x="4379913" y="2328863"/>
          <p14:tracePt t="30554" x="4360863" y="2328863"/>
          <p14:tracePt t="30564" x="4295775" y="2338388"/>
          <p14:tracePt t="30578" x="4249738" y="2347913"/>
          <p14:tracePt t="30588" x="4240213" y="2357438"/>
          <p14:tracePt t="30594" x="4230688" y="2366963"/>
          <p14:tracePt t="30603" x="4221163" y="2366963"/>
          <p14:tracePt t="30610" x="4213225" y="2366963"/>
          <p14:tracePt t="30622" x="4203700" y="2376488"/>
          <p14:tracePt t="30633" x="4194175" y="2376488"/>
          <p14:tracePt t="30639" x="4194175" y="2384425"/>
          <p14:tracePt t="30646" x="4184650" y="2384425"/>
          <p14:tracePt t="30655" x="4156075" y="2403475"/>
          <p14:tracePt t="30671" x="4148138" y="2413000"/>
          <p14:tracePt t="30683" x="4138613" y="2422525"/>
          <p14:tracePt t="30687" x="4119563" y="2432050"/>
          <p14:tracePt t="30697" x="4110038" y="2432050"/>
          <p14:tracePt t="30702" x="4100513" y="2449513"/>
          <p14:tracePt t="30712" x="4092575" y="2459038"/>
          <p14:tracePt t="30717" x="4064000" y="2468563"/>
          <p14:tracePt t="30725" x="4044950" y="2497138"/>
          <p14:tracePt t="30733" x="4017963" y="2514600"/>
          <p14:tracePt t="30741" x="3998913" y="2543175"/>
          <p14:tracePt t="30751" x="3962400" y="2570163"/>
          <p14:tracePt t="30765" x="3914775" y="2616200"/>
          <p14:tracePt t="30777" x="3887788" y="2644775"/>
          <p14:tracePt t="30783" x="3868738" y="2663825"/>
          <p14:tracePt t="30791" x="3841750" y="2690813"/>
          <p14:tracePt t="30801" x="3822700" y="2719388"/>
          <p14:tracePt t="30808" x="3795713" y="2736850"/>
          <p14:tracePt t="30810" x="3776663" y="2746375"/>
          <p14:tracePt t="30821" x="3738563" y="2765425"/>
          <p14:tracePt t="30827" x="3711575" y="2784475"/>
          <p14:tracePt t="30835" x="3692525" y="2811463"/>
          <p14:tracePt t="30844" x="3675063" y="2830513"/>
          <p14:tracePt t="30850" x="3656013" y="2830513"/>
          <p14:tracePt t="30858" x="3627438" y="2867025"/>
          <p14:tracePt t="30871" x="3600450" y="2876550"/>
          <p14:tracePt t="30886" x="3590925" y="2895600"/>
          <p14:tracePt t="30891" x="3581400" y="2895600"/>
          <p14:tracePt t="30901" x="3571875" y="2905125"/>
          <p14:tracePt t="30906" x="3562350" y="2914650"/>
          <p14:tracePt t="31684" x="3562350" y="2922588"/>
          <p14:tracePt t="31693" x="3581400" y="2941638"/>
          <p14:tracePt t="31699" x="3609975" y="2960688"/>
          <p14:tracePt t="31708" x="3665538" y="2997200"/>
          <p14:tracePt t="31724" x="3730625" y="3035300"/>
          <p14:tracePt t="31738" x="3841750" y="3090863"/>
          <p14:tracePt t="31750" x="3859213" y="3108325"/>
          <p14:tracePt t="31756" x="3914775" y="3136900"/>
          <p14:tracePt t="31764" x="3952875" y="3163888"/>
          <p14:tracePt t="31772" x="3971925" y="3182938"/>
          <p14:tracePt t="31780" x="3998913" y="3211513"/>
          <p14:tracePt t="31789" x="4027488" y="3238500"/>
          <p14:tracePt t="31800" x="4073525" y="3267075"/>
          <p14:tracePt t="31807" x="4092575" y="3284538"/>
          <p14:tracePt t="31817" x="4138613" y="3313113"/>
          <p14:tracePt t="31829" x="4148138" y="3322638"/>
          <p14:tracePt t="31835" x="4156075" y="3349625"/>
          <p14:tracePt t="31844" x="4194175" y="3349625"/>
          <p14:tracePt t="31848" x="4221163" y="3368675"/>
          <p14:tracePt t="31858" x="4240213" y="3378200"/>
          <p14:tracePt t="31865" x="4240213" y="3387725"/>
          <p14:tracePt t="31872" x="4259263" y="3387725"/>
          <p14:tracePt t="31879" x="4268788" y="3405188"/>
          <p14:tracePt t="31888" x="4276725" y="3414713"/>
          <p14:tracePt t="31902" x="4286250" y="3414713"/>
          <p14:tracePt t="31910" x="4295775" y="3414713"/>
          <p14:tracePt t="31923" x="4295775" y="3424238"/>
          <p14:tracePt t="31928" x="4305300" y="3424238"/>
          <p14:tracePt t="31938" x="4314825" y="3433763"/>
          <p14:tracePt t="31974" x="4324350" y="3433763"/>
          <p14:tracePt t="31996" x="4332288" y="3433763"/>
          <p14:tracePt t="32003" x="4341813" y="3433763"/>
          <p14:tracePt t="32021" x="4341813" y="3443288"/>
          <p14:tracePt t="32032" x="4351338" y="3443288"/>
          <p14:tracePt t="32047" x="4370388" y="3443288"/>
          <p14:tracePt t="32067" x="4379913" y="3452813"/>
          <p14:tracePt t="32083" x="4389438" y="3452813"/>
          <p14:tracePt t="32101" x="4397375" y="3452813"/>
          <p14:tracePt t="32112" x="4406900" y="3452813"/>
          <p14:tracePt t="32131" x="4416425" y="3452813"/>
          <p14:tracePt t="32148" x="4425950" y="3460750"/>
          <p14:tracePt t="32195" x="4435475" y="3460750"/>
          <p14:tracePt t="32225" x="4445000" y="3460750"/>
          <p14:tracePt t="32950" x="4445000" y="3452813"/>
          <p14:tracePt t="32964" x="4445000" y="3424238"/>
          <p14:tracePt t="32990" x="4445000" y="3414713"/>
          <p14:tracePt t="33043" x="4445000" y="3405188"/>
          <p14:tracePt t="33055" x="4445000" y="3397250"/>
          <p14:tracePt t="33069" x="4435475" y="3397250"/>
          <p14:tracePt t="33090" x="4435475" y="3387725"/>
          <p14:tracePt t="33105" x="4435475" y="3378200"/>
          <p14:tracePt t="33115" x="4425950" y="3378200"/>
          <p14:tracePt t="33137" x="4416425" y="3368675"/>
          <p14:tracePt t="33153" x="4416425" y="3359150"/>
          <p14:tracePt t="33227" x="4406900" y="3349625"/>
          <p14:tracePt t="33246" x="4406900" y="3340100"/>
          <p14:tracePt t="33258" x="4397375" y="3340100"/>
          <p14:tracePt t="33278" x="4397375" y="3332163"/>
          <p14:tracePt t="33294" x="4397375" y="3322638"/>
          <p14:tracePt t="33301" x="4389438" y="3322638"/>
          <p14:tracePt t="33341" x="4379913" y="3313113"/>
          <p14:tracePt t="33353" x="4379913" y="3303588"/>
          <p14:tracePt t="33373" x="4360863" y="3294063"/>
          <p14:tracePt t="33382" x="4360863" y="3284538"/>
          <p14:tracePt t="33388" x="4351338" y="3284538"/>
          <p14:tracePt t="33396" x="4351338" y="3276600"/>
          <p14:tracePt t="33410" x="4341813" y="3267075"/>
          <p14:tracePt t="33420" x="4341813" y="3257550"/>
          <p14:tracePt t="33426" x="4332288" y="3248025"/>
          <p14:tracePt t="33434" x="4324350" y="3219450"/>
          <p14:tracePt t="33448" x="4314825" y="3201988"/>
          <p14:tracePt t="33453" x="4295775" y="3173413"/>
          <p14:tracePt t="33462" x="4268788" y="3136900"/>
          <p14:tracePt t="33469" x="4259263" y="3098800"/>
          <p14:tracePt t="33479" x="4221163" y="3062288"/>
          <p14:tracePt t="33483" x="4175125" y="3025775"/>
          <p14:tracePt t="33490" x="4156075" y="2987675"/>
          <p14:tracePt t="33499" x="4100513" y="2960688"/>
          <p14:tracePt t="33507" x="4044950" y="2914650"/>
          <p14:tracePt t="33514" x="3979863" y="2867025"/>
          <p14:tracePt t="33521" x="3943350" y="2857500"/>
          <p14:tracePt t="33529" x="3851275" y="2849563"/>
          <p14:tracePt t="33542" x="3795713" y="2830513"/>
          <p14:tracePt t="33548" x="3730625" y="2830513"/>
          <p14:tracePt t="33557" x="3636963" y="2830513"/>
          <p14:tracePt t="33561" x="3562350" y="2840038"/>
          <p14:tracePt t="33570" x="3470275" y="2857500"/>
          <p14:tracePt t="33576" x="3414713" y="2867025"/>
          <p14:tracePt t="33585" x="3359150" y="2895600"/>
          <p14:tracePt t="33594" x="3340100" y="2914650"/>
          <p14:tracePt t="33602" x="3303588" y="2932113"/>
          <p14:tracePt t="33612" x="3275013" y="2951163"/>
          <p14:tracePt t="33616" x="3257550" y="2978150"/>
          <p14:tracePt t="33625" x="3192463" y="3052763"/>
          <p14:tracePt t="33635" x="3163888" y="3090863"/>
          <p14:tracePt t="33642" x="3163888" y="3108325"/>
          <p14:tracePt t="33651" x="3154363" y="3136900"/>
          <p14:tracePt t="33655" x="3144838" y="3155950"/>
          <p14:tracePt t="33718" x="3238500" y="3155950"/>
          <p14:tracePt t="33731" x="3711575" y="3108325"/>
          <p14:tracePt t="33745" x="3998913" y="3117850"/>
          <p14:tracePt t="33751" x="4286250" y="3136900"/>
          <p14:tracePt t="33761" x="4667250" y="3163888"/>
          <p14:tracePt t="33766" x="5029200" y="3163888"/>
          <p14:tracePt t="33774" x="5251450" y="3163888"/>
          <p14:tracePt t="33783" x="5521325" y="3163888"/>
          <p14:tracePt t="33790" x="5780088" y="3201988"/>
          <p14:tracePt t="33796" x="5956300" y="3201988"/>
          <p14:tracePt t="33803" x="6115050" y="3201988"/>
          <p14:tracePt t="33811" x="6272213" y="3201988"/>
          <p14:tracePt t="33828" x="6327775" y="3201988"/>
          <p14:tracePt t="33839" x="6337300" y="3201988"/>
          <p14:tracePt t="33874" x="6337300" y="3257550"/>
          <p14:tracePt t="33882" x="6308725" y="3303588"/>
          <p14:tracePt t="33890" x="6235700" y="3359150"/>
          <p14:tracePt t="33896" x="5975350" y="3443288"/>
          <p14:tracePt t="33906" x="5094288" y="3573463"/>
          <p14:tracePt t="33920" x="4119563" y="3897313"/>
          <p14:tracePt t="33938" x="3424238" y="4111625"/>
          <p14:tracePt t="33948" x="3098800" y="4232275"/>
          <p14:tracePt t="33954" x="2941638" y="4278313"/>
          <p14:tracePt t="33963" x="2830513" y="4278313"/>
          <p14:tracePt t="33970" x="2746375" y="4314825"/>
          <p14:tracePt t="33977" x="2709863" y="4324350"/>
          <p14:tracePt t="33988" x="2671763" y="4333875"/>
          <p14:tracePt t="33995" x="2662238" y="4333875"/>
          <p14:tracePt t="34001" x="2654300" y="4333875"/>
          <p14:tracePt t="34042" x="2654300" y="4305300"/>
          <p14:tracePt t="34048" x="2671763" y="4278313"/>
          <p14:tracePt t="34063" x="2709863" y="4222750"/>
          <p14:tracePt t="34071" x="2755900" y="4184650"/>
          <p14:tracePt t="34077" x="2895600" y="4111625"/>
          <p14:tracePt t="34093" x="3525838" y="3879850"/>
          <p14:tracePt t="34101" x="3776663" y="3860800"/>
          <p14:tracePt t="34109" x="4425950" y="3814763"/>
          <p14:tracePt t="34125" x="4899025" y="3841750"/>
          <p14:tracePt t="34136" x="5075238" y="3841750"/>
          <p14:tracePt t="34141" x="5205413" y="3860800"/>
          <p14:tracePt t="34151" x="5326063" y="3879850"/>
          <p14:tracePt t="34156" x="5418138" y="3887788"/>
          <p14:tracePt t="34166" x="5465763" y="3906838"/>
          <p14:tracePt t="34172" x="5502275" y="3916363"/>
          <p14:tracePt t="34181" x="5529263" y="3925888"/>
          <p14:tracePt t="35689" x="5427663" y="3906838"/>
          <p14:tracePt t="35698" x="5316538" y="3870325"/>
          <p14:tracePt t="35704" x="5195888" y="3805238"/>
          <p14:tracePt t="35712" x="4983163" y="3740150"/>
          <p14:tracePt t="35725" x="4879975" y="3675063"/>
          <p14:tracePt t="35733" x="4741863" y="3638550"/>
          <p14:tracePt t="35743" x="4481513" y="3535363"/>
          <p14:tracePt t="35754" x="4389438" y="3498850"/>
          <p14:tracePt t="35760" x="4305300" y="3470275"/>
          <p14:tracePt t="35770" x="4213225" y="3424238"/>
          <p14:tracePt t="35776" x="4110038" y="3368675"/>
          <p14:tracePt t="35784" x="4017963" y="3340100"/>
          <p14:tracePt t="35791" x="3943350" y="3313113"/>
          <p14:tracePt t="35798" x="3841750" y="3276600"/>
          <p14:tracePt t="35807" x="3730625" y="3219450"/>
          <p14:tracePt t="35823" x="3636963" y="3182938"/>
          <p14:tracePt t="35833" x="3617913" y="3182938"/>
          <p14:tracePt t="35839" x="3581400" y="3163888"/>
          <p14:tracePt t="35849" x="3544888" y="3155950"/>
          <p14:tracePt t="35853" x="3506788" y="3155950"/>
          <p14:tracePt t="35863" x="3489325" y="3155950"/>
          <p14:tracePt t="35869" x="3470275" y="3155950"/>
          <p14:tracePt t="35877" x="3441700" y="3155950"/>
          <p14:tracePt t="35885" x="3433763" y="3155950"/>
          <p14:tracePt t="35891" x="3414713" y="3155950"/>
          <p14:tracePt t="35901" x="3386138" y="3155950"/>
          <p14:tracePt t="35917" x="3368675" y="3155950"/>
          <p14:tracePt t="35928" x="3340100" y="3163888"/>
          <p14:tracePt t="35934" x="3330575" y="3163888"/>
          <p14:tracePt t="35948" x="3321050" y="3163888"/>
          <p14:tracePt t="35958" x="3313113" y="3163888"/>
          <p14:tracePt t="35972" x="3303588" y="3163888"/>
          <p14:tracePt t="36091" x="3330575" y="3163888"/>
          <p14:tracePt t="36105" x="3340100" y="3173413"/>
          <p14:tracePt t="36120" x="3349625" y="3173413"/>
          <p14:tracePt t="36140" x="3359150" y="3173413"/>
          <p14:tracePt t="36147" x="3368675" y="3173413"/>
          <p14:tracePt t="36156" x="3368675" y="3182938"/>
          <p14:tracePt t="36163" x="3376613" y="3182938"/>
          <p14:tracePt t="36172" x="3386138" y="3182938"/>
          <p14:tracePt t="36181" x="3405188" y="3182938"/>
          <p14:tracePt t="36186" x="3424238" y="3182938"/>
          <p14:tracePt t="36199" x="3433763" y="3182938"/>
          <p14:tracePt t="36211" x="3441700" y="3182938"/>
          <p14:tracePt t="36217" x="3460750" y="3182938"/>
          <p14:tracePt t="36226" x="3470275" y="3182938"/>
          <p14:tracePt t="36232" x="3479800" y="3182938"/>
          <p14:tracePt t="36243" x="3489325" y="3182938"/>
          <p14:tracePt t="36250" x="3497263" y="3182938"/>
          <p14:tracePt t="36256" x="3525838" y="3182938"/>
          <p14:tracePt t="36264" x="3535363" y="3182938"/>
          <p14:tracePt t="36273" x="3554413" y="3182938"/>
          <p14:tracePt t="36284" x="3581400" y="3192463"/>
          <p14:tracePt t="36294" x="3600450" y="3192463"/>
          <p14:tracePt t="36306" x="3609975" y="3192463"/>
          <p14:tracePt t="36312" x="3617913" y="3192463"/>
          <p14:tracePt t="36749" x="3646488" y="3173413"/>
          <p14:tracePt t="36763" x="3656013" y="3163888"/>
          <p14:tracePt t="36770" x="3683000" y="3146425"/>
          <p14:tracePt t="36777" x="3702050" y="3127375"/>
          <p14:tracePt t="36784" x="3730625" y="3117850"/>
          <p14:tracePt t="36794" x="3748088" y="3098800"/>
          <p14:tracePt t="36799" x="3776663" y="3071813"/>
          <p14:tracePt t="36807" x="3795713" y="3071813"/>
          <p14:tracePt t="36816" x="3859213" y="3035300"/>
          <p14:tracePt t="36828" x="3878263" y="3025775"/>
          <p14:tracePt t="36834" x="3906838" y="2997200"/>
          <p14:tracePt t="36844" x="3979863" y="2978150"/>
          <p14:tracePt t="36857" x="4008438" y="2978150"/>
          <p14:tracePt t="36861" x="4064000" y="2951163"/>
          <p14:tracePt t="36875" x="4110038" y="2922588"/>
          <p14:tracePt t="36886" x="4165600" y="2914650"/>
          <p14:tracePt t="36894" x="4184650" y="2905125"/>
          <p14:tracePt t="36901" x="4221163" y="2905125"/>
          <p14:tracePt t="36910" x="4268788" y="2886075"/>
          <p14:tracePt t="36918" x="4295775" y="2876550"/>
          <p14:tracePt t="36927" x="4341813" y="2867025"/>
          <p14:tracePt t="36934" x="4370388" y="2849563"/>
          <p14:tracePt t="36941" x="4435475" y="2849563"/>
          <p14:tracePt t="36954" x="4500563" y="2830513"/>
          <p14:tracePt t="36966" x="4518025" y="2830513"/>
          <p14:tracePt t="36973" x="4546600" y="2830513"/>
          <p14:tracePt t="36981" x="4565650" y="2830513"/>
          <p14:tracePt t="36987" x="4573588" y="2830513"/>
          <p14:tracePt t="36995" x="4583113" y="2830513"/>
          <p14:tracePt t="37003" x="4592638" y="2830513"/>
          <p14:tracePt t="37010" x="4611688" y="2820988"/>
          <p14:tracePt t="37019" x="4621213" y="2820988"/>
          <p14:tracePt t="37026" x="4630738" y="2820988"/>
          <p14:tracePt t="37034" x="4657725" y="2820988"/>
          <p14:tracePt t="37048" x="4694238" y="2820988"/>
          <p14:tracePt t="37060" x="4703763" y="2820988"/>
          <p14:tracePt t="37067" x="4713288" y="2820988"/>
          <p14:tracePt t="37074" x="4732338" y="2820988"/>
          <p14:tracePt t="37083" x="4732338" y="2830513"/>
          <p14:tracePt t="37090" x="4741863" y="2840038"/>
          <p14:tracePt t="37101" x="4751388" y="2840038"/>
          <p14:tracePt t="37106" x="4759325" y="2857500"/>
          <p14:tracePt t="37112" x="4787900" y="2867025"/>
          <p14:tracePt t="37119" x="4797425" y="2895600"/>
          <p14:tracePt t="37126" x="4824413" y="2922588"/>
          <p14:tracePt t="37143" x="4843463" y="2941638"/>
          <p14:tracePt t="37159" x="4889500" y="2987675"/>
          <p14:tracePt t="37171" x="4918075" y="3016250"/>
          <p14:tracePt t="37174" x="4927600" y="3025775"/>
          <p14:tracePt t="37183" x="4945063" y="3035300"/>
          <p14:tracePt t="37189" x="4964113" y="3062288"/>
          <p14:tracePt t="37200" x="4973638" y="3062288"/>
          <p14:tracePt t="37208" x="4991100" y="3081338"/>
          <p14:tracePt t="37223" x="5010150" y="3108325"/>
          <p14:tracePt t="37238" x="5029200" y="3117850"/>
          <p14:tracePt t="37249" x="5038725" y="3127375"/>
          <p14:tracePt t="37252" x="5056188" y="3127375"/>
          <p14:tracePt t="37263" x="5056188" y="3136900"/>
          <p14:tracePt t="37277" x="5065713" y="3146425"/>
          <p14:tracePt t="37293" x="5075238" y="3146425"/>
          <p14:tracePt t="37358" x="5084763" y="3155950"/>
          <p14:tracePt t="37373" x="5094288" y="3163888"/>
          <p14:tracePt t="37456" x="5103813" y="3163888"/>
          <p14:tracePt t="37534" x="5103813" y="3173413"/>
          <p14:tracePt t="37550" x="5103813" y="3182938"/>
          <p14:tracePt t="37566" x="5103813" y="3192463"/>
          <p14:tracePt t="37589" x="5103813" y="3201988"/>
          <p14:tracePt t="37628" x="5103813" y="3211513"/>
          <p14:tracePt t="37644" x="5103813" y="3219450"/>
          <p14:tracePt t="37662" x="5094288" y="3219450"/>
          <p14:tracePt t="37675" x="5084763" y="3228975"/>
          <p14:tracePt t="37684" x="5084763" y="3238500"/>
          <p14:tracePt t="37734" x="5084763" y="3248025"/>
          <p14:tracePt t="37770" x="5084763" y="3257550"/>
          <p14:tracePt t="38290" x="5056188" y="3257550"/>
          <p14:tracePt t="38303" x="5048250" y="3257550"/>
          <p14:tracePt t="38315" x="5038725" y="3257550"/>
          <p14:tracePt t="38322" x="5029200" y="3257550"/>
          <p14:tracePt t="38329" x="5019675" y="3248025"/>
          <p14:tracePt t="38337" x="5010150" y="3248025"/>
          <p14:tracePt t="38345" x="5000625" y="3238500"/>
          <p14:tracePt t="38363" x="4983163" y="3238500"/>
          <p14:tracePt t="38369" x="4973638" y="3238500"/>
          <p14:tracePt t="38375" x="4964113" y="3238500"/>
          <p14:tracePt t="38383" x="4945063" y="3228975"/>
          <p14:tracePt t="38395" x="4935538" y="3228975"/>
          <p14:tracePt t="38402" x="4927600" y="3219450"/>
          <p14:tracePt t="38410" x="4918075" y="3219450"/>
          <p14:tracePt t="38421" x="4908550" y="3219450"/>
          <p14:tracePt t="38430" x="4889500" y="3219450"/>
          <p14:tracePt t="38440" x="4879975" y="3219450"/>
          <p14:tracePt t="38448" x="4870450" y="3211513"/>
          <p14:tracePt t="38455" x="4862513" y="3201988"/>
          <p14:tracePt t="38477" x="4852988" y="3201988"/>
          <p14:tracePt t="38519" x="4843463" y="3201988"/>
          <p14:tracePt t="38598" x="4843463" y="3173413"/>
          <p14:tracePt t="38656" x="4843463" y="3163888"/>
          <p14:tracePt t="38699" x="4843463" y="3155950"/>
          <p14:tracePt t="38721" x="4843463" y="3146425"/>
          <p14:tracePt t="38744" x="4843463" y="3136900"/>
          <p14:tracePt t="38774" x="4852988" y="3136900"/>
          <p14:tracePt t="38787" x="4852988" y="3127375"/>
          <p14:tracePt t="38821" x="4852988" y="3117850"/>
          <p14:tracePt t="38845" x="4862513" y="3117850"/>
          <p14:tracePt t="38869" x="4862513" y="3098800"/>
          <p14:tracePt t="39026" x="4870450" y="3090863"/>
          <p14:tracePt t="39048" x="4870450" y="3081338"/>
          <p14:tracePt t="39070" x="4870450" y="3071813"/>
          <p14:tracePt t="39090" x="4870450" y="3062288"/>
          <p14:tracePt t="39113" x="4870450" y="3052763"/>
          <p14:tracePt t="39128" x="4879975" y="3052763"/>
          <p14:tracePt t="39135" x="4879975" y="3043238"/>
          <p14:tracePt t="39168" x="4899025" y="3035300"/>
          <p14:tracePt t="39178" x="4908550" y="3035300"/>
          <p14:tracePt t="39187" x="4908550" y="3025775"/>
          <p14:tracePt t="39196" x="4918075" y="3025775"/>
          <p14:tracePt t="39200" x="4927600" y="3025775"/>
          <p14:tracePt t="39208" x="4927600" y="3016250"/>
          <p14:tracePt t="39215" x="4935538" y="3016250"/>
          <p14:tracePt t="39223" x="4945063" y="3006725"/>
          <p14:tracePt t="39231" x="4954588" y="3006725"/>
          <p14:tracePt t="39239" x="4964113" y="3006725"/>
          <p14:tracePt t="39246" x="4983163" y="3006725"/>
          <p14:tracePt t="39258" x="4991100" y="3006725"/>
          <p14:tracePt t="39265" x="5010150" y="3006725"/>
          <p14:tracePt t="39274" x="5019675" y="3006725"/>
          <p14:tracePt t="39282" x="5038725" y="3006725"/>
          <p14:tracePt t="39290" x="5065713" y="3016250"/>
          <p14:tracePt t="39299" x="5075238" y="3016250"/>
          <p14:tracePt t="39304" x="5094288" y="3043238"/>
          <p14:tracePt t="39311" x="5121275" y="3043238"/>
          <p14:tracePt t="39319" x="5130800" y="3062288"/>
          <p14:tracePt t="39326" x="5140325" y="3062288"/>
          <p14:tracePt t="39334" x="5159375" y="3081338"/>
          <p14:tracePt t="39342" x="5176838" y="3117850"/>
          <p14:tracePt t="39353" x="5186363" y="3127375"/>
          <p14:tracePt t="39358" x="5195888" y="3136900"/>
          <p14:tracePt t="39371" x="5224463" y="3163888"/>
          <p14:tracePt t="39385" x="5232400" y="3182938"/>
          <p14:tracePt t="39396" x="5241925" y="3192463"/>
          <p14:tracePt t="39404" x="5251450" y="3201988"/>
          <p14:tracePt t="39418" x="5260975" y="3211513"/>
          <p14:tracePt t="39425" x="5270500" y="3228975"/>
          <p14:tracePt t="39433" x="5289550" y="3228975"/>
          <p14:tracePt t="39447" x="5297488" y="3238500"/>
          <p14:tracePt t="39453" x="5307013" y="3238500"/>
          <p14:tracePt t="39462" x="5326063" y="3238500"/>
          <p14:tracePt t="39469" x="5335588" y="3248025"/>
          <p14:tracePt t="39475" x="5345113" y="3248025"/>
          <p14:tracePt t="39483" x="5353050" y="3248025"/>
          <p14:tracePt t="39491" x="5372100" y="3248025"/>
          <p14:tracePt t="39500" x="5381625" y="3257550"/>
          <p14:tracePt t="39507" x="5391150" y="3257550"/>
          <p14:tracePt t="39519" x="5418138" y="3267075"/>
          <p14:tracePt t="39522" x="5437188" y="3267075"/>
          <p14:tracePt t="39531" x="5456238" y="3267075"/>
          <p14:tracePt t="39544" x="5473700" y="3276600"/>
          <p14:tracePt t="39556" x="5492750" y="3276600"/>
          <p14:tracePt t="39563" x="5511800" y="3276600"/>
          <p14:tracePt t="39575" x="5529263" y="3276600"/>
          <p14:tracePt t="39585" x="5538788" y="3276600"/>
          <p14:tracePt t="39592" x="5548313" y="3276600"/>
          <p14:tracePt t="39599" x="5557838" y="3276600"/>
          <p14:tracePt t="39608" x="5567363" y="3276600"/>
          <p14:tracePt t="39622" x="5576888" y="3276600"/>
          <p14:tracePt t="39639" x="5586413" y="3276600"/>
          <p14:tracePt t="39665" x="5586413" y="3267075"/>
          <p14:tracePt t="39672" x="5594350" y="3267075"/>
          <p14:tracePt t="39685" x="5603875" y="3267075"/>
          <p14:tracePt t="39694" x="5603875" y="3257550"/>
          <p14:tracePt t="39703" x="5613400" y="3257550"/>
          <p14:tracePt t="39717" x="5632450" y="3238500"/>
          <p14:tracePt t="39733" x="5641975" y="3238500"/>
          <p14:tracePt t="39745" x="5641975" y="3228975"/>
          <p14:tracePt t="39752" x="5649913" y="3219450"/>
          <p14:tracePt t="39763" x="5668963" y="3219450"/>
          <p14:tracePt t="39774" x="5668963" y="3211513"/>
          <p14:tracePt t="39781" x="5678488" y="3211513"/>
          <p14:tracePt t="39788" x="5697538" y="3201988"/>
          <p14:tracePt t="39796" x="5707063" y="3201988"/>
          <p14:tracePt t="39803" x="5724525" y="3201988"/>
          <p14:tracePt t="39811" x="5743575" y="3201988"/>
          <p14:tracePt t="39826" x="5770563" y="3201988"/>
          <p14:tracePt t="39842" x="5808663" y="3201988"/>
          <p14:tracePt t="39854" x="5835650" y="3201988"/>
          <p14:tracePt t="39862" x="5854700" y="3201988"/>
          <p14:tracePt t="39870" x="5873750" y="3201988"/>
          <p14:tracePt t="39877" x="5891213" y="3201988"/>
          <p14:tracePt t="39884" x="5919788" y="3201988"/>
          <p14:tracePt t="39892" x="5938838" y="3201988"/>
          <p14:tracePt t="39901" x="5975350" y="3201988"/>
          <p14:tracePt t="39907" x="6030913" y="3201988"/>
          <p14:tracePt t="39921" x="6076950" y="3211513"/>
          <p14:tracePt t="39933" x="6096000" y="3211513"/>
          <p14:tracePt t="39940" x="6124575" y="3211513"/>
          <p14:tracePt t="39948" x="6142038" y="3211513"/>
          <p14:tracePt t="39957" x="6161088" y="3211513"/>
          <p14:tracePt t="39980" x="6180138" y="3211513"/>
          <p14:tracePt t="40001" x="6188075" y="3211513"/>
          <p14:tracePt t="40031" x="6197600" y="3211513"/>
          <p14:tracePt t="40056" x="6197600" y="3219450"/>
          <p14:tracePt t="40112" x="6216650" y="3219450"/>
          <p14:tracePt t="40165" x="6226175" y="3219450"/>
          <p14:tracePt t="40361" x="6235700" y="3219450"/>
          <p14:tracePt t="40380" x="6235700" y="3211513"/>
          <p14:tracePt t="40435" x="6245225" y="3201988"/>
          <p14:tracePt t="40499" x="6253163" y="3201988"/>
          <p14:tracePt t="40534" x="6253163" y="3192463"/>
          <p14:tracePt t="40566" x="6253163" y="3182938"/>
          <p14:tracePt t="40717" x="6262688" y="3173413"/>
          <p14:tracePt t="40723" x="6272213" y="3173413"/>
          <p14:tracePt t="40733" x="6291263" y="3163888"/>
          <p14:tracePt t="40742" x="6300788" y="3163888"/>
          <p14:tracePt t="40749" x="6308725" y="3163888"/>
          <p14:tracePt t="40759" x="6337300" y="3163888"/>
          <p14:tracePt t="40770" x="6383338" y="3173413"/>
          <p14:tracePt t="40782" x="6392863" y="3173413"/>
          <p14:tracePt t="40789" x="6411913" y="3173413"/>
          <p14:tracePt t="40797" x="6421438" y="3173413"/>
          <p14:tracePt t="40806" x="6438900" y="3173413"/>
          <p14:tracePt t="40814" x="6467475" y="3173413"/>
          <p14:tracePt t="40823" x="6484938" y="3182938"/>
          <p14:tracePt t="40833" x="6503988" y="3182938"/>
          <p14:tracePt t="40840" x="6523038" y="3182938"/>
          <p14:tracePt t="40850" x="6532563" y="3182938"/>
          <p14:tracePt t="40858" x="6542088" y="3182938"/>
          <p14:tracePt t="40867" x="6578600" y="3182938"/>
          <p14:tracePt t="40879" x="6597650" y="3182938"/>
          <p14:tracePt t="40890" x="6615113" y="3182938"/>
          <p14:tracePt t="40899" x="6624638" y="3182938"/>
          <p14:tracePt t="40906" x="6643688" y="3173413"/>
          <p14:tracePt t="40914" x="6670675" y="3173413"/>
          <p14:tracePt t="40921" x="6689725" y="3163888"/>
          <p14:tracePt t="40929" x="6708775" y="3163888"/>
          <p14:tracePt t="40937" x="6718300" y="3155950"/>
          <p14:tracePt t="40945" x="6745288" y="3146425"/>
          <p14:tracePt t="40953" x="6754813" y="3146425"/>
          <p14:tracePt t="40963" x="6783388" y="3117850"/>
          <p14:tracePt t="40970" x="6791325" y="3117850"/>
          <p14:tracePt t="40986" x="6800850" y="3117850"/>
          <p14:tracePt t="41029" x="6800850" y="3108325"/>
          <p14:tracePt t="41039" x="6810375" y="3108325"/>
          <p14:tracePt t="41054" x="6810375" y="3098800"/>
          <p14:tracePt t="41080" x="6810375" y="3090863"/>
          <p14:tracePt t="41094" x="6810375" y="3081338"/>
          <p14:tracePt t="41618" x="6846888" y="3081338"/>
          <p14:tracePt t="41619" x="6884988" y="3098800"/>
          <p14:tracePt t="41635" x="6986588" y="3127375"/>
          <p14:tracePt t="41646" x="7023100" y="3127375"/>
          <p14:tracePt t="41653" x="7061200" y="3127375"/>
          <p14:tracePt t="41660" x="7080250" y="3127375"/>
          <p14:tracePt t="41668" x="7116763" y="3136900"/>
          <p14:tracePt t="41675" x="7126288" y="3136900"/>
          <p14:tracePt t="41683" x="7135813" y="3136900"/>
          <p14:tracePt t="41692" x="7153275" y="3146425"/>
          <p14:tracePt t="41705" x="7162800" y="3146425"/>
          <p14:tracePt t="41712" x="7172325" y="3146425"/>
          <p14:tracePt t="41740" x="7181850" y="3146425"/>
          <p14:tracePt t="41755" x="7191375" y="3146425"/>
          <p14:tracePt t="41783" x="7200900" y="3146425"/>
          <p14:tracePt t="41792" x="7208838" y="3136900"/>
          <p14:tracePt t="41834" x="7218363" y="3136900"/>
          <p14:tracePt t="41842" x="7227888" y="3136900"/>
          <p14:tracePt t="41863" x="7237413" y="3136900"/>
          <p14:tracePt t="41877" x="7256463" y="3136900"/>
          <p14:tracePt t="41886" x="7264400" y="3127375"/>
          <p14:tracePt t="41902" x="7283450" y="3127375"/>
          <p14:tracePt t="41913" x="7302500" y="3127375"/>
          <p14:tracePt t="41928" x="7321550" y="3127375"/>
          <p14:tracePt t="41935" x="7348538" y="3127375"/>
          <p14:tracePt t="41942" x="7358063" y="3127375"/>
          <p14:tracePt t="41951" x="7377113" y="3127375"/>
          <p14:tracePt t="41958" x="7413625" y="3136900"/>
          <p14:tracePt t="41966" x="7432675" y="3136900"/>
          <p14:tracePt t="41974" x="7450138" y="3155950"/>
          <p14:tracePt t="41984" x="7478713" y="3155950"/>
          <p14:tracePt t="41992" x="7515225" y="3155950"/>
          <p14:tracePt t="41998" x="7543800" y="3155950"/>
          <p14:tracePt t="42011" x="7570788" y="3155950"/>
          <p14:tracePt t="42028" x="7589838" y="3155950"/>
          <p14:tracePt t="42037" x="7618413" y="3155950"/>
          <p14:tracePt t="42045" x="7626350" y="3155950"/>
          <p14:tracePt t="42058" x="7635875" y="3155950"/>
          <p14:tracePt t="42074" x="7645400" y="3146425"/>
          <p14:tracePt t="42093" x="7654925" y="3146425"/>
          <p14:tracePt t="42106" x="7664450" y="3136900"/>
          <p14:tracePt t="42117" x="7664450" y="3127375"/>
          <p14:tracePt t="42123" x="7673975" y="3127375"/>
          <p14:tracePt t="42138" x="7681913" y="3117850"/>
          <p14:tracePt t="42156" x="7691438" y="3108325"/>
          <p14:tracePt t="42165" x="7700963" y="3108325"/>
          <p14:tracePt t="42188" x="7710488" y="3108325"/>
          <p14:tracePt t="42197" x="7720013" y="3098800"/>
          <p14:tracePt t="42208" x="7729538" y="3098800"/>
          <p14:tracePt t="42217" x="7747000" y="3098800"/>
          <p14:tracePt t="42226" x="7766050" y="3098800"/>
          <p14:tracePt t="42234" x="7775575" y="3098800"/>
          <p14:tracePt t="42241" x="7794625" y="3098800"/>
          <p14:tracePt t="42250" x="7821613" y="3108325"/>
          <p14:tracePt t="42258" x="7831138" y="3108325"/>
          <p14:tracePt t="42266" x="7850188" y="3117850"/>
          <p14:tracePt t="42276" x="7877175" y="3117850"/>
          <p14:tracePt t="42278" x="7896225" y="3117850"/>
          <p14:tracePt t="42291" x="7915275" y="3127375"/>
          <p14:tracePt t="42297" x="7932738" y="3136900"/>
          <p14:tracePt t="42306" x="7942263" y="3136900"/>
          <p14:tracePt t="42316" x="7961313" y="3136900"/>
          <p14:tracePt t="42327" x="7997825" y="3136900"/>
          <p14:tracePt t="42335" x="8016875" y="3136900"/>
          <p14:tracePt t="42342" x="8026400" y="3136900"/>
          <p14:tracePt t="42349" x="8035925" y="3136900"/>
          <p14:tracePt t="42359" x="8053388" y="3136900"/>
          <p14:tracePt t="42374" x="8062913" y="3136900"/>
          <p14:tracePt t="42385" x="8072438" y="3136900"/>
          <p14:tracePt t="42400" x="8081963" y="3136900"/>
          <p14:tracePt t="42429" x="8091488" y="3127375"/>
          <p14:tracePt t="42451" x="8099425" y="3127375"/>
          <p14:tracePt t="42479" x="8108950" y="3117850"/>
          <p14:tracePt t="42494" x="8108950" y="3108325"/>
          <p14:tracePt t="42501" x="8118475" y="3108325"/>
          <p14:tracePt t="42509" x="8128000" y="3098800"/>
          <p14:tracePt t="42517" x="8137525" y="3090863"/>
          <p14:tracePt t="42531" x="8164513" y="3062288"/>
          <p14:tracePt t="42539" x="8174038" y="3052763"/>
          <p14:tracePt t="42548" x="8183563" y="3035300"/>
          <p14:tracePt t="42552" x="8193088" y="3025775"/>
          <p14:tracePt t="42560" x="8193088" y="3006725"/>
          <p14:tracePt t="42562" x="8202613" y="3006725"/>
          <p14:tracePt t="42577" x="8212138" y="2987675"/>
          <p14:tracePt t="42588" x="8220075" y="2978150"/>
          <p14:tracePt t="42595" x="8220075" y="2970213"/>
          <p14:tracePt t="42609" x="8229600" y="2970213"/>
          <p14:tracePt t="42620" x="8229600" y="2960688"/>
          <p14:tracePt t="43081" x="8248650" y="2970213"/>
          <p14:tracePt t="43090" x="8267700" y="2970213"/>
          <p14:tracePt t="43099" x="8285163" y="2978150"/>
          <p14:tracePt t="43107" x="8313738" y="2987675"/>
          <p14:tracePt t="43112" x="8350250" y="2987675"/>
          <p14:tracePt t="43119" x="8396288" y="3006725"/>
          <p14:tracePt t="43127" x="8434388" y="3016250"/>
          <p14:tracePt t="43134" x="8489950" y="3016250"/>
          <p14:tracePt t="43143" x="8574088" y="3016250"/>
          <p14:tracePt t="43154" x="8620125" y="3035300"/>
          <p14:tracePt t="43158" x="8675688" y="3035300"/>
          <p14:tracePt t="43169" x="8740775" y="3043238"/>
          <p14:tracePt t="43175" x="8796338" y="3043238"/>
          <p14:tracePt t="43184" x="8861425" y="3043238"/>
          <p14:tracePt t="43191" x="8907463" y="3043238"/>
          <p14:tracePt t="43200" x="8963025" y="3043238"/>
          <p14:tracePt t="43208" x="9028113" y="3043238"/>
          <p14:tracePt t="43216" x="9074150" y="3043238"/>
          <p14:tracePt t="43228" x="9167813" y="3043238"/>
          <p14:tracePt t="43236" x="9223375" y="3025775"/>
          <p14:tracePt t="43252" x="9259888" y="3025775"/>
          <p14:tracePt t="43263" x="9269413" y="3016250"/>
          <p14:tracePt t="43270" x="9278938" y="3016250"/>
          <p14:tracePt t="43278" x="9288463" y="3006725"/>
          <p14:tracePt t="43288" x="9296400" y="3006725"/>
          <p14:tracePt t="43296" x="9305925" y="3006725"/>
          <p14:tracePt t="43299" x="9315450" y="2997200"/>
          <p14:tracePt t="43307" x="9324975" y="2987675"/>
          <p14:tracePt t="43315" x="9334500" y="2987675"/>
          <p14:tracePt t="43332" x="9380538" y="2932113"/>
          <p14:tracePt t="43347" x="9417050" y="2876550"/>
          <p14:tracePt t="43357" x="9417050" y="2849563"/>
          <p14:tracePt t="43365" x="9445625" y="2811463"/>
          <p14:tracePt t="43378" x="9445625" y="2728913"/>
          <p14:tracePt t="43388" x="9455150" y="2681288"/>
          <p14:tracePt t="43396" x="9455150" y="2625725"/>
          <p14:tracePt t="43405" x="9455150" y="2579688"/>
          <p14:tracePt t="43416" x="9455150" y="2487613"/>
          <p14:tracePt t="43424" x="9445625" y="2422525"/>
          <p14:tracePt t="43442" x="9426575" y="2328863"/>
          <p14:tracePt t="43452" x="9417050" y="2282825"/>
          <p14:tracePt t="43459" x="9409113" y="2246313"/>
          <p14:tracePt t="43467" x="9390063" y="2190750"/>
          <p14:tracePt t="43475" x="9361488" y="2135188"/>
          <p14:tracePt t="43483" x="9334500" y="2078038"/>
          <p14:tracePt t="43489" x="9305925" y="2005013"/>
          <p14:tracePt t="43496" x="9278938" y="1930400"/>
          <p14:tracePt t="43506" x="9232900" y="1874838"/>
          <p14:tracePt t="43511" x="9194800" y="1819275"/>
          <p14:tracePt t="43518" x="9148763" y="1735138"/>
          <p14:tracePt t="43526" x="9120188" y="1716088"/>
          <p14:tracePt t="43534" x="9074150" y="1652588"/>
          <p14:tracePt t="43550" x="9018588" y="1587500"/>
          <p14:tracePt t="43565" x="8934450" y="1539875"/>
          <p14:tracePt t="43575" x="8878888" y="1512888"/>
          <p14:tracePt t="43584" x="8777288" y="1466850"/>
          <p14:tracePt t="43592" x="8675688" y="1411288"/>
          <p14:tracePt t="43600" x="8564563" y="1382713"/>
          <p14:tracePt t="43608" x="8470900" y="1363663"/>
          <p14:tracePt t="43619" x="8258175" y="1317625"/>
          <p14:tracePt t="43628" x="7997825" y="1243013"/>
          <p14:tracePt t="43644" x="7729538" y="1216025"/>
          <p14:tracePt t="43659" x="7524750" y="1177925"/>
          <p14:tracePt t="43670" x="7450138" y="1169988"/>
          <p14:tracePt t="43676" x="7358063" y="1169988"/>
          <p14:tracePt t="43686" x="7292975" y="1169988"/>
          <p14:tracePt t="43699" x="6996113" y="1169988"/>
          <p14:tracePt t="43707" x="6838950" y="1169988"/>
          <p14:tracePt t="43717" x="6662738" y="1169988"/>
          <p14:tracePt t="43725" x="6308725" y="1177925"/>
          <p14:tracePt t="43739" x="5910263" y="1196975"/>
          <p14:tracePt t="43749" x="5707063" y="1196975"/>
          <p14:tracePt t="43756" x="5567363" y="1225550"/>
          <p14:tracePt t="43764" x="5391150" y="1243013"/>
          <p14:tracePt t="43773" x="5260975" y="1243013"/>
          <p14:tracePt t="43781" x="5121275" y="1243013"/>
          <p14:tracePt t="43787" x="4991100" y="1262063"/>
          <p14:tracePt t="43793" x="4889500" y="1252538"/>
          <p14:tracePt t="43803" x="4778375" y="1262063"/>
          <p14:tracePt t="43812" x="4667250" y="1262063"/>
          <p14:tracePt t="43821" x="4397375" y="1281113"/>
          <p14:tracePt t="43829" x="4165600" y="1317625"/>
          <p14:tracePt t="43843" x="4035425" y="1317625"/>
          <p14:tracePt t="43851" x="3952875" y="1346200"/>
          <p14:tracePt t="43858" x="3841750" y="1346200"/>
          <p14:tracePt t="43869" x="3767138" y="1373188"/>
          <p14:tracePt t="43876" x="3675063" y="1411288"/>
          <p14:tracePt t="43881" x="3581400" y="1419225"/>
          <p14:tracePt t="43888" x="3525838" y="1438275"/>
          <p14:tracePt t="43897" x="3451225" y="1447800"/>
          <p14:tracePt t="43907" x="3405188" y="1466850"/>
          <p14:tracePt t="43913" x="3294063" y="1503363"/>
          <p14:tracePt t="43929" x="3219450" y="1539875"/>
          <p14:tracePt t="43940" x="3182938" y="1549400"/>
          <p14:tracePt t="43943" x="3154363" y="1568450"/>
          <p14:tracePt t="43953" x="3136900" y="1587500"/>
          <p14:tracePt t="43963" x="3108325" y="1614488"/>
          <p14:tracePt t="43974" x="3052763" y="1652588"/>
          <p14:tracePt t="43982" x="3016250" y="1670050"/>
          <p14:tracePt t="43991" x="2978150" y="1698625"/>
          <p14:tracePt t="44000" x="2951163" y="1735138"/>
          <p14:tracePt t="44010" x="2913063" y="1781175"/>
          <p14:tracePt t="44019" x="2895600" y="1809750"/>
          <p14:tracePt t="44020" x="2895600" y="1819275"/>
          <p14:tracePt t="44038" x="2857500" y="1855788"/>
          <p14:tracePt t="44048" x="2838450" y="1884363"/>
          <p14:tracePt t="44055" x="2820988" y="1901825"/>
          <p14:tracePt t="44063" x="2811463" y="1911350"/>
          <p14:tracePt t="44071" x="2801938" y="1939925"/>
          <p14:tracePt t="44079" x="2801938" y="1949450"/>
          <p14:tracePt t="44087" x="2792413" y="1966913"/>
          <p14:tracePt t="44096" x="2782888" y="1966913"/>
          <p14:tracePt t="44106" x="2782888" y="1976438"/>
          <p14:tracePt t="44115" x="2782888" y="1995488"/>
          <p14:tracePt t="44131" x="2774950" y="2005013"/>
          <p14:tracePt t="44142" x="2774950" y="2022475"/>
          <p14:tracePt t="44149" x="2774950" y="2032000"/>
          <p14:tracePt t="44156" x="2765425" y="2051050"/>
          <p14:tracePt t="44166" x="2765425" y="2087563"/>
          <p14:tracePt t="44174" x="2765425" y="2116138"/>
          <p14:tracePt t="44180" x="2765425" y="2162175"/>
          <p14:tracePt t="44194" x="2782888" y="2338388"/>
          <p14:tracePt t="44207" x="2782888" y="2384425"/>
          <p14:tracePt t="44214" x="2782888" y="2432050"/>
          <p14:tracePt t="44221" x="2782888" y="2468563"/>
          <p14:tracePt t="44234" x="2782888" y="2524125"/>
          <p14:tracePt t="44238" x="2782888" y="2608263"/>
          <p14:tracePt t="44246" x="2782888" y="2644775"/>
          <p14:tracePt t="44251" x="2782888" y="2709863"/>
          <p14:tracePt t="44258" x="2782888" y="2755900"/>
          <p14:tracePt t="44266" x="2792413" y="2830513"/>
          <p14:tracePt t="44275" x="2792413" y="2895600"/>
          <p14:tracePt t="44283" x="2811463" y="2951163"/>
          <p14:tracePt t="44296" x="2811463" y="3016250"/>
          <p14:tracePt t="44305" x="2830513" y="3090863"/>
          <p14:tracePt t="44315" x="2847975" y="3117850"/>
          <p14:tracePt t="44322" x="2847975" y="3155950"/>
          <p14:tracePt t="44330" x="2857500" y="3182938"/>
          <p14:tracePt t="44338" x="2867025" y="3211513"/>
          <p14:tracePt t="44346" x="2876550" y="3228975"/>
          <p14:tracePt t="44361" x="2903538" y="3322638"/>
          <p14:tracePt t="44369" x="2903538" y="3349625"/>
          <p14:tracePt t="44378" x="2913063" y="3387725"/>
          <p14:tracePt t="44391" x="2922588" y="3405188"/>
          <p14:tracePt t="44399" x="2932113" y="3424238"/>
          <p14:tracePt t="44410" x="2932113" y="3443288"/>
          <p14:tracePt t="44420" x="2941638" y="3443288"/>
          <p14:tracePt t="44428" x="2968625" y="3470275"/>
          <p14:tracePt t="44439" x="2968625" y="3479800"/>
          <p14:tracePt t="44447" x="2978150" y="3489325"/>
          <p14:tracePt t="44455" x="2987675" y="3498850"/>
          <p14:tracePt t="44464" x="3006725" y="3525838"/>
          <p14:tracePt t="44472" x="3016250" y="3535363"/>
          <p14:tracePt t="44477" x="3071813" y="3563938"/>
          <p14:tracePt t="44492" x="3117850" y="3600450"/>
          <p14:tracePt t="44509" x="3163888" y="3629025"/>
          <p14:tracePt t="44520" x="3192463" y="3638550"/>
          <p14:tracePt t="44523" x="3228975" y="3646488"/>
          <p14:tracePt t="44534" x="3248025" y="3656013"/>
          <p14:tracePt t="44542" x="3265488" y="3675063"/>
          <p14:tracePt t="44550" x="3294063" y="3675063"/>
          <p14:tracePt t="44559" x="3313113" y="3684588"/>
          <p14:tracePt t="44570" x="3368675" y="3694113"/>
          <p14:tracePt t="44587" x="3395663" y="3694113"/>
          <p14:tracePt t="44598" x="3414713" y="3694113"/>
          <p14:tracePt t="44606" x="3424238" y="3694113"/>
          <p14:tracePt t="44614" x="3441700" y="3694113"/>
          <p14:tracePt t="44624" x="3451225" y="3694113"/>
          <p14:tracePt t="44633" x="3470275" y="3684588"/>
          <p14:tracePt t="44642" x="3489325" y="3684588"/>
          <p14:tracePt t="44656" x="3506788" y="3656013"/>
          <p14:tracePt t="44681" x="3525838" y="3646488"/>
          <p14:tracePt t="44692" x="3525838" y="3638550"/>
          <p14:tracePt t="44707" x="3554413" y="3629025"/>
          <p14:tracePt t="44718" x="3554413" y="3619500"/>
          <p14:tracePt t="44728" x="3571875" y="3600450"/>
          <p14:tracePt t="44737" x="3581400" y="3600450"/>
          <p14:tracePt t="44745" x="3600450" y="3581400"/>
          <p14:tracePt t="44752" x="3609975" y="3573463"/>
          <p14:tracePt t="44762" x="3617913" y="3544888"/>
          <p14:tracePt t="44765" x="3617913" y="3535363"/>
          <p14:tracePt t="44775" x="3646488" y="3508375"/>
          <p14:tracePt t="44787" x="3665538" y="3479800"/>
          <p14:tracePt t="44802" x="3665538" y="3460750"/>
          <p14:tracePt t="44809" x="3675063" y="3460750"/>
          <p14:tracePt t="44817" x="3683000" y="3452813"/>
          <p14:tracePt t="44826" x="3683000" y="3443288"/>
          <p14:tracePt t="44836" x="3702050" y="3424238"/>
          <p14:tracePt t="44846" x="3702050" y="3414713"/>
          <p14:tracePt t="44854" x="3711575" y="3405188"/>
          <p14:tracePt t="44862" x="3730625" y="3378200"/>
          <p14:tracePt t="44871" x="3738563" y="3368675"/>
          <p14:tracePt t="44884" x="3748088" y="3359150"/>
          <p14:tracePt t="44899" x="3748088" y="3349625"/>
          <p14:tracePt t="44917" x="3767138" y="3340100"/>
          <p14:tracePt t="44924" x="3767138" y="3322638"/>
          <p14:tracePt t="44934" x="3776663" y="3322638"/>
          <p14:tracePt t="44942" x="3786188" y="3313113"/>
          <p14:tracePt t="44950" x="3786188" y="3303588"/>
          <p14:tracePt t="44958" x="3795713" y="3303588"/>
          <p14:tracePt t="44971" x="3803650" y="3284538"/>
          <p14:tracePt t="44979" x="3813175" y="3276600"/>
          <p14:tracePt t="45005" x="3813175" y="3267075"/>
          <p14:tracePt t="45012" x="3822700" y="3267075"/>
          <p14:tracePt t="45020" x="3832225" y="3267075"/>
          <p14:tracePt t="45030" x="3832225" y="3257550"/>
          <p14:tracePt t="45038" x="3841750" y="3248025"/>
          <p14:tracePt t="45042" x="3859213" y="3248025"/>
          <p14:tracePt t="45049" x="3868738" y="3248025"/>
          <p14:tracePt t="45058" x="3887788" y="3248025"/>
          <p14:tracePt t="45073" x="3906838" y="3248025"/>
          <p14:tracePt t="45084" x="3943350" y="3248025"/>
          <p14:tracePt t="45092" x="3962400" y="3248025"/>
          <p14:tracePt t="45101" x="3989388" y="3257550"/>
          <p14:tracePt t="45105" x="4035425" y="3276600"/>
          <p14:tracePt t="45113" x="4064000" y="3284538"/>
          <p14:tracePt t="45121" x="4119563" y="3322638"/>
          <p14:tracePt t="45130" x="4175125" y="3349625"/>
          <p14:tracePt t="45138" x="4230688" y="3397250"/>
          <p14:tracePt t="45147" x="4286250" y="3424238"/>
          <p14:tracePt t="45153" x="4341813" y="3460750"/>
          <p14:tracePt t="45167" x="4406900" y="3479800"/>
          <p14:tracePt t="45180" x="4416425" y="3489325"/>
          <p14:tracePt t="45188" x="4425950" y="3489325"/>
          <p14:tracePt t="45196" x="4435475" y="3489325"/>
          <p14:tracePt t="45202" x="4445000" y="3489325"/>
          <p14:tracePt t="45217" x="4452938" y="3489325"/>
          <p14:tracePt t="45231" x="4462463" y="3489325"/>
          <p14:tracePt t="45238" x="4471988" y="3479800"/>
          <p14:tracePt t="45246" x="4481513" y="3479800"/>
          <p14:tracePt t="45259" x="4500563" y="3460750"/>
          <p14:tracePt t="45268" x="4527550" y="3452813"/>
          <p14:tracePt t="45276" x="4527550" y="3443288"/>
          <p14:tracePt t="45285" x="4546600" y="3414713"/>
          <p14:tracePt t="45294" x="4565650" y="3405188"/>
          <p14:tracePt t="45303" x="4592638" y="3397250"/>
          <p14:tracePt t="45320" x="4638675" y="3349625"/>
          <p14:tracePt t="45334" x="4667250" y="3332163"/>
          <p14:tracePt t="45342" x="4686300" y="3322638"/>
          <p14:tracePt t="45350" x="4713288" y="3313113"/>
          <p14:tracePt t="45360" x="4722813" y="3313113"/>
          <p14:tracePt t="45370" x="4768850" y="3284538"/>
          <p14:tracePt t="45383" x="4787900" y="3276600"/>
          <p14:tracePt t="45392" x="4824413" y="3267075"/>
          <p14:tracePt t="45397" x="4862513" y="3267075"/>
          <p14:tracePt t="45405" x="4908550" y="3267075"/>
          <p14:tracePt t="45413" x="4964113" y="3248025"/>
          <p14:tracePt t="45421" x="5010150" y="3248025"/>
          <p14:tracePt t="45430" x="5048250" y="3248025"/>
          <p14:tracePt t="45435" x="5186363" y="3248025"/>
          <p14:tracePt t="45450" x="5307013" y="3257550"/>
          <p14:tracePt t="45462" x="5335588" y="3257550"/>
          <p14:tracePt t="45470" x="5372100" y="3267075"/>
          <p14:tracePt t="45479" x="5427663" y="3284538"/>
          <p14:tracePt t="45492" x="5502275" y="3284538"/>
          <p14:tracePt t="45500" x="5538788" y="3294063"/>
          <p14:tracePt t="45510" x="5557838" y="3294063"/>
          <p14:tracePt t="45511" x="5603875" y="3303588"/>
          <p14:tracePt t="45520" x="5632450" y="3303588"/>
          <p14:tracePt t="45528" x="5668963" y="3303588"/>
          <p14:tracePt t="45541" x="5707063" y="3303588"/>
          <p14:tracePt t="45548" x="5715000" y="3313113"/>
          <p14:tracePt t="45556" x="5734050" y="3313113"/>
          <p14:tracePt t="45566" x="5762625" y="3313113"/>
          <p14:tracePt t="45577" x="5789613" y="3313113"/>
          <p14:tracePt t="45585" x="5808663" y="3313113"/>
          <p14:tracePt t="45593" x="5827713" y="3313113"/>
          <p14:tracePt t="45601" x="5854700" y="3313113"/>
          <p14:tracePt t="45612" x="5873750" y="3313113"/>
          <p14:tracePt t="45622" x="5900738" y="3313113"/>
          <p14:tracePt t="45636" x="5929313" y="3313113"/>
          <p14:tracePt t="45644" x="5938838" y="3313113"/>
          <p14:tracePt t="45655" x="5965825" y="3303588"/>
          <p14:tracePt t="45665" x="5965825" y="3294063"/>
          <p14:tracePt t="45673" x="5984875" y="3294063"/>
          <p14:tracePt t="45681" x="5994400" y="3294063"/>
          <p14:tracePt t="45690" x="6003925" y="3294063"/>
          <p14:tracePt t="45702" x="6021388" y="3284538"/>
          <p14:tracePt t="45709" x="6030913" y="3284538"/>
          <p14:tracePt t="45718" x="6049963" y="3276600"/>
          <p14:tracePt t="45730" x="6076950" y="3257550"/>
          <p14:tracePt t="45738" x="6086475" y="3257550"/>
          <p14:tracePt t="45746" x="6105525" y="3238500"/>
          <p14:tracePt t="45751" x="6115050" y="3228975"/>
          <p14:tracePt t="45761" x="6132513" y="3228975"/>
          <p14:tracePt t="45770" x="6142038" y="3219450"/>
          <p14:tracePt t="45780" x="6180138" y="3201988"/>
          <p14:tracePt t="45790" x="6188075" y="3201988"/>
          <p14:tracePt t="47008" x="6170613" y="3201988"/>
          <p14:tracePt t="47017" x="6151563" y="3192463"/>
          <p14:tracePt t="47025" x="6059488" y="3163888"/>
          <p14:tracePt t="47040" x="5956300" y="3155950"/>
          <p14:tracePt t="47051" x="5883275" y="3136900"/>
          <p14:tracePt t="47058" x="5789613" y="3127375"/>
          <p14:tracePt t="47067" x="5678488" y="3108325"/>
          <p14:tracePt t="47077" x="5567363" y="3090863"/>
          <p14:tracePt t="47079" x="5427663" y="3090863"/>
          <p14:tracePt t="47087" x="5316538" y="3098800"/>
          <p14:tracePt t="47096" x="5159375" y="3098800"/>
          <p14:tracePt t="47105" x="5029200" y="3098800"/>
          <p14:tracePt t="47113" x="4889500" y="3098800"/>
          <p14:tracePt t="47122" x="4686300" y="3090863"/>
          <p14:tracePt t="47130" x="4611688" y="3090863"/>
          <p14:tracePt t="47136" x="4546600" y="3090863"/>
          <p14:tracePt t="47145" x="4500563" y="3098800"/>
          <p14:tracePt t="47155" x="4425950" y="3098800"/>
          <p14:tracePt t="47164" x="4314825" y="3098800"/>
          <p14:tracePt t="47175" x="4259263" y="3098800"/>
          <p14:tracePt t="47182" x="4213225" y="3090863"/>
          <p14:tracePt t="47191" x="4156075" y="3090863"/>
          <p14:tracePt t="47200" x="4110038" y="3090863"/>
          <p14:tracePt t="47214" x="4017963" y="3090863"/>
          <p14:tracePt t="47229" x="3989388" y="3090863"/>
          <p14:tracePt t="47244" x="3962400" y="3090863"/>
          <p14:tracePt t="47255" x="3952875" y="3090863"/>
          <p14:tracePt t="47264" x="3933825" y="3081338"/>
          <p14:tracePt t="47275" x="3914775" y="3081338"/>
          <p14:tracePt t="47293" x="3887788" y="3081338"/>
          <p14:tracePt t="47302" x="3878263" y="3081338"/>
          <p14:tracePt t="47312" x="3851275" y="3081338"/>
          <p14:tracePt t="47322" x="3786188" y="3098800"/>
          <p14:tracePt t="47337" x="3748088" y="3108325"/>
          <p14:tracePt t="47348" x="3721100" y="3127375"/>
          <p14:tracePt t="47358" x="3683000" y="3155950"/>
          <p14:tracePt t="47369" x="3617913" y="3173413"/>
          <p14:tracePt t="47378" x="3600450" y="3192463"/>
          <p14:tracePt t="47389" x="3571875" y="3201988"/>
          <p14:tracePt t="47391" x="3554413" y="3219450"/>
          <p14:tracePt t="47402" x="3506788" y="3248025"/>
          <p14:tracePt t="47421" x="3497263" y="3248025"/>
          <p14:tracePt t="47429" x="3489325" y="3257550"/>
          <p14:tracePt t="47457" x="3489325" y="3267075"/>
          <p14:tracePt t="47523" x="3497263" y="3267075"/>
          <p14:tracePt t="47530" x="3516313" y="3267075"/>
          <p14:tracePt t="47551" x="3683000" y="3182938"/>
          <p14:tracePt t="47573" x="4044950" y="3043238"/>
          <p14:tracePt t="47580" x="4148138" y="3025775"/>
          <p14:tracePt t="47588" x="4416425" y="2987675"/>
          <p14:tracePt t="47605" x="4602163" y="2978150"/>
          <p14:tracePt t="47616" x="4657725" y="2997200"/>
          <p14:tracePt t="47626" x="4703763" y="2997200"/>
          <p14:tracePt t="47635" x="4778375" y="2997200"/>
          <p14:tracePt t="47646" x="4814888" y="2997200"/>
          <p14:tracePt t="47653" x="4824413" y="2997200"/>
          <p14:tracePt t="47661" x="4833938" y="2997200"/>
          <p14:tracePt t="47671" x="4843463" y="2997200"/>
          <p14:tracePt t="47883" x="4852988" y="3006725"/>
          <p14:tracePt t="47900" x="4870450" y="3006725"/>
          <p14:tracePt t="47907" x="4870450" y="3016250"/>
          <p14:tracePt t="47918" x="4879975" y="3016250"/>
          <p14:tracePt t="47929" x="4889500" y="3025775"/>
          <p14:tracePt t="47936" x="4889500" y="3035300"/>
          <p14:tracePt t="47945" x="4908550" y="3035300"/>
          <p14:tracePt t="47954" x="4908550" y="3043238"/>
          <p14:tracePt t="47965" x="4927600" y="3052763"/>
          <p14:tracePt t="47975" x="4935538" y="3052763"/>
          <p14:tracePt t="47984" x="4954588" y="3071813"/>
          <p14:tracePt t="47998" x="4983163" y="3090863"/>
          <p14:tracePt t="48010" x="4991100" y="3090863"/>
          <p14:tracePt t="48013" x="5019675" y="3108325"/>
          <p14:tracePt t="48023" x="5029200" y="3127375"/>
          <p14:tracePt t="48032" x="5038725" y="3136900"/>
          <p14:tracePt t="48041" x="5048250" y="3136900"/>
          <p14:tracePt t="48047" x="5065713" y="3155950"/>
          <p14:tracePt t="48055" x="5075238" y="3163888"/>
          <p14:tracePt t="48065" x="5094288" y="3173413"/>
          <p14:tracePt t="48070" x="5121275" y="3182938"/>
          <p14:tracePt t="48077" x="5149850" y="3192463"/>
          <p14:tracePt t="48088" x="5159375" y="3201988"/>
          <p14:tracePt t="48093" x="5168900" y="3211513"/>
          <p14:tracePt t="48103" x="5176838" y="3211513"/>
          <p14:tracePt t="48112" x="5186363" y="3211513"/>
          <p14:tracePt t="48124" x="5205413" y="3219450"/>
          <p14:tracePt t="48139" x="5232400" y="3238500"/>
          <p14:tracePt t="48156" x="5251450" y="3238500"/>
          <p14:tracePt t="48171" x="5297488" y="3219450"/>
          <p14:tracePt t="48183" x="5345113" y="3219450"/>
          <p14:tracePt t="48192" x="5381625" y="3211513"/>
          <p14:tracePt t="48202" x="5492750" y="3173413"/>
          <p14:tracePt t="48210" x="5529263" y="3146425"/>
          <p14:tracePt t="48220" x="5586413" y="3117850"/>
          <p14:tracePt t="48229" x="5622925" y="3090863"/>
          <p14:tracePt t="48235" x="5659438" y="3081338"/>
          <p14:tracePt t="48242" x="5668963" y="3071813"/>
          <p14:tracePt t="48252" x="5678488" y="3052763"/>
          <p14:tracePt t="48256" x="5688013" y="3052763"/>
          <p14:tracePt t="48264" x="5697538" y="3043238"/>
          <p14:tracePt t="48350" x="5697538" y="3035300"/>
          <p14:tracePt t="48358" x="5715000" y="3035300"/>
          <p14:tracePt t="48385" x="5724525" y="3025775"/>
          <p14:tracePt t="48392" x="5734050" y="3025775"/>
          <p14:tracePt t="48437" x="5743575" y="3025775"/>
          <p14:tracePt t="48454" x="5770563" y="3043238"/>
          <p14:tracePt t="48468" x="5808663" y="3062288"/>
          <p14:tracePt t="48482" x="5808663" y="3071813"/>
          <p14:tracePt t="48483" x="5818188" y="3081338"/>
          <p14:tracePt t="48495" x="5827713" y="3090863"/>
          <p14:tracePt t="48505" x="5827713" y="3098800"/>
          <p14:tracePt t="48515" x="5845175" y="3108325"/>
          <p14:tracePt t="48524" x="5845175" y="3117850"/>
          <p14:tracePt t="48538" x="5854700" y="3117850"/>
          <p14:tracePt t="48547" x="5864225" y="3127375"/>
          <p14:tracePt t="48565" x="5883275" y="3136900"/>
          <p14:tracePt t="48574" x="5891213" y="3146425"/>
          <p14:tracePt t="48578" x="5891213" y="3155950"/>
          <p14:tracePt t="48589" x="5900738" y="3155950"/>
          <p14:tracePt t="48597" x="5910263" y="3155950"/>
          <p14:tracePt t="48605" x="5919788" y="3163888"/>
          <p14:tracePt t="48614" x="5929313" y="3163888"/>
          <p14:tracePt t="48622" x="5938838" y="3173413"/>
          <p14:tracePt t="48625" x="5946775" y="3173413"/>
          <p14:tracePt t="48634" x="5965825" y="3173413"/>
          <p14:tracePt t="48645" x="6011863" y="3182938"/>
          <p14:tracePt t="48658" x="6086475" y="3201988"/>
          <p14:tracePt t="48668" x="6132513" y="3201988"/>
          <p14:tracePt t="48678" x="6180138" y="3201988"/>
          <p14:tracePt t="48689" x="6300788" y="3211513"/>
          <p14:tracePt t="48700" x="6356350" y="3211513"/>
          <p14:tracePt t="48709" x="6402388" y="3211513"/>
          <p14:tracePt t="48720" x="6503988" y="3228975"/>
          <p14:tracePt t="48729" x="6542088" y="3228975"/>
          <p14:tracePt t="48738" x="6624638" y="3219450"/>
          <p14:tracePt t="48750" x="6699250" y="3211513"/>
          <p14:tracePt t="48769" x="6754813" y="3201988"/>
          <p14:tracePt t="48778" x="6764338" y="3201988"/>
          <p14:tracePt t="48786" x="6791325" y="3182938"/>
          <p14:tracePt t="48798" x="6810375" y="3182938"/>
          <p14:tracePt t="48814" x="6819900" y="3182938"/>
          <p14:tracePt t="48831" x="6829425" y="3182938"/>
          <p14:tracePt t="49036" x="6829425" y="3173413"/>
          <p14:tracePt t="49046" x="6819900" y="3163888"/>
          <p14:tracePt t="49061" x="6810375" y="3163888"/>
          <p14:tracePt t="49068" x="6800850" y="3163888"/>
          <p14:tracePt t="49082" x="6783388" y="3163888"/>
          <p14:tracePt t="49090" x="6773863" y="3163888"/>
          <p14:tracePt t="49256" x="6773863" y="3182938"/>
          <p14:tracePt t="49286" x="6773863" y="3192463"/>
          <p14:tracePt t="49301" x="6773863" y="3201988"/>
          <p14:tracePt t="49365" x="6791325" y="3219450"/>
          <p14:tracePt t="49373" x="6810375" y="3219450"/>
          <p14:tracePt t="49383" x="6838950" y="3228975"/>
          <p14:tracePt t="49389" x="6846888" y="3238500"/>
          <p14:tracePt t="49396" x="6865938" y="3238500"/>
          <p14:tracePt t="49406" x="6884988" y="3248025"/>
          <p14:tracePt t="49412" x="6931025" y="3267075"/>
          <p14:tracePt t="49429" x="6977063" y="3276600"/>
          <p14:tracePt t="49439" x="6996113" y="3276600"/>
          <p14:tracePt t="49444" x="7015163" y="3284538"/>
          <p14:tracePt t="49453" x="7042150" y="3284538"/>
          <p14:tracePt t="49467" x="7061200" y="3284538"/>
          <p14:tracePt t="49476" x="7070725" y="3284538"/>
          <p14:tracePt t="49484" x="7080250" y="3284538"/>
          <p14:tracePt t="49494" x="7088188" y="3284538"/>
          <p14:tracePt t="49506" x="7107238" y="3284538"/>
          <p14:tracePt t="49517" x="7116763" y="3284538"/>
          <p14:tracePt t="49524" x="7135813" y="3276600"/>
          <p14:tracePt t="49533" x="7143750" y="3276600"/>
          <p14:tracePt t="49542" x="7153275" y="3267075"/>
          <p14:tracePt t="49551" x="7191375" y="3238500"/>
          <p14:tracePt t="49561" x="7208838" y="3219450"/>
          <p14:tracePt t="49571" x="7218363" y="3211513"/>
          <p14:tracePt t="49580" x="7237413" y="3192463"/>
          <p14:tracePt t="49585" x="7246938" y="3182938"/>
          <p14:tracePt t="49594" x="7256463" y="3173413"/>
          <p14:tracePt t="49602" x="7273925" y="3155950"/>
          <p14:tracePt t="49611" x="7292975" y="3155950"/>
          <p14:tracePt t="49615" x="7302500" y="3146425"/>
          <p14:tracePt t="49631" x="7312025" y="3136900"/>
          <p14:tracePt t="49643" x="7321550" y="3136900"/>
          <p14:tracePt t="49650" x="7329488" y="3127375"/>
          <p14:tracePt t="49659" x="7339013" y="3127375"/>
          <p14:tracePt t="49665" x="7358063" y="3117850"/>
          <p14:tracePt t="49673" x="7367588" y="3117850"/>
          <p14:tracePt t="49682" x="7377113" y="3117850"/>
          <p14:tracePt t="49686" x="7394575" y="3117850"/>
          <p14:tracePt t="49694" x="7450138" y="3117850"/>
          <p14:tracePt t="49709" x="7488238" y="3127375"/>
          <p14:tracePt t="49725" x="7543800" y="3155950"/>
          <p14:tracePt t="49737" x="7561263" y="3163888"/>
          <p14:tracePt t="49744" x="7589838" y="3173413"/>
          <p14:tracePt t="49753" x="7626350" y="3182938"/>
          <p14:tracePt t="49756" x="7645400" y="3201988"/>
          <p14:tracePt t="49765" x="7673975" y="3211513"/>
          <p14:tracePt t="49776" x="7710488" y="3219450"/>
          <p14:tracePt t="49778" x="7747000" y="3248025"/>
          <p14:tracePt t="49788" x="7831138" y="3257550"/>
          <p14:tracePt t="49804" x="7905750" y="3284538"/>
          <p14:tracePt t="49818" x="7961313" y="3294063"/>
          <p14:tracePt t="49829" x="7988300" y="3303588"/>
          <p14:tracePt t="49838" x="8026400" y="3322638"/>
          <p14:tracePt t="49851" x="8062913" y="3322638"/>
          <p14:tracePt t="49859" x="8072438" y="3322638"/>
          <p14:tracePt t="49873" x="8091488" y="3322638"/>
          <p14:tracePt t="49876" x="8099425" y="3322638"/>
          <p14:tracePt t="49884" x="8137525" y="3322638"/>
          <p14:tracePt t="49896" x="8164513" y="3313113"/>
          <p14:tracePt t="49913" x="8183563" y="3313113"/>
          <p14:tracePt t="49924" x="8193088" y="3313113"/>
          <p14:tracePt t="49939" x="8202613" y="3313113"/>
          <p14:tracePt t="49947" x="8212138" y="3313113"/>
          <p14:tracePt t="49959" x="8220075" y="3303588"/>
          <p14:tracePt t="49976" x="8239125" y="3284538"/>
          <p14:tracePt t="50003" x="8248650" y="3276600"/>
          <p14:tracePt t="50011" x="8258175" y="3267075"/>
          <p14:tracePt t="50023" x="8267700" y="3257550"/>
          <p14:tracePt t="50035" x="8277225" y="3238500"/>
          <p14:tracePt t="50054" x="8285163" y="3228975"/>
          <p14:tracePt t="50063" x="8285163" y="3219450"/>
          <p14:tracePt t="50075" x="8285163" y="3211513"/>
          <p14:tracePt t="50102" x="8294688" y="3211513"/>
          <p14:tracePt t="50192" x="8294688" y="3201988"/>
          <p14:tracePt t="50260" x="8294688" y="3192463"/>
          <p14:tracePt t="50306" x="8294688" y="3182938"/>
          <p14:tracePt t="50317" x="8294688" y="3173413"/>
          <p14:tracePt t="50339" x="8294688" y="3155950"/>
          <p14:tracePt t="50353" x="8294688" y="3146425"/>
          <p14:tracePt t="50371" x="8294688" y="3136900"/>
          <p14:tracePt t="50381" x="8294688" y="3127375"/>
          <p14:tracePt t="50396" x="8294688" y="3117850"/>
          <p14:tracePt t="50410" x="8294688" y="3090863"/>
          <p14:tracePt t="50425" x="8294688" y="3081338"/>
          <p14:tracePt t="50432" x="8294688" y="3071813"/>
          <p14:tracePt t="50451" x="8294688" y="3043238"/>
          <p14:tracePt t="50461" x="8294688" y="3035300"/>
          <p14:tracePt t="50466" x="8294688" y="3016250"/>
          <p14:tracePt t="50476" x="8294688" y="3006725"/>
          <p14:tracePt t="50484" x="8294688" y="2997200"/>
          <p14:tracePt t="50492" x="8294688" y="2978150"/>
          <p14:tracePt t="50498" x="8294688" y="2951163"/>
          <p14:tracePt t="50506" x="8304213" y="2941638"/>
          <p14:tracePt t="50516" x="8304213" y="2932113"/>
          <p14:tracePt t="50520" x="8313738" y="2914650"/>
          <p14:tracePt t="50528" x="8313738" y="2905125"/>
          <p14:tracePt t="50538" x="8313738" y="2886075"/>
          <p14:tracePt t="50543" x="8323263" y="2867025"/>
          <p14:tracePt t="50558" x="8332788" y="2840038"/>
          <p14:tracePt t="50576" x="8350250" y="2830513"/>
          <p14:tracePt t="50590" x="8350250" y="2811463"/>
          <p14:tracePt t="50599" x="8350250" y="2801938"/>
          <p14:tracePt t="50613" x="8350250" y="2774950"/>
          <p14:tracePt t="50627" x="8359775" y="2736850"/>
          <p14:tracePt t="50637" x="8359775" y="2728913"/>
          <p14:tracePt t="50652" x="8359775" y="2709863"/>
          <p14:tracePt t="50693" x="8359775" y="2700338"/>
          <p14:tracePt t="50707" x="8359775" y="2690813"/>
          <p14:tracePt t="50722" x="8359775" y="2681288"/>
          <p14:tracePt t="50747" x="8359775" y="2673350"/>
          <p14:tracePt t="50758" x="8340725" y="2663825"/>
          <p14:tracePt t="50766" x="8332788" y="2654300"/>
          <p14:tracePt t="50779" x="8304213" y="2625725"/>
          <p14:tracePt t="50789" x="8285163" y="2625725"/>
          <p14:tracePt t="50799" x="8258175" y="2598738"/>
          <p14:tracePt t="50802" x="8239125" y="2598738"/>
          <p14:tracePt t="50811" x="8220075" y="2589213"/>
          <p14:tracePt t="50820" x="8183563" y="2579688"/>
          <p14:tracePt t="50832" x="8118475" y="2552700"/>
          <p14:tracePt t="50843" x="8062913" y="2543175"/>
          <p14:tracePt t="50853" x="8007350" y="2524125"/>
          <p14:tracePt t="50860" x="7988300" y="2524125"/>
          <p14:tracePt t="50867" x="7970838" y="2514600"/>
          <p14:tracePt t="50876" x="7942263" y="2505075"/>
          <p14:tracePt t="50885" x="7923213" y="2505075"/>
          <p14:tracePt t="50891" x="7915275" y="2505075"/>
          <p14:tracePt t="50898" x="7896225" y="2505075"/>
          <p14:tracePt t="50908" x="7867650" y="2497138"/>
          <p14:tracePt t="50921" x="7850188" y="2497138"/>
          <p14:tracePt t="50933" x="7840663" y="2497138"/>
          <p14:tracePt t="50941" x="7831138" y="2487613"/>
          <p14:tracePt t="50962" x="7821613" y="2487613"/>
          <p14:tracePt t="50980" x="7812088" y="2487613"/>
          <p14:tracePt t="50985" x="7802563" y="2487613"/>
          <p14:tracePt t="50992" x="7794625" y="2478088"/>
          <p14:tracePt t="51001" x="7785100" y="2468563"/>
          <p14:tracePt t="51010" x="7775575" y="2468563"/>
          <p14:tracePt t="51018" x="7729538" y="2449513"/>
          <p14:tracePt t="51027" x="7691438" y="2439988"/>
          <p14:tracePt t="51030" x="7673975" y="2439988"/>
          <p14:tracePt t="51046" x="7608888" y="2422525"/>
          <p14:tracePt t="51056" x="7589838" y="2422525"/>
          <p14:tracePt t="51061" x="7553325" y="2403475"/>
          <p14:tracePt t="51072" x="7515225" y="2393950"/>
          <p14:tracePt t="51081" x="7497763" y="2384425"/>
          <p14:tracePt t="51090" x="7440613" y="2366963"/>
          <p14:tracePt t="51095" x="7423150" y="2357438"/>
          <p14:tracePt t="51102" x="7385050" y="2347913"/>
          <p14:tracePt t="51113" x="7283450" y="2319338"/>
          <p14:tracePt t="51123" x="7218363" y="2292350"/>
          <p14:tracePt t="51140" x="7162800" y="2273300"/>
          <p14:tracePt t="51152" x="7135813" y="2263775"/>
          <p14:tracePt t="51160" x="7107238" y="2263775"/>
          <p14:tracePt t="51171" x="7061200" y="2236788"/>
          <p14:tracePt t="51181" x="7051675" y="2236788"/>
          <p14:tracePt t="51190" x="7023100" y="2227263"/>
          <p14:tracePt t="51199" x="6986588" y="2217738"/>
          <p14:tracePt t="51205" x="6921500" y="2190750"/>
          <p14:tracePt t="51220" x="6846888" y="2171700"/>
          <p14:tracePt t="51231" x="6810375" y="2143125"/>
          <p14:tracePt t="51240" x="6791325" y="2143125"/>
          <p14:tracePt t="51250" x="6735763" y="2116138"/>
          <p14:tracePt t="51259" x="6708775" y="2116138"/>
          <p14:tracePt t="51274" x="6689725" y="2106613"/>
          <p14:tracePt t="51282" x="6662738" y="2106613"/>
          <p14:tracePt t="51290" x="6643688" y="2097088"/>
          <p14:tracePt t="51299" x="6588125" y="2087563"/>
          <p14:tracePt t="51310" x="6559550" y="2070100"/>
          <p14:tracePt t="51314" x="6513513" y="2070100"/>
          <p14:tracePt t="51329" x="6421438" y="2051050"/>
          <p14:tracePt t="51339" x="6373813" y="2032000"/>
          <p14:tracePt t="51343" x="6300788" y="2022475"/>
          <p14:tracePt t="51354" x="6235700" y="2022475"/>
          <p14:tracePt t="51363" x="6161088" y="2005013"/>
          <p14:tracePt t="51377" x="6011863" y="1976438"/>
          <p14:tracePt t="51385" x="5938838" y="1949450"/>
          <p14:tracePt t="51395" x="5780088" y="1874838"/>
          <p14:tracePt t="51408" x="5567363" y="1790700"/>
          <p14:tracePt t="51423" x="5241925" y="1679575"/>
          <p14:tracePt t="51434" x="5103813" y="1624013"/>
          <p14:tracePt t="51443" x="4945063" y="1595438"/>
          <p14:tracePt t="51455" x="4602163" y="1503363"/>
          <p14:tracePt t="51465" x="4445000" y="1428750"/>
          <p14:tracePt t="51474" x="4259263" y="1354138"/>
          <p14:tracePt t="51478" x="4119563" y="1317625"/>
          <p14:tracePt t="51486" x="3878263" y="1216025"/>
          <p14:tracePt t="51502" x="3600450" y="1150938"/>
          <p14:tracePt t="51517" x="3395663" y="1122363"/>
          <p14:tracePt t="51529" x="3275013" y="1085850"/>
          <p14:tracePt t="51539" x="3228975" y="1085850"/>
          <p14:tracePt t="51543" x="3173413" y="1085850"/>
          <p14:tracePt t="51552" x="3144838" y="1085850"/>
          <p14:tracePt t="51563" x="3079750" y="1085850"/>
          <p14:tracePt t="51572" x="3062288" y="1085850"/>
          <p14:tracePt t="51583" x="3033713" y="1085850"/>
          <p14:tracePt t="51596" x="3024188" y="1095375"/>
          <p14:tracePt t="51607" x="3006725" y="1112838"/>
          <p14:tracePt t="51615" x="2987675" y="1141413"/>
          <p14:tracePt t="51626" x="2978150" y="1187450"/>
          <p14:tracePt t="51640" x="2968625" y="1206500"/>
          <p14:tracePt t="51659" x="2968625" y="1225550"/>
          <p14:tracePt t="51668" x="2959100" y="1225550"/>
          <p14:tracePt t="51677" x="2959100" y="1233488"/>
          <p14:tracePt t="51716" x="2959100" y="1298575"/>
          <p14:tracePt t="51725" x="2978150" y="1317625"/>
          <p14:tracePt t="51733" x="2987675" y="1336675"/>
          <p14:tracePt t="51737" x="3024188" y="1411288"/>
          <p14:tracePt t="51746" x="3062288" y="1512888"/>
          <p14:tracePt t="51755" x="3089275" y="1587500"/>
          <p14:tracePt t="51768" x="3154363" y="1836738"/>
          <p14:tracePt t="51777" x="3192463" y="1957388"/>
          <p14:tracePt t="51788" x="3257550" y="2152650"/>
          <p14:tracePt t="51799" x="3376613" y="2366963"/>
          <p14:tracePt t="51811" x="3424238" y="2449513"/>
          <p14:tracePt t="51819" x="3489325" y="2570163"/>
          <p14:tracePt t="51831" x="3571875" y="2663825"/>
          <p14:tracePt t="51840" x="3617913" y="2719388"/>
          <p14:tracePt t="51851" x="3702050" y="2801938"/>
          <p14:tracePt t="51856" x="3803650" y="2876550"/>
          <p14:tracePt t="51865" x="3878263" y="2905125"/>
          <p14:tracePt t="51870" x="3989388" y="2932113"/>
          <p14:tracePt t="51879" x="4249738" y="2987675"/>
          <p14:tracePt t="51891" x="4360863" y="3006725"/>
          <p14:tracePt t="51896" x="4518025" y="3035300"/>
          <p14:tracePt t="51905" x="4657725" y="3035300"/>
          <p14:tracePt t="51910" x="4768850" y="3035300"/>
          <p14:tracePt t="51920" x="4908550" y="3052763"/>
          <p14:tracePt t="51929" x="5038725" y="3052763"/>
          <p14:tracePt t="51942" x="5241925" y="3071813"/>
          <p14:tracePt t="51950" x="5297488" y="3071813"/>
          <p14:tracePt t="51959" x="5362575" y="3098800"/>
          <p14:tracePt t="51968" x="5381625" y="3098800"/>
          <p14:tracePt t="51974" x="5427663" y="3098800"/>
          <p14:tracePt t="52034" x="5437188" y="3108325"/>
          <p14:tracePt t="52052" x="5437188" y="3117850"/>
          <p14:tracePt t="52060" x="5446713" y="3117850"/>
          <p14:tracePt t="52070" x="5473700" y="3146425"/>
          <p14:tracePt t="52079" x="5502275" y="3155950"/>
          <p14:tracePt t="52084" x="5538788" y="3182938"/>
          <p14:tracePt t="52094" x="5576888" y="3211513"/>
          <p14:tracePt t="52103" x="5632450" y="3267075"/>
          <p14:tracePt t="52114" x="5743575" y="3322638"/>
          <p14:tracePt t="52124" x="5818188" y="3349625"/>
          <p14:tracePt t="52133" x="5873750" y="3378200"/>
          <p14:tracePt t="52145" x="5984875" y="3433763"/>
          <p14:tracePt t="52154" x="6059488" y="3460750"/>
          <p14:tracePt t="52163" x="6142038" y="3517900"/>
          <p14:tracePt t="52177" x="6188075" y="3517900"/>
          <p14:tracePt t="52188" x="6216650" y="3525838"/>
          <p14:tracePt t="52198" x="6245225" y="3535363"/>
          <p14:tracePt t="52208" x="6281738" y="3535363"/>
          <p14:tracePt t="52218" x="6291263" y="3535363"/>
          <p14:tracePt t="52231" x="6308725" y="3535363"/>
          <p14:tracePt t="52240" x="6318250" y="3544888"/>
          <p14:tracePt t="52250" x="6327775" y="3544888"/>
          <p14:tracePt t="52253" x="6337300" y="3554413"/>
          <p14:tracePt t="52349" x="6346825" y="3554413"/>
          <p14:tracePt t="52366" x="6346825" y="3573463"/>
          <p14:tracePt t="52383" x="6346825" y="3581400"/>
          <p14:tracePt t="52392" x="6346825" y="3590925"/>
          <p14:tracePt t="52405" x="6346825" y="3600450"/>
          <p14:tracePt t="52413" x="6346825" y="3609975"/>
          <p14:tracePt t="52462" x="6308725" y="3638550"/>
          <p14:tracePt t="52471" x="6272213" y="3638550"/>
          <p14:tracePt t="52474" x="6235700" y="3638550"/>
          <p14:tracePt t="52485" x="6188075" y="3638550"/>
          <p14:tracePt t="52490" x="6151563" y="3638550"/>
          <p14:tracePt t="52501" x="6086475" y="3629025"/>
          <p14:tracePt t="52509" x="6049963" y="3619500"/>
          <p14:tracePt t="52524" x="5946775" y="3590925"/>
          <p14:tracePt t="52538" x="5789613" y="3581400"/>
          <p14:tracePt t="52552" x="5734050" y="3573463"/>
          <p14:tracePt t="52569" x="5688013" y="3573463"/>
          <p14:tracePt t="52579" x="5668963" y="3554413"/>
          <p14:tracePt t="52588" x="5641975" y="3554413"/>
          <p14:tracePt t="52600" x="5613400" y="3544888"/>
          <p14:tracePt t="52609" x="5603875" y="3544888"/>
          <p14:tracePt t="52618" x="5586413" y="3544888"/>
          <p14:tracePt t="52632" x="5557838" y="3544888"/>
          <p14:tracePt t="52649" x="5538788" y="3544888"/>
          <p14:tracePt t="52660" x="5529263" y="3544888"/>
          <p14:tracePt t="52688" x="5521325" y="3544888"/>
          <p14:tracePt t="52709" x="5511800" y="3544888"/>
          <p14:tracePt t="52724" x="5502275" y="3544888"/>
          <p14:tracePt t="52742" x="5502275" y="3554413"/>
          <p14:tracePt t="52757" x="5492750" y="3554413"/>
          <p14:tracePt t="52818" x="5483225" y="3563938"/>
          <p14:tracePt t="52841" x="5473700" y="3563938"/>
          <p14:tracePt t="52849" x="5473700" y="3573463"/>
          <p14:tracePt t="52898" x="5465763" y="3573463"/>
          <p14:tracePt t="52914" x="5465763" y="3581400"/>
          <p14:tracePt t="52925" x="5456238" y="3590925"/>
          <p14:tracePt t="52946" x="5446713" y="3600450"/>
          <p14:tracePt t="52963" x="5437188" y="3609975"/>
          <p14:tracePt t="52976" x="5427663" y="3619500"/>
          <p14:tracePt t="52986" x="5408613" y="3629025"/>
          <p14:tracePt t="52995" x="5400675" y="3646488"/>
          <p14:tracePt t="53005" x="5381625" y="3656013"/>
          <p14:tracePt t="53011" x="5345113" y="3675063"/>
          <p14:tracePt t="53019" x="5316538" y="3675063"/>
          <p14:tracePt t="53025" x="5214938" y="3702050"/>
          <p14:tracePt t="53037" x="5168900" y="3702050"/>
          <p14:tracePt t="53041" x="5111750" y="3702050"/>
          <p14:tracePt t="53062" x="4973638" y="3721100"/>
          <p14:tracePt t="53072" x="4814888" y="3721100"/>
          <p14:tracePt t="53081" x="4751388" y="3721100"/>
          <p14:tracePt t="53092" x="4694238" y="3721100"/>
          <p14:tracePt t="53104" x="4583113" y="3711575"/>
          <p14:tracePt t="53112" x="4510088" y="3711575"/>
          <p14:tracePt t="53123" x="4389438" y="3711575"/>
          <p14:tracePt t="53135" x="4295775" y="3711575"/>
          <p14:tracePt t="53148" x="4203700" y="3694113"/>
          <p14:tracePt t="53166" x="4148138" y="3675063"/>
          <p14:tracePt t="53175" x="4148138" y="3665538"/>
          <p14:tracePt t="53180" x="4129088" y="3665538"/>
          <p14:tracePt t="53204" x="4110038" y="3638550"/>
          <p14:tracePt t="53215" x="4110038" y="3600450"/>
          <p14:tracePt t="53228" x="4110038" y="3581400"/>
          <p14:tracePt t="53239" x="4110038" y="3544888"/>
          <p14:tracePt t="53249" x="4110038" y="3525838"/>
          <p14:tracePt t="53259" x="4119563" y="3517900"/>
          <p14:tracePt t="53279" x="4129088" y="3498850"/>
          <p14:tracePt t="53290" x="4138613" y="3498850"/>
          <p14:tracePt t="53299" x="4138613" y="3479800"/>
          <p14:tracePt t="53309" x="4156075" y="3479800"/>
          <p14:tracePt t="53324" x="4165600" y="3460750"/>
          <p14:tracePt t="53335" x="4175125" y="3460750"/>
          <p14:tracePt t="53354" x="4184650" y="3452813"/>
          <p14:tracePt t="53363" x="4194175" y="3443288"/>
          <p14:tracePt t="53372" x="4213225" y="3443288"/>
          <p14:tracePt t="53388" x="4249738" y="3443288"/>
          <p14:tracePt t="53404" x="4370388" y="3443288"/>
          <p14:tracePt t="53417" x="4435475" y="3443288"/>
          <p14:tracePt t="53429" x="4491038" y="3443288"/>
          <p14:tracePt t="53434" x="4527550" y="3460750"/>
          <p14:tracePt t="53443" x="4565650" y="3460750"/>
          <p14:tracePt t="53453" x="4583113" y="3460750"/>
          <p14:tracePt t="53464" x="4657725" y="3470275"/>
          <p14:tracePt t="53474" x="4676775" y="3479800"/>
          <p14:tracePt t="53484" x="4694238" y="3479800"/>
          <p14:tracePt t="53486" x="4732338" y="3479800"/>
          <p14:tracePt t="53497" x="4751388" y="3479800"/>
          <p14:tracePt t="53510" x="4787900" y="3489325"/>
          <p14:tracePt t="53527" x="4797425" y="3489325"/>
          <p14:tracePt t="53537" x="4806950" y="3498850"/>
          <p14:tracePt t="53566" x="4814888" y="3498850"/>
          <p14:tracePt t="53617" x="4824413" y="3508375"/>
          <p14:tracePt t="53730" x="4824413" y="3517900"/>
          <p14:tracePt t="53834" x="4833938" y="3517900"/>
          <p14:tracePt t="53857" x="4843463" y="3525838"/>
          <p14:tracePt t="55772" x="4889500" y="3525838"/>
          <p14:tracePt t="55779" x="4935538" y="3517900"/>
          <p14:tracePt t="55790" x="5010150" y="3517900"/>
          <p14:tracePt t="55804" x="5121275" y="3517900"/>
          <p14:tracePt t="55818" x="5195888" y="3517900"/>
          <p14:tracePt t="55826" x="5241925" y="3517900"/>
          <p14:tracePt t="55836" x="5345113" y="3517900"/>
          <p14:tracePt t="55845" x="5418138" y="3535363"/>
          <p14:tracePt t="55856" x="5465763" y="3535363"/>
          <p14:tracePt t="55867" x="5632450" y="3590925"/>
          <p14:tracePt t="55876" x="5724525" y="3609975"/>
          <p14:tracePt t="55885" x="5873750" y="3656013"/>
          <p14:tracePt t="55899" x="6021388" y="3711575"/>
          <p14:tracePt t="55910" x="6115050" y="3730625"/>
          <p14:tracePt t="55921" x="6170613" y="3740150"/>
          <p14:tracePt t="55925" x="6262688" y="3776663"/>
          <p14:tracePt t="55935" x="6318250" y="3786188"/>
          <p14:tracePt t="55945" x="6392863" y="3814763"/>
          <p14:tracePt t="55955" x="6429375" y="3822700"/>
          <p14:tracePt t="55969" x="6484938" y="3851275"/>
          <p14:tracePt t="55977" x="6532563" y="3860800"/>
          <p14:tracePt t="55989" x="6550025" y="3870325"/>
          <p14:tracePt t="55999" x="6578600" y="3870325"/>
          <p14:tracePt t="56009" x="6624638" y="3887788"/>
          <p14:tracePt t="56018" x="6653213" y="3887788"/>
          <p14:tracePt t="56028" x="6670675" y="3906838"/>
          <p14:tracePt t="56039" x="6718300" y="3916363"/>
          <p14:tracePt t="56048" x="6745288" y="3925888"/>
          <p14:tracePt t="56058" x="6764338" y="3935413"/>
          <p14:tracePt t="56067" x="6800850" y="3935413"/>
          <p14:tracePt t="56072" x="6819900" y="3935413"/>
          <p14:tracePt t="56080" x="6846888" y="3943350"/>
          <p14:tracePt t="56097" x="6894513" y="3962400"/>
          <p14:tracePt t="56099" x="6902450" y="3962400"/>
          <p14:tracePt t="56109" x="6911975" y="3962400"/>
          <p14:tracePt t="56115" x="6921500" y="3962400"/>
          <p14:tracePt t="56124" x="6940550" y="3962400"/>
          <p14:tracePt t="56137" x="6959600" y="3962400"/>
          <p14:tracePt t="56145" x="6967538" y="3962400"/>
          <p14:tracePt t="56165" x="6977063" y="3962400"/>
          <p14:tracePt t="56174" x="6986588" y="3952875"/>
          <p14:tracePt t="56197" x="6996113" y="3952875"/>
          <p14:tracePt t="56208" x="7005638" y="3952875"/>
          <p14:tracePt t="56222" x="7015163" y="3952875"/>
          <p14:tracePt t="56244" x="7032625" y="3943350"/>
          <p14:tracePt t="56259" x="7042150" y="3943350"/>
          <p14:tracePt t="56267" x="7051675" y="3935413"/>
          <p14:tracePt t="56288" x="7070725" y="3916363"/>
          <p14:tracePt t="56303" x="7070725" y="3906838"/>
          <p14:tracePt t="56313" x="7080250" y="3906838"/>
          <p14:tracePt t="56317" x="7088188" y="3906838"/>
          <p14:tracePt t="56326" x="7097713" y="3897313"/>
          <p14:tracePt t="56337" x="7116763" y="3887788"/>
          <p14:tracePt t="56346" x="7126288" y="3879850"/>
          <p14:tracePt t="56358" x="7135813" y="3870325"/>
          <p14:tracePt t="56368" x="7143750" y="3860800"/>
          <p14:tracePt t="56385" x="7162800" y="3841750"/>
          <p14:tracePt t="56400" x="7172325" y="3832225"/>
          <p14:tracePt t="56415" x="7181850" y="3832225"/>
          <p14:tracePt t="56433" x="7181850" y="3822700"/>
          <p14:tracePt t="56448" x="7191375" y="3814763"/>
          <p14:tracePt t="56463" x="7200900" y="3805238"/>
          <p14:tracePt t="56475" x="7200900" y="3795713"/>
          <p14:tracePt t="56495" x="7208838" y="3786188"/>
          <p14:tracePt t="56505" x="7218363" y="3776663"/>
          <p14:tracePt t="56519" x="7218363" y="3767138"/>
          <p14:tracePt t="56527" x="7227888" y="3767138"/>
          <p14:tracePt t="56538" x="7237413" y="3749675"/>
          <p14:tracePt t="56554" x="7246938" y="3740150"/>
          <p14:tracePt t="56560" x="7264400" y="3694113"/>
          <p14:tracePt t="56575" x="7283450" y="3656013"/>
          <p14:tracePt t="56584" x="7292975" y="3646488"/>
          <p14:tracePt t="56593" x="7302500" y="3619500"/>
          <p14:tracePt t="56606" x="7329488" y="3590925"/>
          <p14:tracePt t="56614" x="7339013" y="3573463"/>
          <p14:tracePt t="56624" x="7348538" y="3573463"/>
          <p14:tracePt t="56635" x="7358063" y="3544888"/>
          <p14:tracePt t="56646" x="7367588" y="3525838"/>
          <p14:tracePt t="56655" x="7385050" y="3517900"/>
          <p14:tracePt t="56667" x="7394575" y="3498850"/>
          <p14:tracePt t="56680" x="7404100" y="3489325"/>
          <p14:tracePt t="56683" x="7432675" y="3470275"/>
          <p14:tracePt t="56693" x="7432675" y="3452813"/>
          <p14:tracePt t="56703" x="7450138" y="3443288"/>
          <p14:tracePt t="56707" x="7469188" y="3424238"/>
          <p14:tracePt t="56718" x="7469188" y="3414713"/>
          <p14:tracePt t="56731" x="7534275" y="3378200"/>
          <p14:tracePt t="56741" x="7553325" y="3368675"/>
          <p14:tracePt t="56751" x="7570788" y="3340100"/>
          <p14:tracePt t="56762" x="7635875" y="3313113"/>
          <p14:tracePt t="56774" x="7645400" y="3303588"/>
          <p14:tracePt t="56779" x="7664450" y="3294063"/>
          <p14:tracePt t="56788" x="7700963" y="3294063"/>
          <p14:tracePt t="56794" x="7710488" y="3284538"/>
          <p14:tracePt t="56802" x="7729538" y="3276600"/>
          <p14:tracePt t="56812" x="7747000" y="3276600"/>
          <p14:tracePt t="56823" x="7775575" y="3276600"/>
          <p14:tracePt t="56833" x="7802563" y="3276600"/>
          <p14:tracePt t="56842" x="7821613" y="3276600"/>
          <p14:tracePt t="56856" x="7867650" y="3276600"/>
          <p14:tracePt t="56868" x="7877175" y="3276600"/>
          <p14:tracePt t="56876" x="7896225" y="3276600"/>
          <p14:tracePt t="56887" x="7915275" y="3284538"/>
          <p14:tracePt t="56896" x="7923213" y="3284538"/>
          <p14:tracePt t="56911" x="7932738" y="3284538"/>
          <p14:tracePt t="56920" x="7942263" y="3294063"/>
          <p14:tracePt t="56929" x="7961313" y="3303588"/>
          <p14:tracePt t="56940" x="7978775" y="3313113"/>
          <p14:tracePt t="56949" x="7978775" y="3322638"/>
          <p14:tracePt t="56965" x="7988300" y="3322638"/>
          <p14:tracePt t="56983" x="7997825" y="3332163"/>
          <p14:tracePt t="56997" x="7997825" y="3340100"/>
          <p14:tracePt t="57027" x="8007350" y="3349625"/>
          <p14:tracePt t="57048" x="8007350" y="3359150"/>
          <p14:tracePt t="57057" x="8016875" y="3359150"/>
          <p14:tracePt t="57601" x="7997825" y="3359150"/>
          <p14:tracePt t="57609" x="7988300" y="3359150"/>
          <p14:tracePt t="57618" x="7978775" y="3368675"/>
          <p14:tracePt t="57628" x="7942263" y="3368675"/>
          <p14:tracePt t="57639" x="7923213" y="3378200"/>
          <p14:tracePt t="57652" x="7905750" y="3378200"/>
          <p14:tracePt t="57661" x="7896225" y="3378200"/>
          <p14:tracePt t="57670" x="7877175" y="3378200"/>
          <p14:tracePt t="57680" x="7867650" y="3378200"/>
          <p14:tracePt t="57690" x="7859713" y="3378200"/>
          <p14:tracePt t="57701" x="7850188" y="3387725"/>
          <p14:tracePt t="57718" x="7831138" y="3387725"/>
          <p14:tracePt t="57789" x="7821613" y="3387725"/>
          <p14:tracePt t="57875" x="7812088" y="3387725"/>
          <p14:tracePt t="57934" x="7802563" y="3387725"/>
          <p14:tracePt t="57952" x="7794625" y="3387725"/>
          <p14:tracePt t="58048" x="7785100" y="3387725"/>
          <p14:tracePt t="58197" x="7775575" y="3387725"/>
          <p14:tracePt t="58345" x="7766050" y="3387725"/>
          <p14:tracePt t="58529" x="7756525" y="3387725"/>
          <p14:tracePt t="59224" x="7747000" y="3387725"/>
          <p14:tracePt t="59327" x="7739063" y="3387725"/>
          <p14:tracePt t="59393" x="7729538" y="3387725"/>
          <p14:tracePt t="59407" x="7700963" y="3405188"/>
          <p14:tracePt t="59421" x="7691438" y="3405188"/>
          <p14:tracePt t="59429" x="7673975" y="3405188"/>
          <p14:tracePt t="59439" x="7654925" y="3414713"/>
          <p14:tracePt t="59452" x="7553325" y="3405188"/>
          <p14:tracePt t="59463" x="7459663" y="3405188"/>
          <p14:tracePt t="59467" x="7367588" y="3405188"/>
          <p14:tracePt t="59477" x="7162800" y="3378200"/>
          <p14:tracePt t="59487" x="7051675" y="3378200"/>
          <p14:tracePt t="59493" x="6959600" y="3359150"/>
          <p14:tracePt t="59502" x="6856413" y="3349625"/>
          <p14:tracePt t="59508" x="6791325" y="3332163"/>
          <p14:tracePt t="59517" x="6718300" y="3313113"/>
          <p14:tracePt t="59523" x="6643688" y="3313113"/>
          <p14:tracePt t="59532" x="6578600" y="3313113"/>
          <p14:tracePt t="59545" x="6392863" y="3284538"/>
          <p14:tracePt t="59554" x="6300788" y="3284538"/>
          <p14:tracePt t="59564" x="6188075" y="3284538"/>
          <p14:tracePt t="59585" x="5780088" y="3313113"/>
          <p14:tracePt t="59596" x="5659438" y="3322638"/>
          <p14:tracePt t="59606" x="5548313" y="3340100"/>
          <p14:tracePt t="59616" x="5316538" y="3378200"/>
          <p14:tracePt t="59627" x="5224463" y="3387725"/>
          <p14:tracePt t="59638" x="5149850" y="3405188"/>
          <p14:tracePt t="59640" x="5056188" y="3405188"/>
          <p14:tracePt t="59651" x="4964113" y="3424238"/>
          <p14:tracePt t="59656" x="4852988" y="3443288"/>
          <p14:tracePt t="59664" x="4686300" y="3470275"/>
          <p14:tracePt t="59679" x="4546600" y="3470275"/>
          <p14:tracePt t="59694" x="4445000" y="3498850"/>
          <p14:tracePt t="59704" x="4389438" y="3498850"/>
          <p14:tracePt t="59714" x="4360863" y="3498850"/>
          <p14:tracePt t="59725" x="4286250" y="3508375"/>
          <p14:tracePt t="59735" x="4230688" y="3517900"/>
          <p14:tracePt t="59744" x="4194175" y="3517900"/>
          <p14:tracePt t="59759" x="4129088" y="3517900"/>
          <p14:tracePt t="59761" x="4092575" y="3517900"/>
          <p14:tracePt t="59773" x="4035425" y="3517900"/>
          <p14:tracePt t="59784" x="3998913" y="3517900"/>
          <p14:tracePt t="59794" x="3971925" y="3525838"/>
          <p14:tracePt t="59804" x="3933825" y="3544888"/>
          <p14:tracePt t="59813" x="3906838" y="3544888"/>
          <p14:tracePt t="59823" x="3897313" y="3544888"/>
          <p14:tracePt t="59832" x="3887788" y="3544888"/>
          <p14:tracePt t="59836" x="3878263" y="3544888"/>
          <p14:tracePt t="59845" x="3868738" y="3544888"/>
          <p14:tracePt t="59857" x="3859213" y="3544888"/>
          <p14:tracePt t="59929" x="3851275" y="3554413"/>
          <p14:tracePt t="59938" x="3851275" y="3563938"/>
          <p14:tracePt t="59952" x="3841750" y="3573463"/>
          <p14:tracePt t="59960" x="3841750" y="3581400"/>
          <p14:tracePt t="59974" x="3841750" y="3600450"/>
          <p14:tracePt t="60008" x="3841750" y="3609975"/>
          <p14:tracePt t="60031" x="3841750" y="3619500"/>
          <p14:tracePt t="60056" x="3851275" y="3619500"/>
          <p14:tracePt t="60067" x="3859213" y="3629025"/>
          <p14:tracePt t="60076" x="3859213" y="3638550"/>
          <p14:tracePt t="60086" x="3887788" y="3646488"/>
          <p14:tracePt t="60104" x="3887788" y="3656013"/>
          <p14:tracePt t="60112" x="3906838" y="3656013"/>
          <p14:tracePt t="60123" x="3906838" y="3665538"/>
          <p14:tracePt t="60127" x="3914775" y="3665538"/>
          <p14:tracePt t="60136" x="3933825" y="3675063"/>
          <p14:tracePt t="60151" x="3962400" y="3694113"/>
          <p14:tracePt t="60162" x="3971925" y="3694113"/>
          <p14:tracePt t="60167" x="3989388" y="3721100"/>
          <p14:tracePt t="60177" x="3998913" y="3721100"/>
          <p14:tracePt t="60182" x="4008438" y="3730625"/>
          <p14:tracePt t="60190" x="4017963" y="3740150"/>
          <p14:tracePt t="60202" x="4044950" y="3740150"/>
          <p14:tracePt t="60206" x="4054475" y="3749675"/>
          <p14:tracePt t="60216" x="4073525" y="3759200"/>
          <p14:tracePt t="60229" x="4100513" y="3776663"/>
          <p14:tracePt t="60246" x="4119563" y="3776663"/>
          <p14:tracePt t="60257" x="4138613" y="3786188"/>
          <p14:tracePt t="60259" x="4138613" y="3795713"/>
          <p14:tracePt t="60272" x="4148138" y="3795713"/>
          <p14:tracePt t="60285" x="4156075" y="3795713"/>
          <p14:tracePt t="60299" x="4165600" y="3795713"/>
          <p14:tracePt t="60323" x="4175125" y="3795713"/>
          <p14:tracePt t="60370" x="4184650" y="3795713"/>
          <p14:tracePt t="60497" x="4194175" y="3795713"/>
          <p14:tracePt t="60568" x="4203700" y="3795713"/>
          <p14:tracePt t="60731" x="4213225" y="3795713"/>
          <p14:tracePt t="60795" x="4221163" y="3795713"/>
          <p14:tracePt t="60826" x="4230688" y="3795713"/>
          <p14:tracePt t="60851" x="4240213" y="3795713"/>
          <p14:tracePt t="60869" x="4249738" y="3795713"/>
          <p14:tracePt t="60895" x="4259263" y="3795713"/>
          <p14:tracePt t="60904" x="4259263" y="3786188"/>
          <p14:tracePt t="60917" x="4268788" y="3786188"/>
          <p14:tracePt t="60931" x="4276725" y="3786188"/>
          <p14:tracePt t="60939" x="4276725" y="3776663"/>
          <p14:tracePt t="60950" x="4286250" y="3767138"/>
          <p14:tracePt t="60961" x="4295775" y="3767138"/>
          <p14:tracePt t="60973" x="4305300" y="3759200"/>
          <p14:tracePt t="60984" x="4314825" y="3749675"/>
          <p14:tracePt t="60999" x="4332288" y="3730625"/>
          <p14:tracePt t="61030" x="4341813" y="3730625"/>
          <p14:tracePt t="61054" x="4351338" y="3721100"/>
          <p14:tracePt t="61069" x="4360863" y="3711575"/>
          <p14:tracePt t="61093" x="4370388" y="3711575"/>
          <p14:tracePt t="61105" x="4379913" y="3702050"/>
          <p14:tracePt t="61126" x="4379913" y="3694113"/>
          <p14:tracePt t="61135" x="4389438" y="3694113"/>
          <p14:tracePt t="61155" x="4389438" y="3684588"/>
          <p14:tracePt t="61178" x="4389438" y="3675063"/>
          <p14:tracePt t="61186" x="4397375" y="3675063"/>
          <p14:tracePt t="61207" x="4397375" y="3665538"/>
          <p14:tracePt t="61219" x="4397375" y="3656013"/>
          <p14:tracePt t="61375" x="4389438" y="3656013"/>
          <p14:tracePt t="61417" x="4379913" y="3656013"/>
          <p14:tracePt t="61486" x="4370388" y="3665538"/>
          <p14:tracePt t="61512" x="4370388" y="3675063"/>
          <p14:tracePt t="61521" x="4360863" y="3675063"/>
          <p14:tracePt t="61532" x="4360863" y="3684588"/>
          <p14:tracePt t="61549" x="4351338" y="3684588"/>
          <p14:tracePt t="61564" x="4351338" y="3694113"/>
          <p14:tracePt t="61606" x="4351338" y="3702050"/>
          <p14:tracePt t="61661" x="4351338" y="3721100"/>
          <p14:tracePt t="61674" x="4360863" y="3721100"/>
          <p14:tracePt t="61685" x="4379913" y="3740150"/>
          <p14:tracePt t="61694" x="4406900" y="3767138"/>
          <p14:tracePt t="61705" x="4452938" y="3786188"/>
          <p14:tracePt t="61714" x="4491038" y="3786188"/>
          <p14:tracePt t="61727" x="4510088" y="3795713"/>
          <p14:tracePt t="61729" x="4546600" y="3814763"/>
          <p14:tracePt t="61738" x="4565650" y="3814763"/>
          <p14:tracePt t="61748" x="4583113" y="3822700"/>
          <p14:tracePt t="61754" x="4621213" y="3832225"/>
          <p14:tracePt t="61769" x="4648200" y="3841750"/>
          <p14:tracePt t="61779" x="4657725" y="3841750"/>
          <p14:tracePt t="61789" x="4667250" y="3851275"/>
          <p14:tracePt t="61800" x="4686300" y="3851275"/>
          <p14:tracePt t="61810" x="4713288" y="3851275"/>
          <p14:tracePt t="61823" x="4722813" y="3851275"/>
          <p14:tracePt t="61832" x="4732338" y="3851275"/>
          <p14:tracePt t="61841" x="4741863" y="3851275"/>
          <p14:tracePt t="61854" x="4751388" y="3851275"/>
          <p14:tracePt t="61865" x="4768850" y="3851275"/>
          <p14:tracePt t="61889" x="4778375" y="3851275"/>
          <p14:tracePt t="61903" x="4787900" y="3851275"/>
          <p14:tracePt t="62303" x="4862513" y="3851275"/>
          <p14:tracePt t="62312" x="4954588" y="3851275"/>
          <p14:tracePt t="62321" x="5019675" y="3851275"/>
          <p14:tracePt t="62334" x="5232400" y="3851275"/>
          <p14:tracePt t="62346" x="5270500" y="3851275"/>
          <p14:tracePt t="62351" x="5307013" y="3851275"/>
          <p14:tracePt t="62360" x="5353050" y="3851275"/>
          <p14:tracePt t="62371" x="5372100" y="3851275"/>
          <p14:tracePt t="62380" x="5437188" y="3851275"/>
          <p14:tracePt t="62393" x="5456238" y="3851275"/>
          <p14:tracePt t="62398" x="5473700" y="3851275"/>
          <p14:tracePt t="62407" x="5492750" y="3851275"/>
          <p14:tracePt t="62420" x="5511800" y="3851275"/>
          <p14:tracePt t="62430" x="5538788" y="3851275"/>
          <p14:tracePt t="62440" x="5548313" y="3851275"/>
          <p14:tracePt t="62453" x="5557838" y="3841750"/>
          <p14:tracePt t="62463" x="5567363" y="3841750"/>
          <p14:tracePt t="62484" x="5576888" y="3841750"/>
          <p14:tracePt t="62492" x="5586413" y="3841750"/>
          <p14:tracePt t="62512" x="5594350" y="3832225"/>
          <p14:tracePt t="62523" x="5603875" y="3822700"/>
          <p14:tracePt t="62538" x="5613400" y="3822700"/>
          <p14:tracePt t="62552" x="5622925" y="3822700"/>
          <p14:tracePt t="62564" x="5632450" y="3814763"/>
          <p14:tracePt t="62586" x="5641975" y="3814763"/>
          <p14:tracePt t="62657" x="5649913" y="3814763"/>
          <p14:tracePt t="62781" x="5649913" y="3805238"/>
          <p14:tracePt t="62800" x="5659438" y="3805238"/>
          <p14:tracePt t="62804" x="5659438" y="3795713"/>
          <p14:tracePt t="62822" x="5659438" y="3786188"/>
          <p14:tracePt t="62832" x="5668963" y="3786188"/>
          <p14:tracePt t="62846" x="5668963" y="3776663"/>
          <p14:tracePt t="62857" x="5678488" y="3767138"/>
          <p14:tracePt t="62884" x="5678488" y="3740150"/>
          <p14:tracePt t="62904" x="5678488" y="3730625"/>
          <p14:tracePt t="62913" x="5678488" y="3721100"/>
          <p14:tracePt t="62934" x="5678488" y="3711575"/>
          <p14:tracePt t="62944" x="5678488" y="3702050"/>
          <p14:tracePt t="62970" x="5678488" y="3694113"/>
          <p14:tracePt t="62985" x="5668963" y="3684588"/>
          <p14:tracePt t="63010" x="5649913" y="3665538"/>
          <p14:tracePt t="63034" x="5641975" y="3656013"/>
          <p14:tracePt t="63043" x="5622925" y="3646488"/>
          <p14:tracePt t="63386" x="5659438" y="3665538"/>
          <p14:tracePt t="63399" x="5707063" y="3684588"/>
          <p14:tracePt t="63412" x="5724525" y="3684588"/>
          <p14:tracePt t="63421" x="5753100" y="3694113"/>
          <p14:tracePt t="63431" x="5808663" y="3721100"/>
          <p14:tracePt t="63441" x="5835650" y="3730625"/>
          <p14:tracePt t="63451" x="5854700" y="3730625"/>
          <p14:tracePt t="63462" x="5910263" y="3759200"/>
          <p14:tracePt t="63473" x="5938838" y="3759200"/>
          <p14:tracePt t="63485" x="5984875" y="3767138"/>
          <p14:tracePt t="63497" x="6040438" y="3786188"/>
          <p14:tracePt t="63507" x="6076950" y="3786188"/>
          <p14:tracePt t="63512" x="6096000" y="3786188"/>
          <p14:tracePt t="63522" x="6115050" y="3805238"/>
          <p14:tracePt t="63533" x="6151563" y="3805238"/>
          <p14:tracePt t="63536" x="6180138" y="3814763"/>
          <p14:tracePt t="63547" x="6207125" y="3814763"/>
          <p14:tracePt t="63558" x="6253163" y="3822700"/>
          <p14:tracePt t="63568" x="6291263" y="3822700"/>
          <p14:tracePt t="63581" x="6318250" y="3832225"/>
          <p14:tracePt t="63592" x="6373813" y="3832225"/>
          <p14:tracePt t="63603" x="6421438" y="3832225"/>
          <p14:tracePt t="63615" x="6438900" y="3832225"/>
          <p14:tracePt t="63624" x="6467475" y="3832225"/>
          <p14:tracePt t="63637" x="6503988" y="3832225"/>
          <p14:tracePt t="63647" x="6513513" y="3832225"/>
          <p14:tracePt t="63657" x="6550025" y="3822700"/>
          <p14:tracePt t="63670" x="6569075" y="3814763"/>
          <p14:tracePt t="63674" x="6588125" y="3814763"/>
          <p14:tracePt t="63685" x="6634163" y="3786188"/>
          <p14:tracePt t="63699" x="6680200" y="3767138"/>
          <p14:tracePt t="63711" x="6699250" y="3767138"/>
          <p14:tracePt t="63715" x="6735763" y="3759200"/>
          <p14:tracePt t="63725" x="6773863" y="3740150"/>
          <p14:tracePt t="63736" x="6800850" y="3721100"/>
          <p14:tracePt t="63739" x="6838950" y="3721100"/>
          <p14:tracePt t="63750" x="6856413" y="3694113"/>
          <p14:tracePt t="63755" x="6865938" y="3694113"/>
          <p14:tracePt t="63764" x="6884988" y="3694113"/>
          <p14:tracePt t="63769" x="6894513" y="3684588"/>
          <p14:tracePt t="63779" x="6902450" y="3684588"/>
          <p14:tracePt t="63792" x="6921500" y="3675063"/>
          <p14:tracePt t="63950" x="6931025" y="3675063"/>
          <p14:tracePt t="63963" x="6940550" y="3675063"/>
          <p14:tracePt t="63972" x="6950075" y="3675063"/>
          <p14:tracePt t="63982" x="6977063" y="3684588"/>
          <p14:tracePt t="63992" x="6986588" y="3684588"/>
          <p14:tracePt t="63997" x="7015163" y="3694113"/>
          <p14:tracePt t="64007" x="7051675" y="3711575"/>
          <p14:tracePt t="64013" x="7088188" y="3721100"/>
          <p14:tracePt t="64022" x="7126288" y="3730625"/>
          <p14:tracePt t="64033" x="7162800" y="3759200"/>
          <p14:tracePt t="64036" x="7218363" y="3767138"/>
          <p14:tracePt t="64046" x="7237413" y="3786188"/>
          <p14:tracePt t="64058" x="7302500" y="3805238"/>
          <p14:tracePt t="64069" x="7321550" y="3832225"/>
          <p14:tracePt t="64082" x="7367588" y="3851275"/>
          <p14:tracePt t="64093" x="7413625" y="3870325"/>
          <p14:tracePt t="64108" x="7469188" y="3897313"/>
          <p14:tracePt t="64118" x="7478713" y="3906838"/>
          <p14:tracePt t="64122" x="7497763" y="3916363"/>
          <p14:tracePt t="64131" x="7505700" y="3916363"/>
          <p14:tracePt t="64145" x="7524750" y="3925888"/>
          <p14:tracePt t="64156" x="7534275" y="3925888"/>
          <p14:tracePt t="64169" x="7553325" y="3925888"/>
          <p14:tracePt t="64185" x="7561263" y="3925888"/>
          <p14:tracePt t="64196" x="7570788" y="3925888"/>
          <p14:tracePt t="64205" x="7589838" y="3925888"/>
          <p14:tracePt t="64214" x="7599363" y="3925888"/>
          <p14:tracePt t="64225" x="7618413" y="3925888"/>
          <p14:tracePt t="64235" x="7635875" y="3897313"/>
          <p14:tracePt t="64247" x="7681913" y="3879850"/>
          <p14:tracePt t="64257" x="7700963" y="3879850"/>
          <p14:tracePt t="64268" x="7775575" y="3841750"/>
          <p14:tracePt t="64279" x="7850188" y="3795713"/>
          <p14:tracePt t="64291" x="7877175" y="3767138"/>
          <p14:tracePt t="64296" x="7932738" y="3730625"/>
          <p14:tracePt t="64307" x="7970838" y="3702050"/>
          <p14:tracePt t="64310" x="7988300" y="3675063"/>
          <p14:tracePt t="64320" x="8026400" y="3656013"/>
          <p14:tracePt t="64324" x="8053388" y="3629025"/>
          <p14:tracePt t="64334" x="8091488" y="3609975"/>
          <p14:tracePt t="64346" x="8118475" y="3581400"/>
          <p14:tracePt t="64348" x="8137525" y="3573463"/>
          <p14:tracePt t="64360" x="8174038" y="3535363"/>
          <p14:tracePt t="64374" x="8193088" y="3498850"/>
          <p14:tracePt t="64391" x="8212138" y="3470275"/>
          <p14:tracePt t="64404" x="8229600" y="3452813"/>
          <p14:tracePt t="64420" x="8229600" y="3424238"/>
          <p14:tracePt t="64435" x="8229600" y="3414713"/>
          <p14:tracePt t="64443" x="8229600" y="3405188"/>
          <p14:tracePt t="64452" x="8202613" y="3387725"/>
          <p14:tracePt t="64463" x="8164513" y="3359150"/>
          <p14:tracePt t="64467" x="8091488" y="3313113"/>
          <p14:tracePt t="64482" x="8007350" y="3248025"/>
          <p14:tracePt t="64493" x="7951788" y="3219450"/>
          <p14:tracePt t="64498" x="7840663" y="3163888"/>
          <p14:tracePt t="64508" x="7756525" y="3117850"/>
          <p14:tracePt t="64519" x="7618413" y="3052763"/>
          <p14:tracePt t="64524" x="7497763" y="3016250"/>
          <p14:tracePt t="64533" x="7358063" y="2978150"/>
          <p14:tracePt t="64537" x="7200900" y="2941638"/>
          <p14:tracePt t="64548" x="7042150" y="2922588"/>
          <p14:tracePt t="64553" x="6838950" y="2886075"/>
          <p14:tracePt t="64562" x="6503988" y="2857500"/>
          <p14:tracePt t="64578" x="6272213" y="2840038"/>
          <p14:tracePt t="64589" x="6161088" y="2801938"/>
          <p14:tracePt t="64594" x="6021388" y="2794000"/>
          <p14:tracePt t="64605" x="5910263" y="2774950"/>
          <p14:tracePt t="64609" x="5770563" y="2755900"/>
          <p14:tracePt t="64619" x="5659438" y="2736850"/>
          <p14:tracePt t="64625" x="5538788" y="2736850"/>
          <p14:tracePt t="64634" x="5408613" y="2746375"/>
          <p14:tracePt t="64647" x="5111750" y="2736850"/>
          <p14:tracePt t="64657" x="4824413" y="2746375"/>
          <p14:tracePt t="64671" x="4573588" y="2784475"/>
          <p14:tracePt t="64683" x="4481513" y="2794000"/>
          <p14:tracePt t="64685" x="4341813" y="2794000"/>
          <p14:tracePt t="64698" x="4249738" y="2811463"/>
          <p14:tracePt t="64709" x="4156075" y="2830513"/>
          <p14:tracePt t="64712" x="4092575" y="2830513"/>
          <p14:tracePt t="64722" x="3998913" y="2840038"/>
          <p14:tracePt t="64733" x="3851275" y="2857500"/>
          <p14:tracePt t="64743" x="3776663" y="2876550"/>
          <p14:tracePt t="64754" x="3656013" y="2886075"/>
          <p14:tracePt t="64766" x="3516313" y="2914650"/>
          <p14:tracePt t="64777" x="3470275" y="2914650"/>
          <p14:tracePt t="64781" x="3433763" y="2922588"/>
          <p14:tracePt t="64792" x="3395663" y="2941638"/>
          <p14:tracePt t="64805" x="3349625" y="2960688"/>
          <p14:tracePt t="64816" x="3330575" y="2970213"/>
          <p14:tracePt t="64829" x="3303588" y="3006725"/>
          <p14:tracePt t="64839" x="3284538" y="3025775"/>
          <p14:tracePt t="64851" x="3257550" y="3090863"/>
          <p14:tracePt t="64861" x="3248025" y="3146425"/>
          <p14:tracePt t="64875" x="3238500" y="3173413"/>
          <p14:tracePt t="64885" x="3238500" y="3201988"/>
          <p14:tracePt t="64896" x="3248025" y="3211513"/>
          <p14:tracePt t="64901" x="3248025" y="3219450"/>
          <p14:tracePt t="64924" x="3294063" y="3267075"/>
          <p14:tracePt t="64939" x="3405188" y="3349625"/>
          <p14:tracePt t="64959" x="3525838" y="3443288"/>
          <p14:tracePt t="64969" x="3636963" y="3525838"/>
          <p14:tracePt t="64979" x="3702050" y="3573463"/>
          <p14:tracePt t="64989" x="3757613" y="3629025"/>
          <p14:tracePt t="65001" x="3914775" y="3721100"/>
          <p14:tracePt t="65012" x="4017963" y="3776663"/>
          <p14:tracePt t="65016" x="4175125" y="3822700"/>
          <p14:tracePt t="65025" x="4268788" y="3841750"/>
          <p14:tracePt t="65036" x="4471988" y="3870325"/>
          <p14:tracePt t="65047" x="4703763" y="3887788"/>
          <p14:tracePt t="65059" x="4833938" y="3887788"/>
          <p14:tracePt t="65068" x="4973638" y="3887788"/>
          <p14:tracePt t="65081" x="5224463" y="3879850"/>
          <p14:tracePt t="65092" x="5400675" y="3870325"/>
          <p14:tracePt t="65094" x="5511800" y="3851275"/>
          <p14:tracePt t="65104" x="5697538" y="3814763"/>
          <p14:tracePt t="65114" x="5873750" y="3795713"/>
          <p14:tracePt t="65116" x="6030913" y="3759200"/>
          <p14:tracePt t="65126" x="6356350" y="3684588"/>
          <p14:tracePt t="65138" x="6494463" y="3638550"/>
          <p14:tracePt t="65149" x="6670675" y="3600450"/>
          <p14:tracePt t="65160" x="6931025" y="3517900"/>
          <p14:tracePt t="65170" x="7051675" y="3479800"/>
          <p14:tracePt t="65173" x="7143750" y="3452813"/>
          <p14:tracePt t="65183" x="7218363" y="3414713"/>
          <p14:tracePt t="65194" x="7302500" y="3387725"/>
          <p14:tracePt t="65206" x="7450138" y="3332163"/>
          <p14:tracePt t="65216" x="7524750" y="3294063"/>
          <p14:tracePt t="65221" x="7654925" y="3238500"/>
          <p14:tracePt t="65242" x="7729538" y="3192463"/>
          <p14:tracePt t="65252" x="7775575" y="3155950"/>
          <p14:tracePt t="65262" x="7785100" y="3146425"/>
          <p14:tracePt t="65274" x="7794625" y="3127375"/>
          <p14:tracePt t="65276" x="7821613" y="3108325"/>
          <p14:tracePt t="65286" x="7821613" y="3098800"/>
          <p14:tracePt t="65298" x="7840663" y="3062288"/>
          <p14:tracePt t="65308" x="7840663" y="3052763"/>
          <p14:tracePt t="65318" x="7840663" y="3043238"/>
          <p14:tracePt t="65320" x="7840663" y="3025775"/>
          <p14:tracePt t="65330" x="7840663" y="2987675"/>
          <p14:tracePt t="65342" x="7831138" y="2960688"/>
          <p14:tracePt t="65353" x="7831138" y="2951163"/>
          <p14:tracePt t="65363" x="7747000" y="2886075"/>
          <p14:tracePt t="65373" x="7654925" y="2840038"/>
          <p14:tracePt t="65384" x="7580313" y="2820988"/>
          <p14:tracePt t="65385" x="7459663" y="2784475"/>
          <p14:tracePt t="65394" x="7329488" y="2774950"/>
          <p14:tracePt t="65407" x="7143750" y="2755900"/>
          <p14:tracePt t="65410" x="6624638" y="2719388"/>
          <p14:tracePt t="65421" x="6383338" y="2700338"/>
          <p14:tracePt t="65423" x="6076950" y="2700338"/>
          <p14:tracePt t="65446" x="5427663" y="2709863"/>
          <p14:tracePt t="65456" x="4759325" y="2755900"/>
          <p14:tracePt t="65465" x="4471988" y="2774950"/>
          <p14:tracePt t="65475" x="4249738" y="2811463"/>
          <p14:tracePt t="65488" x="3822700" y="2886075"/>
          <p14:tracePt t="65498" x="3665538" y="2905125"/>
          <p14:tracePt t="65511" x="3433763" y="2970213"/>
          <p14:tracePt t="65521" x="3303588" y="3016250"/>
          <p14:tracePt t="65531" x="3265488" y="3025775"/>
          <p14:tracePt t="65543" x="3248025" y="3035300"/>
          <p14:tracePt t="65544" x="3238500" y="3043238"/>
          <p14:tracePt t="65555" x="3228975" y="3043238"/>
          <p14:tracePt t="65566" x="3209925" y="3090863"/>
          <p14:tracePt t="65576" x="3200400" y="3098800"/>
          <p14:tracePt t="65586" x="3200400" y="3127375"/>
          <p14:tracePt t="65588" x="3200400" y="3146425"/>
          <p14:tracePt t="65598" x="3200400" y="3155950"/>
          <p14:tracePt t="65613" x="3200400" y="3192463"/>
          <p14:tracePt t="65632" x="3228975" y="3228975"/>
          <p14:tracePt t="65654" x="3321050" y="3313113"/>
          <p14:tracePt t="65662" x="3376613" y="3349625"/>
          <p14:tracePt t="65673" x="3479800" y="3433763"/>
          <p14:tracePt t="65674" x="3581400" y="3525838"/>
          <p14:tracePt t="65683" x="3683000" y="3590925"/>
          <p14:tracePt t="65694" x="3786188" y="3656013"/>
          <p14:tracePt t="65698" x="3868738" y="3721100"/>
          <p14:tracePt t="65707" x="4064000" y="3841750"/>
          <p14:tracePt t="65719" x="4165600" y="3906838"/>
          <p14:tracePt t="65729" x="4286250" y="3952875"/>
          <p14:tracePt t="65743" x="4537075" y="4027488"/>
          <p14:tracePt t="65754" x="4797425" y="4056063"/>
          <p14:tracePt t="65764" x="4927600" y="4073525"/>
          <p14:tracePt t="65774" x="5065713" y="4092575"/>
          <p14:tracePt t="65785" x="5418138" y="4092575"/>
          <p14:tracePt t="65795" x="5594350" y="4092575"/>
          <p14:tracePt t="65807" x="5910263" y="4092575"/>
          <p14:tracePt t="65818" x="6308725" y="4092575"/>
          <p14:tracePt t="65828" x="6484938" y="4092575"/>
          <p14:tracePt t="65838" x="6662738" y="4092575"/>
          <p14:tracePt t="65849" x="7061200" y="4092575"/>
          <p14:tracePt t="65858" x="7237413" y="4092575"/>
          <p14:tracePt t="65868" x="7377113" y="4092575"/>
          <p14:tracePt t="65879" x="7664450" y="4092575"/>
          <p14:tracePt t="65889" x="7775575" y="4092575"/>
          <p14:tracePt t="65900" x="7961313" y="4073525"/>
          <p14:tracePt t="65911" x="8043863" y="4056063"/>
          <p14:tracePt t="65922" x="8081963" y="4046538"/>
          <p14:tracePt t="65932" x="8108950" y="4046538"/>
          <p14:tracePt t="65944" x="8128000" y="4037013"/>
          <p14:tracePt t="65954" x="8137525" y="4027488"/>
          <p14:tracePt t="65974" x="8156575" y="4008438"/>
          <p14:tracePt t="65983" x="8156575" y="3981450"/>
          <p14:tracePt t="65993" x="8174038" y="3906838"/>
          <p14:tracePt t="66003" x="8099425" y="3759200"/>
          <p14:tracePt t="66017" x="7997825" y="3656013"/>
          <p14:tracePt t="66029" x="7915275" y="3554413"/>
          <p14:tracePt t="66030" x="7831138" y="3470275"/>
          <p14:tracePt t="66040" x="7747000" y="3387725"/>
          <p14:tracePt t="66050" x="7645400" y="3284538"/>
          <p14:tracePt t="66053" x="7561263" y="3182938"/>
          <p14:tracePt t="66063" x="7459663" y="3098800"/>
          <p14:tracePt t="66075" x="7191375" y="2876550"/>
          <p14:tracePt t="66087" x="6902450" y="2700338"/>
          <p14:tracePt t="66099" x="6624638" y="2598738"/>
          <p14:tracePt t="66111" x="6438900" y="2543175"/>
          <p14:tracePt t="66120" x="6235700" y="2505075"/>
          <p14:tracePt t="66131" x="5938838" y="2468563"/>
          <p14:tracePt t="66141" x="5789613" y="2468563"/>
          <p14:tracePt t="66152" x="5649913" y="2468563"/>
          <p14:tracePt t="66162" x="5316538" y="2478088"/>
          <p14:tracePt t="66172" x="5176838" y="2497138"/>
          <p14:tracePt t="66184" x="4973638" y="2543175"/>
          <p14:tracePt t="66195" x="4778375" y="2608263"/>
          <p14:tracePt t="66206" x="4703763" y="2635250"/>
          <p14:tracePt t="66221" x="4546600" y="2719388"/>
          <p14:tracePt t="66234" x="4491038" y="2755900"/>
          <p14:tracePt t="66235" x="4435475" y="2801938"/>
          <p14:tracePt t="66249" x="4305300" y="2941638"/>
          <p14:tracePt t="66260" x="4268788" y="3006725"/>
          <p14:tracePt t="66272" x="4110038" y="3201988"/>
          <p14:tracePt t="66288" x="4064000" y="3248025"/>
          <p14:tracePt t="66300" x="4044950" y="3284538"/>
          <p14:tracePt t="66310" x="4017963" y="3322638"/>
          <p14:tracePt t="66320" x="3952875" y="3405188"/>
          <p14:tracePt t="66330" x="3924300" y="3460750"/>
          <p14:tracePt t="66341" x="3897313" y="3479800"/>
          <p14:tracePt t="66344" x="3887788" y="3535363"/>
          <p14:tracePt t="66354" x="3868738" y="3581400"/>
          <p14:tracePt t="66371" x="3868738" y="3638550"/>
          <p14:tracePt t="66383" x="3868738" y="3665538"/>
          <p14:tracePt t="66394" x="3868738" y="3694113"/>
          <p14:tracePt t="66405" x="3868738" y="3711575"/>
          <p14:tracePt t="66415" x="3868738" y="3730625"/>
          <p14:tracePt t="66425" x="3878263" y="3749675"/>
          <p14:tracePt t="66438" x="3878263" y="3767138"/>
          <p14:tracePt t="66440" x="3878263" y="3776663"/>
          <p14:tracePt t="66450" x="3887788" y="3795713"/>
          <p14:tracePt t="66461" x="3897313" y="3814763"/>
          <p14:tracePt t="66478" x="3924300" y="3841750"/>
          <p14:tracePt t="66493" x="3998913" y="3887788"/>
          <p14:tracePt t="66503" x="4035425" y="3906838"/>
          <p14:tracePt t="66514" x="4092575" y="3935413"/>
          <p14:tracePt t="66525" x="4259263" y="3962400"/>
          <p14:tracePt t="66535" x="4351338" y="3962400"/>
          <p14:tracePt t="66549" x="4518025" y="3990975"/>
          <p14:tracePt t="66563" x="4694238" y="3990975"/>
          <p14:tracePt t="66573" x="4852988" y="3990975"/>
          <p14:tracePt t="66589" x="5019675" y="3990975"/>
          <p14:tracePt t="66598" x="5103813" y="3990975"/>
          <p14:tracePt t="66610" x="5176838" y="3990975"/>
          <p14:tracePt t="66621" x="5307013" y="3990975"/>
          <p14:tracePt t="66634" x="5427663" y="3990975"/>
          <p14:tracePt t="66643" x="5473700" y="3990975"/>
          <p14:tracePt t="66656" x="5529263" y="3990975"/>
          <p14:tracePt t="66658" x="5576888" y="3990975"/>
          <p14:tracePt t="66668" x="5632450" y="3971925"/>
          <p14:tracePt t="66679" x="5649913" y="3971925"/>
          <p14:tracePt t="66806" x="5622925" y="3962400"/>
          <p14:tracePt t="66815" x="5586413" y="3952875"/>
          <p14:tracePt t="66828" x="5529263" y="3935413"/>
          <p14:tracePt t="66831" x="5456238" y="3925888"/>
          <p14:tracePt t="66841" x="5362575" y="3906838"/>
          <p14:tracePt t="66844" x="5270500" y="3897313"/>
          <p14:tracePt t="66855" x="5056188" y="3841750"/>
          <p14:tracePt t="66866" x="4991100" y="3832225"/>
          <p14:tracePt t="66871" x="4935538" y="3805238"/>
          <p14:tracePt t="66881" x="4833938" y="3786188"/>
          <p14:tracePt t="66883" x="4787900" y="3759200"/>
          <p14:tracePt t="66895" x="4703763" y="3730625"/>
          <p14:tracePt t="66901" x="4630738" y="3702050"/>
          <p14:tracePt t="66912" x="4556125" y="3684588"/>
          <p14:tracePt t="66916" x="4510088" y="3656013"/>
          <p14:tracePt t="66927" x="4452938" y="3629025"/>
          <p14:tracePt t="66938" x="4360863" y="3600450"/>
          <p14:tracePt t="66952" x="4305300" y="3581400"/>
          <p14:tracePt t="66965" x="4259263" y="3554413"/>
          <p14:tracePt t="66975" x="4230688" y="3544888"/>
          <p14:tracePt t="66980" x="4221163" y="3535363"/>
          <p14:tracePt t="66989" x="4203700" y="3535363"/>
          <p14:tracePt t="67000" x="4194175" y="3535363"/>
          <p14:tracePt t="67012" x="4175125" y="3525838"/>
          <p14:tracePt t="67024" x="4148138" y="3517900"/>
          <p14:tracePt t="67089" x="4138613" y="3525838"/>
          <p14:tracePt t="67106" x="4129088" y="3525838"/>
          <p14:tracePt t="67115" x="4129088" y="3535363"/>
          <p14:tracePt t="67125" x="4129088" y="3544888"/>
          <p14:tracePt t="67138" x="4129088" y="3563938"/>
          <p14:tracePt t="67164" x="4129088" y="3573463"/>
          <p14:tracePt t="67173" x="4138613" y="3573463"/>
          <p14:tracePt t="67184" x="4138613" y="3581400"/>
          <p14:tracePt t="67195" x="4148138" y="3590925"/>
          <p14:tracePt t="67208" x="4165600" y="3609975"/>
          <p14:tracePt t="67222" x="4203700" y="3646488"/>
          <p14:tracePt t="67235" x="4230688" y="3665538"/>
          <p14:tracePt t="67251" x="4259263" y="3684588"/>
          <p14:tracePt t="67265" x="4305300" y="3721100"/>
          <p14:tracePt t="67280" x="4332288" y="3740150"/>
          <p14:tracePt t="67294" x="4416425" y="3776663"/>
          <p14:tracePt t="67307" x="4435475" y="3776663"/>
          <p14:tracePt t="67312" x="4491038" y="3805238"/>
          <p14:tracePt t="67324" x="4518025" y="3822700"/>
          <p14:tracePt t="67329" x="4556125" y="3822700"/>
          <p14:tracePt t="67337" x="4573588" y="3851275"/>
          <p14:tracePt t="67343" x="4583113" y="3851275"/>
          <p14:tracePt t="67354" x="4592638" y="3851275"/>
          <p14:tracePt t="67358" x="4621213" y="3870325"/>
          <p14:tracePt t="67368" x="4630738" y="3870325"/>
          <p14:tracePt t="67379" x="4638675" y="3870325"/>
          <p14:tracePt t="67389" x="4657725" y="3897313"/>
          <p14:tracePt t="67404" x="4667250" y="3897313"/>
          <p14:tracePt t="67415" x="4676775" y="3897313"/>
          <p14:tracePt t="67447" x="4686300" y="3897313"/>
          <p14:tracePt t="67461" x="4694238" y="3897313"/>
          <p14:tracePt t="67490" x="4703763" y="3897313"/>
          <p14:tracePt t="67505" x="4713288" y="3897313"/>
          <p14:tracePt t="67541" x="4722813" y="3879850"/>
          <p14:tracePt t="67551" x="4732338" y="3879850"/>
          <p14:tracePt t="67562" x="4732338" y="3870325"/>
          <p14:tracePt t="67573" x="4741863" y="3860800"/>
          <p14:tracePt t="67585" x="4751388" y="3841750"/>
          <p14:tracePt t="67608" x="4759325" y="3841750"/>
          <p14:tracePt t="67630" x="4759325" y="3832225"/>
          <p14:tracePt t="67640" x="4759325" y="3822700"/>
          <p14:tracePt t="67672" x="4759325" y="3805238"/>
          <p14:tracePt t="67703" x="4759325" y="3795713"/>
          <p14:tracePt t="67827" x="4768850" y="3795713"/>
          <p14:tracePt t="67839" x="4778375" y="3795713"/>
          <p14:tracePt t="67848" x="4806950" y="3805238"/>
          <p14:tracePt t="67859" x="4852988" y="3841750"/>
          <p14:tracePt t="67871" x="4870450" y="3851275"/>
          <p14:tracePt t="67873" x="4908550" y="3879850"/>
          <p14:tracePt t="67884" x="4935538" y="3897313"/>
          <p14:tracePt t="67900" x="5010150" y="3981450"/>
          <p14:tracePt t="67908" x="5084763" y="4046538"/>
          <p14:tracePt t="67922" x="5186363" y="4129088"/>
          <p14:tracePt t="67933" x="5241925" y="4167188"/>
          <p14:tracePt t="67938" x="5280025" y="4213225"/>
          <p14:tracePt t="67948" x="5316538" y="4249738"/>
          <p14:tracePt t="67954" x="5391150" y="4278313"/>
          <p14:tracePt t="67964" x="5418138" y="4305300"/>
          <p14:tracePt t="67970" x="5473700" y="4314825"/>
          <p14:tracePt t="67980" x="5521325" y="4324350"/>
          <p14:tracePt t="67983" x="5548313" y="4352925"/>
          <p14:tracePt t="67994" x="5594350" y="4352925"/>
          <p14:tracePt t="68003" x="5668963" y="4360863"/>
          <p14:tracePt t="68017" x="5753100" y="4360863"/>
          <p14:tracePt t="68027" x="5770563" y="4360863"/>
          <p14:tracePt t="68031" x="5827713" y="4360863"/>
          <p14:tracePt t="68041" x="5864225" y="4360863"/>
          <p14:tracePt t="68056" x="5910263" y="4333875"/>
          <p14:tracePt t="68066" x="5929313" y="4324350"/>
          <p14:tracePt t="68078" x="5946775" y="4314825"/>
          <p14:tracePt t="68090" x="5946775" y="4305300"/>
          <p14:tracePt t="68095" x="5965825" y="4287838"/>
          <p14:tracePt t="68111" x="5984875" y="4268788"/>
          <p14:tracePt t="68122" x="5984875" y="4249738"/>
          <p14:tracePt t="68126" x="5994400" y="4241800"/>
          <p14:tracePt t="68136" x="5994400" y="4213225"/>
          <p14:tracePt t="68149" x="5994400" y="4194175"/>
          <p14:tracePt t="68151" x="5994400" y="4184650"/>
          <p14:tracePt t="68162" x="5994400" y="4167188"/>
          <p14:tracePt t="68173" x="5994400" y="4138613"/>
          <p14:tracePt t="68183" x="5975350" y="4102100"/>
          <p14:tracePt t="68194" x="5919788" y="4027488"/>
          <p14:tracePt t="68205" x="5883275" y="3962400"/>
          <p14:tracePt t="68220" x="5854700" y="3935413"/>
          <p14:tracePt t="68231" x="5827713" y="3906838"/>
          <p14:tracePt t="68237" x="5808663" y="3887788"/>
          <p14:tracePt t="68250" x="5770563" y="3851275"/>
          <p14:tracePt t="68261" x="5762625" y="3832225"/>
          <p14:tracePt t="68273" x="5753100" y="3822700"/>
          <p14:tracePt t="68422" x="5753100" y="3832225"/>
          <p14:tracePt t="68435" x="5762625" y="3841750"/>
          <p14:tracePt t="68444" x="5789613" y="3860800"/>
          <p14:tracePt t="68455" x="5835650" y="3897313"/>
          <p14:tracePt t="68466" x="5864225" y="3906838"/>
          <p14:tracePt t="68472" x="5883275" y="3916363"/>
          <p14:tracePt t="68481" x="5919788" y="3943350"/>
          <p14:tracePt t="68488" x="5994400" y="3971925"/>
          <p14:tracePt t="68498" x="6049963" y="3990975"/>
          <p14:tracePt t="68500" x="6086475" y="4017963"/>
          <p14:tracePt t="68513" x="6142038" y="4037013"/>
          <p14:tracePt t="68516" x="6188075" y="4046538"/>
          <p14:tracePt t="68528" x="6245225" y="4056063"/>
          <p14:tracePt t="68542" x="6318250" y="4083050"/>
          <p14:tracePt t="68559" x="6373813" y="4083050"/>
          <p14:tracePt t="68569" x="6411913" y="4083050"/>
          <p14:tracePt t="68574" x="6429375" y="4083050"/>
          <p14:tracePt t="68586" x="6484938" y="4083050"/>
          <p14:tracePt t="68598" x="6542088" y="4083050"/>
          <p14:tracePt t="68611" x="6588125" y="4083050"/>
          <p14:tracePt t="68623" x="6605588" y="4083050"/>
          <p14:tracePt t="68636" x="6624638" y="4083050"/>
          <p14:tracePt t="68647" x="6653213" y="4083050"/>
          <p14:tracePt t="68985" x="6670675" y="4064000"/>
          <p14:tracePt t="68995" x="6699250" y="4046538"/>
          <p14:tracePt t="69006" x="6773863" y="3990975"/>
          <p14:tracePt t="69017" x="6783388" y="3971925"/>
          <p14:tracePt t="69022" x="6791325" y="3962400"/>
          <p14:tracePt t="69036" x="6829425" y="3943350"/>
          <p14:tracePt t="69047" x="6846888" y="3925888"/>
          <p14:tracePt t="69051" x="6856413" y="3906838"/>
          <p14:tracePt t="69062" x="6865938" y="3879850"/>
          <p14:tracePt t="69069" x="6884988" y="3851275"/>
          <p14:tracePt t="69079" x="6894513" y="3822700"/>
          <p14:tracePt t="69084" x="6911975" y="3776663"/>
          <p14:tracePt t="69095" x="6911975" y="3767138"/>
          <p14:tracePt t="69097" x="6911975" y="3759200"/>
          <p14:tracePt t="69109" x="6911975" y="3740150"/>
          <p14:tracePt t="69120" x="6911975" y="3721100"/>
          <p14:tracePt t="69131" x="6911975" y="3711575"/>
          <p14:tracePt t="69142" x="6911975" y="3702050"/>
          <p14:tracePt t="69166" x="6911975" y="3694113"/>
          <p14:tracePt t="69255" x="6921500" y="3711575"/>
          <p14:tracePt t="69269" x="6950075" y="3749675"/>
          <p14:tracePt t="69272" x="6959600" y="3767138"/>
          <p14:tracePt t="69283" x="6996113" y="3795713"/>
          <p14:tracePt t="69289" x="7051675" y="3832225"/>
          <p14:tracePt t="69300" x="7126288" y="3887788"/>
          <p14:tracePt t="69314" x="7162800" y="3906838"/>
          <p14:tracePt t="69320" x="7200900" y="3935413"/>
          <p14:tracePt t="69330" x="7218363" y="3935413"/>
          <p14:tracePt t="69334" x="7273925" y="3962400"/>
          <p14:tracePt t="69344" x="7283450" y="3962400"/>
          <p14:tracePt t="69351" x="7348538" y="3981450"/>
          <p14:tracePt t="69364" x="7394575" y="3981450"/>
          <p14:tracePt t="69377" x="7423150" y="4000500"/>
          <p14:tracePt t="69391" x="7478713" y="4000500"/>
          <p14:tracePt t="69399" x="7488238" y="4008438"/>
          <p14:tracePt t="69413" x="7515225" y="4008438"/>
          <p14:tracePt t="69423" x="7534275" y="4008438"/>
          <p14:tracePt t="69435" x="7570788" y="4000500"/>
          <p14:tracePt t="69446" x="7599363" y="4000500"/>
          <p14:tracePt t="69461" x="7626350" y="4000500"/>
          <p14:tracePt t="69472" x="7645400" y="3990975"/>
          <p14:tracePt t="69486" x="7664450" y="3990975"/>
          <p14:tracePt t="69500" x="7673975" y="3990975"/>
          <p14:tracePt t="69511" x="7681913" y="3990975"/>
          <p14:tracePt t="69538" x="7691438" y="3990975"/>
          <p14:tracePt t="69552" x="7700963" y="3981450"/>
          <p14:tracePt t="69554" x="7710488" y="3971925"/>
          <p14:tracePt t="69565" x="7720013" y="3971925"/>
          <p14:tracePt t="69570" x="7739063" y="3952875"/>
          <p14:tracePt t="69580" x="7747000" y="3952875"/>
          <p14:tracePt t="69591" x="7756525" y="3935413"/>
          <p14:tracePt t="69595" x="7785100" y="3916363"/>
          <p14:tracePt t="69605" x="7802563" y="3897313"/>
          <p14:tracePt t="69618" x="7850188" y="3841750"/>
          <p14:tracePt t="69631" x="7915275" y="3759200"/>
          <p14:tracePt t="69650" x="7942263" y="3721100"/>
          <p14:tracePt t="69660" x="7951788" y="3702050"/>
          <p14:tracePt t="69665" x="7970838" y="3675063"/>
          <p14:tracePt t="69675" x="7978775" y="3665538"/>
          <p14:tracePt t="69681" x="7988300" y="3656013"/>
          <p14:tracePt t="69697" x="7988300" y="3646488"/>
          <p14:tracePt t="69719" x="7988300" y="3638550"/>
          <p14:tracePt t="69784" x="7988300" y="3629025"/>
          <p14:tracePt t="69793" x="7978775" y="3629025"/>
          <p14:tracePt t="69805" x="7915275" y="3600450"/>
          <p14:tracePt t="69816" x="7877175" y="3600450"/>
          <p14:tracePt t="69836" x="7720013" y="3600450"/>
          <p14:tracePt t="69849" x="7673975" y="3609975"/>
          <p14:tracePt t="69854" x="7635875" y="3609975"/>
          <p14:tracePt t="69863" x="7589838" y="3609975"/>
          <p14:tracePt t="69875" x="7534275" y="3619500"/>
          <p14:tracePt t="69878" x="7497763" y="3629025"/>
          <p14:tracePt t="69888" x="7432675" y="3665538"/>
          <p14:tracePt t="69902" x="7321550" y="3684588"/>
          <p14:tracePt t="69914" x="7172325" y="3730625"/>
          <p14:tracePt t="69926" x="7126288" y="3759200"/>
          <p14:tracePt t="69927" x="7042150" y="3805238"/>
          <p14:tracePt t="69942" x="6967538" y="3832225"/>
          <p14:tracePt t="69947" x="6856413" y="3887788"/>
          <p14:tracePt t="69957" x="6800850" y="3916363"/>
          <p14:tracePt t="69961" x="6745288" y="3962400"/>
          <p14:tracePt t="69972" x="6670675" y="4008438"/>
          <p14:tracePt t="69978" x="6588125" y="4037013"/>
          <p14:tracePt t="69988" x="6494463" y="4073525"/>
          <p14:tracePt t="69995" x="6373813" y="4102100"/>
          <p14:tracePt t="70006" x="6281738" y="4138613"/>
          <p14:tracePt t="70011" x="6161088" y="4176713"/>
          <p14:tracePt t="70026" x="5854700" y="4232275"/>
          <p14:tracePt t="70037" x="5789613" y="4232275"/>
          <p14:tracePt t="70039" x="5715000" y="4249738"/>
          <p14:tracePt t="70051" x="5622925" y="4268788"/>
          <p14:tracePt t="70061" x="5529263" y="4268788"/>
          <p14:tracePt t="70072" x="5372100" y="4268788"/>
          <p14:tracePt t="70083" x="5280025" y="4259263"/>
          <p14:tracePt t="70095" x="5111750" y="4213225"/>
          <p14:tracePt t="70106" x="5038725" y="4203700"/>
          <p14:tracePt t="70111" x="4964113" y="4184650"/>
          <p14:tracePt t="70121" x="4797425" y="4138613"/>
          <p14:tracePt t="70135" x="4648200" y="4092575"/>
          <p14:tracePt t="70146" x="4573588" y="4064000"/>
          <p14:tracePt t="70151" x="4537075" y="4056063"/>
          <p14:tracePt t="70160" x="4471988" y="4037013"/>
          <p14:tracePt t="70175" x="4397375" y="4027488"/>
          <p14:tracePt t="70186" x="4360863" y="4008438"/>
          <p14:tracePt t="70191" x="4324350" y="4017963"/>
          <p14:tracePt t="70201" x="4305300" y="4017963"/>
          <p14:tracePt t="70204" x="4268788" y="4017963"/>
          <p14:tracePt t="70215" x="4221163" y="4017963"/>
          <p14:tracePt t="70227" x="4194175" y="4017963"/>
          <p14:tracePt t="70240" x="4184650" y="4017963"/>
          <p14:tracePt t="70251" x="4165600" y="4017963"/>
          <p14:tracePt t="70262" x="4129088" y="4017963"/>
          <p14:tracePt t="70274" x="4110038" y="4017963"/>
          <p14:tracePt t="70278" x="4100513" y="4017963"/>
          <p14:tracePt t="70288" x="4092575" y="4017963"/>
          <p14:tracePt t="70300" x="4073525" y="4017963"/>
          <p14:tracePt t="70312" x="4054475" y="4027488"/>
          <p14:tracePt t="70322" x="4035425" y="4027488"/>
          <p14:tracePt t="70339" x="4027488" y="4027488"/>
          <p14:tracePt t="70350" x="4017963" y="4027488"/>
          <p14:tracePt t="70361" x="4017963" y="4037013"/>
          <p14:tracePt t="70385" x="4008438" y="4046538"/>
          <p14:tracePt t="70395" x="3998913" y="4046538"/>
          <p14:tracePt t="70406" x="3979863" y="4056063"/>
          <p14:tracePt t="70416" x="3979863" y="4064000"/>
          <p14:tracePt t="70432" x="3979863" y="4083050"/>
          <p14:tracePt t="71010" x="3979863" y="4092575"/>
          <p14:tracePt t="71021" x="3989388" y="4102100"/>
          <p14:tracePt t="71034" x="3998913" y="4111625"/>
          <p14:tracePt t="71046" x="3998913" y="4121150"/>
          <p14:tracePt t="71057" x="4008438" y="4129088"/>
          <p14:tracePt t="71063" x="4008438" y="4138613"/>
          <p14:tracePt t="82993" x="4044950" y="4138613"/>
          <p14:tracePt t="83003" x="4100513" y="4167188"/>
          <p14:tracePt t="83016" x="4221163" y="4194175"/>
          <p14:tracePt t="83029" x="4397375" y="4259263"/>
          <p14:tracePt t="83042" x="4592638" y="4314825"/>
          <p14:tracePt t="83053" x="4686300" y="4352925"/>
          <p14:tracePt t="83059" x="4778375" y="4379913"/>
          <p14:tracePt t="83072" x="4954588" y="4445000"/>
          <p14:tracePt t="83087" x="5084763" y="4491038"/>
          <p14:tracePt t="83100" x="5195888" y="4519613"/>
          <p14:tracePt t="83104" x="5289550" y="4538663"/>
          <p14:tracePt t="83120" x="5557838" y="4602163"/>
          <p14:tracePt t="83133" x="5668963" y="4659313"/>
          <p14:tracePt t="83146" x="5697538" y="4667250"/>
          <p14:tracePt t="83151" x="5734050" y="4676775"/>
          <p14:tracePt t="83161" x="5770563" y="4676775"/>
          <p14:tracePt t="83168" x="5799138" y="4695825"/>
          <p14:tracePt t="83181" x="5827713" y="4705350"/>
          <p14:tracePt t="83194" x="5835650" y="4705350"/>
          <p14:tracePt t="83199" x="5854700" y="4705350"/>
          <p14:tracePt t="83247" x="5864225" y="4705350"/>
          <p14:tracePt t="83519" x="5864225" y="4695825"/>
          <p14:tracePt t="84048" x="5854700" y="4695825"/>
          <p14:tracePt t="84062" x="5818188" y="4695825"/>
          <p14:tracePt t="84076" x="5753100" y="4667250"/>
          <p14:tracePt t="84080" x="5734050" y="4667250"/>
          <p14:tracePt t="84090" x="5707063" y="4659313"/>
          <p14:tracePt t="84095" x="5688013" y="4659313"/>
          <p14:tracePt t="84108" x="5641975" y="4649788"/>
          <p14:tracePt t="84120" x="5603875" y="4621213"/>
          <p14:tracePt t="84125" x="5586413" y="4621213"/>
          <p14:tracePt t="84135" x="5548313" y="4594225"/>
          <p14:tracePt t="84138" x="5511800" y="4584700"/>
          <p14:tracePt t="84149" x="5483225" y="4575175"/>
          <p14:tracePt t="84162" x="5418138" y="4546600"/>
          <p14:tracePt t="84173" x="5335588" y="4510088"/>
          <p14:tracePt t="84186" x="5280025" y="4473575"/>
          <p14:tracePt t="84199" x="5241925" y="4473575"/>
          <p14:tracePt t="84204" x="5214938" y="4464050"/>
          <p14:tracePt t="84214" x="5195888" y="4454525"/>
          <p14:tracePt t="84220" x="5159375" y="4435475"/>
          <p14:tracePt t="84236" x="5130800" y="4418013"/>
          <p14:tracePt t="84249" x="5084763" y="4408488"/>
          <p14:tracePt t="84261" x="5056188" y="4379913"/>
          <p14:tracePt t="84268" x="5019675" y="4370388"/>
          <p14:tracePt t="84282" x="4983163" y="4360863"/>
          <p14:tracePt t="84293" x="4973638" y="4360863"/>
          <p14:tracePt t="84299" x="4954588" y="4352925"/>
          <p14:tracePt t="84313" x="4935538" y="4343400"/>
          <p14:tracePt t="84324" x="4927600" y="4343400"/>
          <p14:tracePt t="84336" x="4918075" y="4343400"/>
          <p14:tracePt t="84348" x="4908550" y="4343400"/>
          <p14:tracePt t="85220" x="4889500" y="4314825"/>
          <p14:tracePt t="85231" x="4870450" y="4314825"/>
          <p14:tracePt t="85243" x="4843463" y="4297363"/>
          <p14:tracePt t="85254" x="4824413" y="4287838"/>
          <p14:tracePt t="85266" x="4806950" y="4278313"/>
          <p14:tracePt t="85279" x="4759325" y="4278313"/>
          <p14:tracePt t="85292" x="4722813" y="4268788"/>
          <p14:tracePt t="85294" x="4703763" y="4259263"/>
          <p14:tracePt t="85307" x="4648200" y="4259263"/>
          <p14:tracePt t="85320" x="4573588" y="4241800"/>
          <p14:tracePt t="85333" x="4527550" y="4241800"/>
          <p14:tracePt t="85345" x="4510088" y="4241800"/>
          <p14:tracePt t="85350" x="4491038" y="4241800"/>
          <p14:tracePt t="85361" x="4462463" y="4241800"/>
          <p14:tracePt t="85374" x="4435475" y="4241800"/>
          <p14:tracePt t="85386" x="4425950" y="4241800"/>
          <p14:tracePt t="85399" x="4406900" y="4241800"/>
          <p14:tracePt t="87150" x="4360863" y="4241800"/>
          <p14:tracePt t="87161" x="4314825" y="4241800"/>
          <p14:tracePt t="87175" x="4194175" y="4222750"/>
          <p14:tracePt t="87186" x="4054475" y="4222750"/>
          <p14:tracePt t="87198" x="3962400" y="4232275"/>
          <p14:tracePt t="87203" x="3868738" y="4232275"/>
          <p14:tracePt t="87214" x="3795713" y="4232275"/>
          <p14:tracePt t="87220" x="3702050" y="4232275"/>
          <p14:tracePt t="87233" x="3497263" y="4213225"/>
          <p14:tracePt t="87249" x="3405188" y="4213225"/>
          <p14:tracePt t="87261" x="3368675" y="4213225"/>
          <p14:tracePt t="87267" x="3340100" y="4213225"/>
          <p14:tracePt t="87277" x="3313113" y="4213225"/>
          <p14:tracePt t="87280" x="3294063" y="4213225"/>
          <p14:tracePt t="87290" x="3257550" y="4203700"/>
          <p14:tracePt t="87304" x="3209925" y="4203700"/>
          <p14:tracePt t="87315" x="3192463" y="4203700"/>
          <p14:tracePt t="87318" x="3182938" y="4203700"/>
          <p14:tracePt t="87328" x="3173413" y="4203700"/>
          <p14:tracePt t="87469" x="3209925" y="4213225"/>
          <p14:tracePt t="87484" x="3313113" y="4259263"/>
          <p14:tracePt t="87494" x="3395663" y="4305300"/>
          <p14:tracePt t="87507" x="3525838" y="4398963"/>
          <p14:tracePt t="87520" x="3665538" y="4491038"/>
          <p14:tracePt t="87532" x="3776663" y="4546600"/>
          <p14:tracePt t="87547" x="3887788" y="4602163"/>
          <p14:tracePt t="87563" x="3979863" y="4667250"/>
          <p14:tracePt t="87577" x="4110038" y="4722813"/>
          <p14:tracePt t="87589" x="4203700" y="4751388"/>
          <p14:tracePt t="87602" x="4379913" y="4835525"/>
          <p14:tracePt t="87614" x="4527550" y="4891088"/>
          <p14:tracePt t="87626" x="4686300" y="4973638"/>
          <p14:tracePt t="87637" x="4741863" y="5002213"/>
          <p14:tracePt t="87640" x="4833938" y="5048250"/>
          <p14:tracePt t="87652" x="4908550" y="5076825"/>
          <p14:tracePt t="87667" x="5048250" y="5149850"/>
          <p14:tracePt t="87681" x="5159375" y="5243513"/>
          <p14:tracePt t="87693" x="5214938" y="5270500"/>
          <p14:tracePt t="87696" x="5270500" y="5299075"/>
          <p14:tracePt t="87710" x="5335588" y="5345113"/>
          <p14:tracePt t="87724" x="5362575" y="5364163"/>
          <p14:tracePt t="87736" x="5372100" y="5364163"/>
          <p14:tracePt t="87750" x="5372100" y="5373688"/>
          <p14:tracePt t="87753" x="5381625" y="5373688"/>
          <p14:tracePt t="87764" x="5391150" y="5383213"/>
          <p14:tracePt t="87877" x="5381625" y="5373688"/>
          <p14:tracePt t="87887" x="5326063" y="5345113"/>
          <p14:tracePt t="87899" x="5176838" y="5280025"/>
          <p14:tracePt t="87914" x="5065713" y="5233988"/>
          <p14:tracePt t="87927" x="4954588" y="5178425"/>
          <p14:tracePt t="87939" x="4870450" y="5149850"/>
          <p14:tracePt t="87951" x="4814888" y="5122863"/>
          <p14:tracePt t="87959" x="4667250" y="5076825"/>
          <p14:tracePt t="87971" x="4592638" y="5067300"/>
          <p14:tracePt t="87987" x="4425950" y="5029200"/>
          <p14:tracePt t="88003" x="4259263" y="5011738"/>
          <p14:tracePt t="88015" x="4203700" y="5011738"/>
          <p14:tracePt t="88021" x="4165600" y="5011738"/>
          <p14:tracePt t="88034" x="4054475" y="4992688"/>
          <p14:tracePt t="88050" x="3906838" y="4964113"/>
          <p14:tracePt t="88061" x="3822700" y="4964113"/>
          <p14:tracePt t="88067" x="3683000" y="4964113"/>
          <p14:tracePt t="88081" x="3460750" y="4964113"/>
          <p14:tracePt t="88098" x="3033713" y="4973638"/>
          <p14:tracePt t="88112" x="2719388" y="4992688"/>
          <p14:tracePt t="88124" x="2560638" y="5011738"/>
          <p14:tracePt t="88135" x="2403475" y="5029200"/>
          <p14:tracePt t="88140" x="2208213" y="5048250"/>
          <p14:tracePt t="88153" x="1660525" y="5141913"/>
          <p14:tracePt t="88167" x="936625" y="5345113"/>
          <p14:tracePt t="88179" x="519113" y="5465763"/>
          <p14:tracePt t="88182" x="195263" y="5586413"/>
          <p14:tracePt t="88465" x="325438" y="6607175"/>
          <p14:tracePt t="88479" x="463550" y="6607175"/>
          <p14:tracePt t="88491" x="566738" y="6607175"/>
          <p14:tracePt t="88506" x="639763" y="6607175"/>
          <p14:tracePt t="88517" x="658813" y="6607175"/>
          <p14:tracePt t="88519" x="695325" y="6580188"/>
          <p14:tracePt t="88530" x="714375" y="6580188"/>
          <p14:tracePt t="88542" x="750888" y="6570663"/>
          <p14:tracePt t="88546" x="779463" y="6561138"/>
          <p14:tracePt t="88560" x="825500" y="6532563"/>
          <p14:tracePt t="88573" x="863600" y="6515100"/>
          <p14:tracePt t="88584" x="900113" y="6477000"/>
          <p14:tracePt t="88599" x="946150" y="6440488"/>
          <p14:tracePt t="88612" x="965200" y="6421438"/>
          <p14:tracePt t="88618" x="974725" y="6411913"/>
          <p14:tracePt t="88631" x="1011238" y="6394450"/>
          <p14:tracePt t="88643" x="1020763" y="6384925"/>
          <p14:tracePt t="88647" x="1030288" y="6375400"/>
          <p14:tracePt t="88658" x="1039813" y="6365875"/>
          <p14:tracePt t="88661" x="1057275" y="6346825"/>
          <p14:tracePt t="88678" x="1066800" y="6319838"/>
          <p14:tracePt t="88696" x="1076325" y="6310313"/>
          <p14:tracePt t="88708" x="1076325" y="6300788"/>
          <p14:tracePt t="88725" x="1095375" y="6283325"/>
          <p14:tracePt t="88913" x="1095375" y="6273800"/>
          <p14:tracePt t="89001" x="1095375" y="6264275"/>
          <p14:tracePt t="89226" x="1095375" y="6254750"/>
          <p14:tracePt t="89236" x="1095375" y="6245225"/>
          <p14:tracePt t="89265" x="1095375" y="6226175"/>
          <p14:tracePt t="89278" x="1095375" y="6218238"/>
          <p14:tracePt t="89290" x="1085850" y="6208713"/>
          <p14:tracePt t="89306" x="1066800" y="6189663"/>
          <p14:tracePt t="89316" x="1047750" y="6170613"/>
          <p14:tracePt t="89329" x="1001713" y="6134100"/>
          <p14:tracePt t="89342" x="974725" y="6124575"/>
          <p14:tracePt t="89353" x="965200" y="6115050"/>
          <p14:tracePt t="89368" x="900113" y="6088063"/>
          <p14:tracePt t="89379" x="881063" y="6078538"/>
          <p14:tracePt t="89382" x="844550" y="6078538"/>
          <p14:tracePt t="89394" x="825500" y="6069013"/>
          <p14:tracePt t="89399" x="798513" y="6069013"/>
          <p14:tracePt t="89410" x="779463" y="6059488"/>
          <p14:tracePt t="89423" x="723900" y="6059488"/>
          <p14:tracePt t="89439" x="658813" y="6059488"/>
          <p14:tracePt t="89453" x="603250" y="6042025"/>
          <p14:tracePt t="89465" x="574675" y="6042025"/>
          <p14:tracePt t="89478" x="547688" y="6042025"/>
          <p14:tracePt t="89489" x="519113" y="6042025"/>
          <p14:tracePt t="89502" x="501650" y="6042025"/>
          <p14:tracePt t="89527" x="492125" y="6042025"/>
          <p14:tracePt t="89555" x="492125" y="6049963"/>
          <p14:tracePt t="89571" x="482600" y="6059488"/>
          <p14:tracePt t="89633" x="501650" y="6059488"/>
          <p14:tracePt t="89644" x="519113" y="6069013"/>
          <p14:tracePt t="89670" x="695325" y="6049963"/>
          <p14:tracePt t="89681" x="844550" y="6003925"/>
          <p14:tracePt t="89693" x="955675" y="5994400"/>
          <p14:tracePt t="89706" x="1150938" y="5938838"/>
          <p14:tracePt t="89720" x="1363663" y="5892800"/>
          <p14:tracePt t="89732" x="1447800" y="5892800"/>
          <p14:tracePt t="89736" x="1568450" y="5865813"/>
          <p14:tracePt t="89748" x="1781175" y="5827713"/>
          <p14:tracePt t="89760" x="1957388" y="5827713"/>
          <p14:tracePt t="89772" x="2032000" y="5818188"/>
          <p14:tracePt t="89792" x="2189163" y="5791200"/>
          <p14:tracePt t="89807" x="2263775" y="5781675"/>
          <p14:tracePt t="89820" x="2300288" y="5781675"/>
          <p14:tracePt t="89824" x="2309813" y="5781675"/>
          <p14:tracePt t="89839" x="2328863" y="5781675"/>
          <p14:tracePt t="90758" x="2365375" y="5781675"/>
          <p14:tracePt t="90769" x="2524125" y="5781675"/>
          <p14:tracePt t="90783" x="2709863" y="5762625"/>
          <p14:tracePt t="90795" x="2801938" y="5762625"/>
          <p14:tracePt t="90812" x="3006725" y="5745163"/>
          <p14:tracePt t="90816" x="3071813" y="5745163"/>
          <p14:tracePt t="90826" x="3144838" y="5745163"/>
          <p14:tracePt t="90830" x="3192463" y="5745163"/>
          <p14:tracePt t="90842" x="3228975" y="5735638"/>
          <p14:tracePt t="90846" x="3303588" y="5716588"/>
          <p14:tracePt t="90857" x="3321050" y="5716588"/>
          <p14:tracePt t="90863" x="3368675" y="5716588"/>
          <p14:tracePt t="90873" x="3441700" y="5697538"/>
          <p14:tracePt t="90876" x="3479800" y="5697538"/>
          <p14:tracePt t="90888" x="3516313" y="5680075"/>
          <p14:tracePt t="90893" x="3571875" y="5670550"/>
          <p14:tracePt t="90904" x="3600450" y="5670550"/>
          <p14:tracePt t="90909" x="3656013" y="5641975"/>
          <p14:tracePt t="90920" x="3692525" y="5641975"/>
          <p14:tracePt t="90925" x="3730625" y="5641975"/>
          <p14:tracePt t="90941" x="3776663" y="5632450"/>
          <p14:tracePt t="90954" x="3803650" y="5624513"/>
          <p14:tracePt t="90965" x="3813175" y="5624513"/>
          <p14:tracePt t="90970" x="3822700" y="5624513"/>
          <p14:tracePt t="90996" x="3832225" y="5624513"/>
          <p14:tracePt t="91001" x="3841750" y="5624513"/>
          <p14:tracePt t="91002" x="3851275" y="5624513"/>
          <p14:tracePt t="91014" x="3859213" y="5624513"/>
          <p14:tracePt t="91017" x="3878263" y="5624513"/>
          <p14:tracePt t="91028" x="3878263" y="5632450"/>
          <p14:tracePt t="91041" x="3906838" y="5632450"/>
          <p14:tracePt t="91052" x="3933825" y="5641975"/>
          <p14:tracePt t="91067" x="3971925" y="5651500"/>
          <p14:tracePt t="91080" x="3998913" y="5661025"/>
          <p14:tracePt t="91092" x="4008438" y="5661025"/>
          <p14:tracePt t="91097" x="4017963" y="5670550"/>
          <p14:tracePt t="91108" x="4035425" y="5670550"/>
          <p14:tracePt t="91112" x="4073525" y="5670550"/>
          <p14:tracePt t="91127" x="4083050" y="5670550"/>
          <p14:tracePt t="91130" x="4100513" y="5688013"/>
          <p14:tracePt t="91141" x="4129088" y="5697538"/>
          <p14:tracePt t="91154" x="4165600" y="5697538"/>
          <p14:tracePt t="91160" x="4194175" y="5697538"/>
          <p14:tracePt t="91171" x="4230688" y="5707063"/>
          <p14:tracePt t="91176" x="4249738" y="5707063"/>
          <p14:tracePt t="91186" x="4259263" y="5716588"/>
          <p14:tracePt t="91201" x="4314825" y="5716588"/>
          <p14:tracePt t="91215" x="4370388" y="5716588"/>
          <p14:tracePt t="91231" x="4425950" y="5716588"/>
          <p14:tracePt t="91244" x="4518025" y="5716588"/>
          <p14:tracePt t="91260" x="4602163" y="5716588"/>
          <p14:tracePt t="91274" x="4686300" y="5726113"/>
          <p14:tracePt t="91287" x="4759325" y="5726113"/>
          <p14:tracePt t="91299" x="4833938" y="5726113"/>
          <p14:tracePt t="91311" x="4862513" y="5726113"/>
          <p14:tracePt t="91324" x="4927600" y="5726113"/>
          <p14:tracePt t="91338" x="4964113" y="5726113"/>
          <p14:tracePt t="91351" x="5029200" y="5697538"/>
          <p14:tracePt t="91364" x="5084763" y="5688013"/>
          <p14:tracePt t="91376" x="5103813" y="5680075"/>
          <p14:tracePt t="91380" x="5140325" y="5680075"/>
          <p14:tracePt t="91393" x="5186363" y="5651500"/>
          <p14:tracePt t="91404" x="5224463" y="5651500"/>
          <p14:tracePt t="91418" x="5280025" y="5632450"/>
          <p14:tracePt t="91432" x="5316538" y="5632450"/>
          <p14:tracePt t="91446" x="5345113" y="5624513"/>
          <p14:tracePt t="91458" x="5353050" y="5624513"/>
          <p14:tracePt t="91795" x="5427663" y="5624513"/>
          <p14:tracePt t="91805" x="5521325" y="5641975"/>
          <p14:tracePt t="91818" x="5734050" y="5670550"/>
          <p14:tracePt t="91835" x="5808663" y="5670550"/>
          <p14:tracePt t="91837" x="5854700" y="5680075"/>
          <p14:tracePt t="91846" x="5910263" y="5697538"/>
          <p14:tracePt t="91853" x="5975350" y="5697538"/>
          <p14:tracePt t="91863" x="6011863" y="5697538"/>
          <p14:tracePt t="91868" x="6086475" y="5707063"/>
          <p14:tracePt t="91883" x="6170613" y="5726113"/>
          <p14:tracePt t="91898" x="6253163" y="5726113"/>
          <p14:tracePt t="91914" x="6337300" y="5726113"/>
          <p14:tracePt t="91955" x="6346825" y="5726113"/>
          <p14:tracePt t="92071" x="6356350" y="5726113"/>
          <p14:tracePt t="92101" x="6373813" y="5716588"/>
          <p14:tracePt t="92118" x="6392863" y="5697538"/>
          <p14:tracePt t="92129" x="6411913" y="5688013"/>
          <p14:tracePt t="92134" x="6438900" y="5670550"/>
          <p14:tracePt t="92144" x="6477000" y="5651500"/>
          <p14:tracePt t="92158" x="6532563" y="5632450"/>
          <p14:tracePt t="92173" x="6597650" y="5595938"/>
          <p14:tracePt t="92185" x="6634163" y="5567363"/>
          <p14:tracePt t="92188" x="6653213" y="5559425"/>
          <p14:tracePt t="92201" x="6699250" y="5521325"/>
          <p14:tracePt t="92216" x="6735763" y="5503863"/>
          <p14:tracePt t="92228" x="6764338" y="5484813"/>
          <p14:tracePt t="92240" x="6764338" y="5465763"/>
          <p14:tracePt t="92245" x="6773863" y="5446713"/>
          <p14:tracePt t="92260" x="6810375" y="5391150"/>
          <p14:tracePt t="92272" x="6810375" y="5383213"/>
          <p14:tracePt t="92278" x="6810375" y="5373688"/>
          <p14:tracePt t="92290" x="6819900" y="5335588"/>
          <p14:tracePt t="92303" x="6819900" y="5326063"/>
          <p14:tracePt t="92310" x="6819900" y="5318125"/>
          <p14:tracePt t="92324" x="6791325" y="5299075"/>
          <p14:tracePt t="92334" x="6773863" y="5270500"/>
          <p14:tracePt t="92338" x="6735763" y="5243513"/>
          <p14:tracePt t="92349" x="6680200" y="5224463"/>
          <p14:tracePt t="92354" x="6643688" y="5205413"/>
          <p14:tracePt t="92366" x="6605588" y="5187950"/>
          <p14:tracePt t="92371" x="6559550" y="5187950"/>
          <p14:tracePt t="92385" x="6457950" y="5132388"/>
          <p14:tracePt t="92402" x="6373813" y="5122863"/>
          <p14:tracePt t="92417" x="6281738" y="5094288"/>
          <p14:tracePt t="92431" x="6180138" y="5084763"/>
          <p14:tracePt t="92443" x="6124575" y="5084763"/>
          <p14:tracePt t="92449" x="6096000" y="5084763"/>
          <p14:tracePt t="92460" x="6067425" y="5084763"/>
          <p14:tracePt t="92466" x="6059488" y="5084763"/>
          <p14:tracePt t="92481" x="6040438" y="5084763"/>
          <p14:tracePt t="92494" x="6030913" y="5084763"/>
          <p14:tracePt t="92951" x="5956300" y="5067300"/>
          <p14:tracePt t="92963" x="5900738" y="5057775"/>
          <p14:tracePt t="92965" x="5808663" y="5038725"/>
          <p14:tracePt t="92979" x="5715000" y="5029200"/>
          <p14:tracePt t="92984" x="5603875" y="5011738"/>
          <p14:tracePt t="92995" x="5465763" y="4973638"/>
          <p14:tracePt t="93003" x="5326063" y="4918075"/>
          <p14:tracePt t="93017" x="5029200" y="4852988"/>
          <p14:tracePt t="93029" x="4751388" y="4760913"/>
          <p14:tracePt t="93041" x="4611688" y="4732338"/>
          <p14:tracePt t="93048" x="4286250" y="4676775"/>
          <p14:tracePt t="93061" x="4035425" y="4640263"/>
          <p14:tracePt t="93076" x="3832225" y="4611688"/>
          <p14:tracePt t="93088" x="3721100" y="4594225"/>
          <p14:tracePt t="93102" x="3489325" y="4575175"/>
          <p14:tracePt t="93117" x="3303588" y="4546600"/>
          <p14:tracePt t="93130" x="3154363" y="4519613"/>
          <p14:tracePt t="93142" x="3071813" y="4500563"/>
          <p14:tracePt t="93156" x="3024188" y="4491038"/>
          <p14:tracePt t="93172" x="2978150" y="4481513"/>
          <p14:tracePt t="93183" x="2968625" y="4481513"/>
          <p14:tracePt t="93187" x="2959100" y="4473575"/>
          <p14:tracePt t="93199" x="2951163" y="4473575"/>
          <p14:tracePt t="93205" x="2941638" y="4473575"/>
          <p14:tracePt t="93229" x="2932113" y="4464050"/>
          <p14:tracePt t="93244" x="2922588" y="4425950"/>
          <p14:tracePt t="93255" x="2913063" y="4408488"/>
          <p14:tracePt t="93267" x="2913063" y="4360863"/>
          <p14:tracePt t="93279" x="2913063" y="4314825"/>
          <p14:tracePt t="93291" x="2932113" y="4278313"/>
          <p14:tracePt t="93305" x="2941638" y="4203700"/>
          <p14:tracePt t="93317" x="2951163" y="4167188"/>
          <p14:tracePt t="93319" x="2968625" y="4129088"/>
          <p14:tracePt t="93332" x="2968625" y="4046538"/>
          <p14:tracePt t="93344" x="2997200" y="3925888"/>
          <p14:tracePt t="93358" x="3016250" y="3822700"/>
          <p14:tracePt t="93371" x="3052763" y="3740150"/>
          <p14:tracePt t="93376" x="3062288" y="3646488"/>
          <p14:tracePt t="93386" x="3079750" y="3600450"/>
          <p14:tracePt t="93403" x="3108325" y="3452813"/>
          <p14:tracePt t="93407" x="3108325" y="3405188"/>
          <p14:tracePt t="93419" x="3117850" y="3368675"/>
          <p14:tracePt t="93423" x="3144838" y="3257550"/>
          <p14:tracePt t="93438" x="3154363" y="3219450"/>
          <p14:tracePt t="93450" x="3154363" y="3182938"/>
          <p14:tracePt t="93451" x="3163888" y="3182938"/>
          <p14:tracePt t="93465" x="3163888" y="3173413"/>
          <p14:tracePt t="105462" x="3173413" y="3090863"/>
          <p14:tracePt t="105474" x="3192463" y="2914650"/>
          <p14:tracePt t="105476" x="3248025" y="2709863"/>
          <p14:tracePt t="105489" x="3313113" y="2357438"/>
          <p14:tracePt t="105498" x="3405188" y="1884363"/>
          <p14:tracePt t="105509" x="3609975" y="1076325"/>
          <p14:tracePt t="105522" x="3730625" y="742950"/>
          <p14:tracePt t="105526" x="3897313" y="2413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63328" y="-1020356"/>
            <a:ext cx="8960291" cy="2387600"/>
          </a:xfrm>
        </p:spPr>
        <p:txBody>
          <a:bodyPr>
            <a:normAutofit/>
          </a:bodyPr>
          <a:lstStyle/>
          <a:p>
            <a:r>
              <a:rPr lang="fr-FR" sz="3600" b="1" dirty="0"/>
              <a:t>Stérilisation par les rayonnements ionisants (RI)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725" y="1626942"/>
            <a:ext cx="8252435" cy="5118415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</a:pP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Témoin biologique :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Bacillus </a:t>
            </a:r>
            <a:r>
              <a:rPr lang="fr-FR" sz="20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Pumilus</a:t>
            </a:r>
            <a:endParaRPr lang="fr-FR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sym typeface="Wingdings" panose="05000000000000000000" pitchFamily="2" charset="2"/>
            </a:endParaRPr>
          </a:p>
          <a:p>
            <a:pPr algn="l">
              <a:lnSpc>
                <a:spcPct val="120000"/>
              </a:lnSpc>
            </a:pP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Formation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radicaux libres instables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qui provoquent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l’oxydation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des bactéries </a:t>
            </a:r>
          </a:p>
          <a:p>
            <a:pPr algn="l">
              <a:lnSpc>
                <a:spcPct val="120000"/>
              </a:lnSpc>
            </a:pP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Action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cumulative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et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proportionnelle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à la dose</a:t>
            </a:r>
          </a:p>
          <a:p>
            <a:pPr algn="l">
              <a:lnSpc>
                <a:spcPct val="120000"/>
              </a:lnSpc>
            </a:pP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Mécanisme de la </a:t>
            </a:r>
            <a:r>
              <a:rPr lang="fr-FR" sz="2000" u="sng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radiolise</a:t>
            </a:r>
            <a:r>
              <a:rPr lang="fr-FR" sz="2000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de l’eau</a:t>
            </a:r>
          </a:p>
          <a:p>
            <a:pPr algn="l">
              <a:lnSpc>
                <a:spcPct val="120000"/>
              </a:lnSpc>
            </a:pP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2 sources irradiantes :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60Co (Cobalt)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et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137 Cs (Césium)+++</a:t>
            </a:r>
          </a:p>
          <a:p>
            <a:pPr algn="l">
              <a:lnSpc>
                <a:spcPct val="120000"/>
              </a:lnSpc>
            </a:pP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Les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rayons Gamma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sont les plus utilisés car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les plus pénétrants ++</a:t>
            </a:r>
          </a:p>
          <a:p>
            <a:pPr algn="l">
              <a:lnSpc>
                <a:spcPct val="120000"/>
              </a:lnSpc>
            </a:pP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L’énergie apportée doit être inférieure à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5 MeV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pour ne pas créer de radioactivité induite </a:t>
            </a:r>
          </a:p>
          <a:p>
            <a:pPr algn="l">
              <a:lnSpc>
                <a:spcPct val="120000"/>
              </a:lnSpc>
            </a:pP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Un sel ou un ester est moins sensible que l’acide libre à la radiolyse</a:t>
            </a:r>
            <a:r>
              <a:rPr lang="fr-FR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, les médicaments solides sont plus stables aux rayonnements ionisants </a:t>
            </a:r>
            <a:endParaRPr lang="fr-FR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51" r="31644" b="1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285774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73394">
        <p159:morph option="byObject"/>
      </p:transition>
    </mc:Choice>
    <mc:Fallback xmlns="">
      <p:transition spd="slow" advTm="73394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5509" x="3813175" y="6346825"/>
          <p14:tracePt t="5515" x="3924300" y="6059488"/>
          <p14:tracePt t="5522" x="4044950" y="5688013"/>
          <p14:tracePt t="5531" x="4203700" y="5270500"/>
          <p14:tracePt t="5538" x="4341813" y="4973638"/>
          <p14:tracePt t="5545" x="4452938" y="4787900"/>
          <p14:tracePt t="5555" x="4713288" y="4324350"/>
          <p14:tracePt t="5569" x="4879975" y="3990975"/>
          <p14:tracePt t="5580" x="4945063" y="3851275"/>
          <p14:tracePt t="5586" x="5000625" y="3759200"/>
          <p14:tracePt t="5596" x="5048250" y="3675063"/>
          <p14:tracePt t="5601" x="5075238" y="3581400"/>
          <p14:tracePt t="5610" x="5094288" y="3489325"/>
          <p14:tracePt t="5616" x="5103813" y="3433763"/>
          <p14:tracePt t="5625" x="5103813" y="3414713"/>
          <p14:tracePt t="5631" x="5103813" y="3359150"/>
          <p14:tracePt t="5640" x="5103813" y="3349625"/>
          <p14:tracePt t="5647" x="5094288" y="3313113"/>
          <p14:tracePt t="5664" x="4991100" y="3248025"/>
          <p14:tracePt t="5676" x="4824413" y="3173413"/>
          <p14:tracePt t="5680" x="4621213" y="3136900"/>
          <p14:tracePt t="5690" x="4370388" y="3098800"/>
          <p14:tracePt t="5695" x="4194175" y="3062288"/>
          <p14:tracePt t="5705" x="3943350" y="3025775"/>
          <p14:tracePt t="5712" x="3600450" y="2978150"/>
          <p14:tracePt t="5718" x="3368675" y="2922588"/>
          <p14:tracePt t="5729" x="3192463" y="2886075"/>
          <p14:tracePt t="5733" x="3033713" y="2849563"/>
          <p14:tracePt t="5741" x="2857500" y="2849563"/>
          <p14:tracePt t="5748" x="2719388" y="2811463"/>
          <p14:tracePt t="5757" x="2524125" y="2784475"/>
          <p14:tracePt t="5774" x="2430463" y="2784475"/>
          <p14:tracePt t="5784" x="2403475" y="2784475"/>
          <p14:tracePt t="5788" x="2384425" y="2784475"/>
          <p14:tracePt t="5798" x="2374900" y="2784475"/>
          <p14:tracePt t="5805" x="2365375" y="2784475"/>
          <p14:tracePt t="5814" x="2357438" y="2784475"/>
          <p14:tracePt t="5821" x="2347913" y="2784475"/>
          <p14:tracePt t="5867" x="2338388" y="2784475"/>
          <p14:tracePt t="5878" x="2328863" y="2794000"/>
          <p14:tracePt t="5958" x="2338388" y="2794000"/>
          <p14:tracePt t="5961" x="2347913" y="2794000"/>
          <p14:tracePt t="5972" x="2365375" y="2784475"/>
          <p14:tracePt t="5976" x="2413000" y="2746375"/>
          <p14:tracePt t="5987" x="2459038" y="2644775"/>
          <p14:tracePt t="5993" x="2468563" y="2608263"/>
          <p14:tracePt t="6002" x="2468563" y="2570163"/>
          <p14:tracePt t="6008" x="2468563" y="2533650"/>
          <p14:tracePt t="6025" x="2468563" y="2514600"/>
          <p14:tracePt t="6031" x="2459038" y="2505075"/>
          <p14:tracePt t="6040" x="2374900" y="2468563"/>
          <p14:tracePt t="6052" x="2338388" y="2439988"/>
          <p14:tracePt t="6057" x="2282825" y="2422525"/>
          <p14:tracePt t="6066" x="2208213" y="2403475"/>
          <p14:tracePt t="6073" x="2116138" y="2384425"/>
          <p14:tracePt t="6081" x="2022475" y="2376488"/>
          <p14:tracePt t="6089" x="1947863" y="2357438"/>
          <p14:tracePt t="6097" x="1901825" y="2357438"/>
          <p14:tracePt t="6103" x="1865313" y="2347913"/>
          <p14:tracePt t="6110" x="1827213" y="2347913"/>
          <p14:tracePt t="6118" x="1809750" y="2347913"/>
          <p14:tracePt t="6125" x="1771650" y="2347913"/>
          <p14:tracePt t="6135" x="1754188" y="2338388"/>
          <p14:tracePt t="6147" x="1735138" y="2328863"/>
          <p14:tracePt t="6151" x="1698625" y="2328863"/>
          <p14:tracePt t="6160" x="1670050" y="2311400"/>
          <p14:tracePt t="6164" x="1643063" y="2301875"/>
          <p14:tracePt t="6175" x="1614488" y="2292350"/>
          <p14:tracePt t="6180" x="1577975" y="2282825"/>
          <p14:tracePt t="6192" x="1530350" y="2282825"/>
          <p14:tracePt t="6198" x="1493838" y="2282825"/>
          <p14:tracePt t="6205" x="1484313" y="2282825"/>
          <p14:tracePt t="6214" x="1465263" y="2282825"/>
          <p14:tracePt t="6218" x="1438275" y="2282825"/>
          <p14:tracePt t="6228" x="1419225" y="2292350"/>
          <p14:tracePt t="6241" x="1401763" y="2301875"/>
          <p14:tracePt t="6245" x="1392238" y="2301875"/>
          <p14:tracePt t="6257" x="1373188" y="2311400"/>
          <p14:tracePt t="6270" x="1363663" y="2311400"/>
          <p14:tracePt t="6277" x="1354138" y="2311400"/>
          <p14:tracePt t="6323" x="1344613" y="2311400"/>
          <p14:tracePt t="6339" x="1327150" y="2366963"/>
          <p14:tracePt t="6350" x="1327150" y="2393950"/>
          <p14:tracePt t="6356" x="1327150" y="2403475"/>
          <p14:tracePt t="6365" x="1327150" y="2413000"/>
          <p14:tracePt t="6417" x="1344613" y="2432050"/>
          <p14:tracePt t="6429" x="1363663" y="2432050"/>
          <p14:tracePt t="6435" x="1382713" y="2432050"/>
          <p14:tracePt t="6445" x="1409700" y="2432050"/>
          <p14:tracePt t="6447" x="1419225" y="2432050"/>
          <p14:tracePt t="6458" x="1438275" y="2422525"/>
          <p14:tracePt t="6464" x="1474788" y="2393950"/>
          <p14:tracePt t="6473" x="1493838" y="2384425"/>
          <p14:tracePt t="6481" x="1522413" y="2376488"/>
          <p14:tracePt t="6489" x="1530350" y="2347913"/>
          <p14:tracePt t="6527" x="1865313" y="2217738"/>
          <p14:tracePt t="6539" x="1995488" y="2217738"/>
          <p14:tracePt t="6543" x="2116138" y="2217738"/>
          <p14:tracePt t="6553" x="2198688" y="2217738"/>
          <p14:tracePt t="6559" x="2319338" y="2227263"/>
          <p14:tracePt t="6567" x="2365375" y="2236788"/>
          <p14:tracePt t="6574" x="2439988" y="2255838"/>
          <p14:tracePt t="6582" x="2514600" y="2255838"/>
          <p14:tracePt t="6589" x="2541588" y="2263775"/>
          <p14:tracePt t="6598" x="2598738" y="2263775"/>
          <p14:tracePt t="6607" x="2671763" y="2263775"/>
          <p14:tracePt t="6618" x="2690813" y="2263775"/>
          <p14:tracePt t="6622" x="2727325" y="2263775"/>
          <p14:tracePt t="6632" x="2746375" y="2273300"/>
          <p14:tracePt t="6638" x="2765425" y="2273300"/>
          <p14:tracePt t="6648" x="2774950" y="2273300"/>
          <p14:tracePt t="6651" x="2792413" y="2273300"/>
          <p14:tracePt t="6662" x="2811463" y="2273300"/>
          <p14:tracePt t="6668" x="2820988" y="2273300"/>
          <p14:tracePt t="6675" x="2830513" y="2273300"/>
          <p14:tracePt t="6691" x="2847975" y="2273300"/>
          <p14:tracePt t="6700" x="2876550" y="2273300"/>
          <p14:tracePt t="6716" x="2922588" y="2282825"/>
          <p14:tracePt t="6727" x="2941638" y="2282825"/>
          <p14:tracePt t="6731" x="2959100" y="2282825"/>
          <p14:tracePt t="6741" x="2987675" y="2282825"/>
          <p14:tracePt t="6748" x="3006725" y="2282825"/>
          <p14:tracePt t="6756" x="3016250" y="2282825"/>
          <p14:tracePt t="6763" x="3033713" y="2273300"/>
          <p14:tracePt t="6771" x="3043238" y="2273300"/>
          <p14:tracePt t="6779" x="3079750" y="2273300"/>
          <p14:tracePt t="6785" x="3098800" y="2263775"/>
          <p14:tracePt t="6796" x="3136900" y="2255838"/>
          <p14:tracePt t="6810" x="3154363" y="2255838"/>
          <p14:tracePt t="6821" x="3163888" y="2255838"/>
          <p14:tracePt t="6826" x="3173413" y="2255838"/>
          <p14:tracePt t="6835" x="3182938" y="2255838"/>
          <p14:tracePt t="6857" x="3192463" y="2263775"/>
          <p14:tracePt t="8925" x="3209925" y="2263775"/>
          <p14:tracePt t="8939" x="3228975" y="2255838"/>
          <p14:tracePt t="8954" x="3257550" y="2255838"/>
          <p14:tracePt t="8964" x="3275013" y="2236788"/>
          <p14:tracePt t="8975" x="3284538" y="2236788"/>
          <p14:tracePt t="8977" x="3294063" y="2236788"/>
          <p14:tracePt t="8995" x="3303588" y="2236788"/>
          <p14:tracePt t="9058" x="3313113" y="2236788"/>
          <p14:tracePt t="9089" x="3321050" y="2236788"/>
          <p14:tracePt t="9114" x="3330575" y="2236788"/>
          <p14:tracePt t="9127" x="3340100" y="2236788"/>
          <p14:tracePt t="9152" x="3349625" y="2227263"/>
          <p14:tracePt t="9276" x="3349625" y="2236788"/>
          <p14:tracePt t="9288" x="3340100" y="2246313"/>
          <p14:tracePt t="9294" x="3303588" y="2263775"/>
          <p14:tracePt t="9302" x="3265488" y="2292350"/>
          <p14:tracePt t="9309" x="3248025" y="2311400"/>
          <p14:tracePt t="9317" x="3209925" y="2328863"/>
          <p14:tracePt t="9323" x="3182938" y="2338388"/>
          <p14:tracePt t="9331" x="3163888" y="2338388"/>
          <p14:tracePt t="9340" x="3154363" y="2347913"/>
          <p14:tracePt t="9345" x="3136900" y="2347913"/>
          <p14:tracePt t="9357" x="3117850" y="2347913"/>
          <p14:tracePt t="9371" x="3098800" y="2347913"/>
          <p14:tracePt t="9382" x="3089275" y="2338388"/>
          <p14:tracePt t="9386" x="3079750" y="2328863"/>
          <p14:tracePt t="9403" x="3062288" y="2319338"/>
          <p14:tracePt t="9411" x="3062288" y="2311400"/>
          <p14:tracePt t="9418" x="3033713" y="2311400"/>
          <p14:tracePt t="9426" x="3033713" y="2301875"/>
          <p14:tracePt t="9435" x="3016250" y="2292350"/>
          <p14:tracePt t="9440" x="3006725" y="2292350"/>
          <p14:tracePt t="9451" x="2987675" y="2292350"/>
          <p14:tracePt t="9464" x="2978150" y="2282825"/>
          <p14:tracePt t="9481" x="2968625" y="2273300"/>
          <p14:tracePt t="9513" x="2959100" y="2273300"/>
          <p14:tracePt t="9638" x="2968625" y="2246313"/>
          <p14:tracePt t="9651" x="2978150" y="2246313"/>
          <p14:tracePt t="9653" x="2987675" y="2246313"/>
          <p14:tracePt t="9664" x="3006725" y="2246313"/>
          <p14:tracePt t="9680" x="3016250" y="2236788"/>
          <p14:tracePt t="9686" x="3024188" y="2236788"/>
          <p14:tracePt t="9694" x="3033713" y="2236788"/>
          <p14:tracePt t="9700" x="3043238" y="2227263"/>
          <p14:tracePt t="9708" x="3052763" y="2227263"/>
          <p14:tracePt t="9715" x="3062288" y="2227263"/>
          <p14:tracePt t="9722" x="3089275" y="2217738"/>
          <p14:tracePt t="9734" x="3108325" y="2208213"/>
          <p14:tracePt t="9747" x="3127375" y="2208213"/>
          <p14:tracePt t="9759" x="3127375" y="2198688"/>
          <p14:tracePt t="9766" x="3154363" y="2190750"/>
          <p14:tracePt t="9773" x="3163888" y="2190750"/>
          <p14:tracePt t="9779" x="3173413" y="2181225"/>
          <p14:tracePt t="9789" x="3173413" y="2171700"/>
          <p14:tracePt t="9794" x="3192463" y="2171700"/>
          <p14:tracePt t="9803" x="3200400" y="2143125"/>
          <p14:tracePt t="9810" x="3209925" y="2143125"/>
          <p14:tracePt t="9817" x="3219450" y="2135188"/>
          <p14:tracePt t="9827" x="3238500" y="2125663"/>
          <p14:tracePt t="9842" x="3248025" y="2125663"/>
          <p14:tracePt t="9888" x="3257550" y="2116138"/>
          <p14:tracePt t="10015" x="3248025" y="2135188"/>
          <p14:tracePt t="10020" x="3228975" y="2135188"/>
          <p14:tracePt t="10031" x="3192463" y="2152650"/>
          <p14:tracePt t="10044" x="3154363" y="2152650"/>
          <p14:tracePt t="10057" x="3127375" y="2143125"/>
          <p14:tracePt t="10063" x="3108325" y="2143125"/>
          <p14:tracePt t="10072" x="3089275" y="2143125"/>
          <p14:tracePt t="10075" x="3033713" y="2143125"/>
          <p14:tracePt t="10085" x="3024188" y="2135188"/>
          <p14:tracePt t="10092" x="2997200" y="2135188"/>
          <p14:tracePt t="10100" x="2959100" y="2125663"/>
          <p14:tracePt t="10109" x="2922588" y="2125663"/>
          <p14:tracePt t="10116" x="2886075" y="2116138"/>
          <p14:tracePt t="10126" x="2830513" y="2116138"/>
          <p14:tracePt t="10136" x="2811463" y="2116138"/>
          <p14:tracePt t="10140" x="2774950" y="2116138"/>
          <p14:tracePt t="10150" x="2746375" y="2116138"/>
          <p14:tracePt t="10156" x="2727325" y="2116138"/>
          <p14:tracePt t="10165" x="2719388" y="2116138"/>
          <p14:tracePt t="10172" x="2700338" y="2116138"/>
          <p14:tracePt t="10181" x="2681288" y="2116138"/>
          <p14:tracePt t="10187" x="2671763" y="2116138"/>
          <p14:tracePt t="10194" x="2662238" y="2106613"/>
          <p14:tracePt t="10204" x="2635250" y="2106613"/>
          <p14:tracePt t="10219" x="2625725" y="2106613"/>
          <p14:tracePt t="10233" x="2616200" y="2106613"/>
          <p14:tracePt t="10313" x="2654300" y="2106613"/>
          <p14:tracePt t="10329" x="2690813" y="2106613"/>
          <p14:tracePt t="10339" x="2700338" y="2106613"/>
          <p14:tracePt t="10345" x="2719388" y="2106613"/>
          <p14:tracePt t="10354" x="2727325" y="2106613"/>
          <p14:tracePt t="10359" x="2765425" y="2106613"/>
          <p14:tracePt t="10383" x="2941638" y="2051050"/>
          <p14:tracePt t="10391" x="2987675" y="2051050"/>
          <p14:tracePt t="10397" x="3079750" y="2060575"/>
          <p14:tracePt t="10408" x="3173413" y="2087563"/>
          <p14:tracePt t="10413" x="3248025" y="2125663"/>
          <p14:tracePt t="10423" x="3376613" y="2181225"/>
          <p14:tracePt t="10438" x="3535363" y="2255838"/>
          <p14:tracePt t="10448" x="3609975" y="2282825"/>
          <p14:tracePt t="10454" x="3665538" y="2301875"/>
          <p14:tracePt t="10463" x="3738563" y="2328863"/>
          <p14:tracePt t="10468" x="3832225" y="2357438"/>
          <p14:tracePt t="10478" x="3887788" y="2357438"/>
          <p14:tracePt t="10485" x="3933825" y="2357438"/>
          <p14:tracePt t="10492" x="3998913" y="2357438"/>
          <p14:tracePt t="10503" x="4148138" y="2393950"/>
          <p14:tracePt t="10517" x="4268788" y="2422525"/>
          <p14:tracePt t="10527" x="4314825" y="2422525"/>
          <p14:tracePt t="10531" x="4370388" y="2432050"/>
          <p14:tracePt t="10543" x="4406900" y="2439988"/>
          <p14:tracePt t="10547" x="4425950" y="2439988"/>
          <p14:tracePt t="10557" x="4435475" y="2439988"/>
          <p14:tracePt t="10563" x="4445000" y="2439988"/>
          <p14:tracePt t="10571" x="4452938" y="2439988"/>
          <p14:tracePt t="10894" x="4527550" y="2439988"/>
          <p14:tracePt t="10906" x="4583113" y="2432050"/>
          <p14:tracePt t="10910" x="4648200" y="2432050"/>
          <p14:tracePt t="10920" x="4686300" y="2413000"/>
          <p14:tracePt t="10925" x="4722813" y="2403475"/>
          <p14:tracePt t="10935" x="4759325" y="2403475"/>
          <p14:tracePt t="10941" x="4778375" y="2403475"/>
          <p14:tracePt t="10951" x="4806950" y="2393950"/>
          <p14:tracePt t="10957" x="4806950" y="2384425"/>
          <p14:tracePt t="10963" x="4824413" y="2384425"/>
          <p14:tracePt t="10971" x="4833938" y="2384425"/>
          <p14:tracePt t="10978" x="4843463" y="2376488"/>
          <p14:tracePt t="10986" x="4870450" y="2357438"/>
          <p14:tracePt t="11003" x="4908550" y="2319338"/>
          <p14:tracePt t="11014" x="4918075" y="2301875"/>
          <p14:tracePt t="11020" x="4935538" y="2273300"/>
          <p14:tracePt t="11028" x="4935538" y="2263775"/>
          <p14:tracePt t="11035" x="4935538" y="2246313"/>
          <p14:tracePt t="11043" x="4935538" y="2236788"/>
          <p14:tracePt t="11050" x="4935538" y="2227263"/>
          <p14:tracePt t="11059" x="4954588" y="2208213"/>
          <p14:tracePt t="11067" x="4945063" y="2171700"/>
          <p14:tracePt t="11072" x="4945063" y="2162175"/>
          <p14:tracePt t="11081" x="4945063" y="2125663"/>
          <p14:tracePt t="11087" x="4945063" y="2087563"/>
          <p14:tracePt t="11097" x="4918075" y="1966913"/>
          <p14:tracePt t="11108" x="4918075" y="1920875"/>
          <p14:tracePt t="11112" x="4908550" y="1865313"/>
          <p14:tracePt t="11123" x="4889500" y="1773238"/>
          <p14:tracePt t="11128" x="4862513" y="1679575"/>
          <p14:tracePt t="11137" x="4852988" y="1624013"/>
          <p14:tracePt t="11143" x="4797425" y="1531938"/>
          <p14:tracePt t="11152" x="4787900" y="1474788"/>
          <p14:tracePt t="11158" x="4722813" y="1392238"/>
          <p14:tracePt t="11167" x="4694238" y="1354138"/>
          <p14:tracePt t="11176" x="4638675" y="1281113"/>
          <p14:tracePt t="11182" x="4537075" y="1196975"/>
          <p14:tracePt t="11192" x="4314825" y="1066800"/>
          <p14:tracePt t="11203" x="4148138" y="992188"/>
          <p14:tracePt t="11206" x="3971925" y="936625"/>
          <p14:tracePt t="11216" x="3711575" y="881063"/>
          <p14:tracePt t="11223" x="3451225" y="835025"/>
          <p14:tracePt t="11233" x="3275013" y="815975"/>
          <p14:tracePt t="11239" x="3033713" y="798513"/>
          <p14:tracePt t="11246" x="2755900" y="808038"/>
          <p14:tracePt t="11254" x="2514600" y="825500"/>
          <p14:tracePt t="11261" x="2328863" y="881063"/>
          <p14:tracePt t="11269" x="2143125" y="955675"/>
          <p14:tracePt t="11276" x="1957388" y="1049338"/>
          <p14:tracePt t="11287" x="1624013" y="1271588"/>
          <p14:tracePt t="11297" x="1503363" y="1382713"/>
          <p14:tracePt t="11300" x="1382713" y="1503363"/>
          <p14:tracePt t="11311" x="1298575" y="1587500"/>
          <p14:tracePt t="11317" x="1216025" y="1670050"/>
          <p14:tracePt t="11326" x="1160463" y="1716088"/>
          <p14:tracePt t="11333" x="1095375" y="1773238"/>
          <p14:tracePt t="11342" x="1057275" y="1809750"/>
          <p14:tracePt t="11349" x="1030288" y="1884363"/>
          <p14:tracePt t="11355" x="1011238" y="1920875"/>
          <p14:tracePt t="11363" x="1011238" y="1949450"/>
          <p14:tracePt t="11372" x="1011238" y="1976438"/>
          <p14:tracePt t="11379" x="1011238" y="1985963"/>
          <p14:tracePt t="11392" x="1066800" y="2022475"/>
          <p14:tracePt t="11394" x="1206500" y="2097088"/>
          <p14:tracePt t="11411" x="1706563" y="2366963"/>
          <p14:tracePt t="11419" x="2171700" y="2533650"/>
          <p14:tracePt t="11424" x="2524125" y="2598738"/>
          <p14:tracePt t="11435" x="3033713" y="2625725"/>
          <p14:tracePt t="11442" x="3516313" y="2709863"/>
          <p14:tracePt t="11451" x="3897313" y="2690813"/>
          <p14:tracePt t="11459" x="4370388" y="2644775"/>
          <p14:tracePt t="11464" x="4722813" y="2570163"/>
          <p14:tracePt t="11474" x="5241925" y="2384425"/>
          <p14:tracePt t="11486" x="5521325" y="2198688"/>
          <p14:tracePt t="11488" x="5707063" y="2087563"/>
          <p14:tracePt t="11500" x="5873750" y="1939925"/>
          <p14:tracePt t="11504" x="6021388" y="1809750"/>
          <p14:tracePt t="11516" x="6124575" y="1689100"/>
          <p14:tracePt t="11521" x="6207125" y="1587500"/>
          <p14:tracePt t="11529" x="6300788" y="1457325"/>
          <p14:tracePt t="11536" x="6356350" y="1317625"/>
          <p14:tracePt t="11544" x="6383338" y="1225550"/>
          <p14:tracePt t="11551" x="6383338" y="1131888"/>
          <p14:tracePt t="11559" x="6383338" y="1085850"/>
          <p14:tracePt t="11567" x="6262688" y="881063"/>
          <p14:tracePt t="11580" x="6096000" y="733425"/>
          <p14:tracePt t="11584" x="5688013" y="519113"/>
          <p14:tracePt t="11595" x="5224463" y="352425"/>
          <p14:tracePt t="11598" x="4759325" y="185738"/>
          <p14:tracePt t="11610" x="4221163" y="74613"/>
          <p14:tracePt t="11616" x="3675063" y="92075"/>
          <p14:tracePt t="11624" x="3330575" y="139700"/>
          <p14:tracePt t="11629" x="2830513" y="277813"/>
          <p14:tracePt t="11638" x="2533650" y="417513"/>
          <p14:tracePt t="11646" x="2227263" y="584200"/>
          <p14:tracePt t="11652" x="2022475" y="677863"/>
          <p14:tracePt t="11663" x="1754188" y="909638"/>
          <p14:tracePt t="11677" x="1558925" y="1160463"/>
          <p14:tracePt t="11689" x="1512888" y="1252538"/>
          <p14:tracePt t="11691" x="1474788" y="1354138"/>
          <p14:tracePt t="11703" x="1465263" y="1373188"/>
          <p14:tracePt t="11710" x="1465263" y="1419225"/>
          <p14:tracePt t="11718" x="1465263" y="1447800"/>
          <p14:tracePt t="11725" x="1465263" y="1512888"/>
          <p14:tracePt t="11734" x="1465263" y="1577975"/>
          <p14:tracePt t="11740" x="1484313" y="1652588"/>
          <p14:tracePt t="11747" x="1493838" y="1708150"/>
          <p14:tracePt t="11758" x="1577975" y="1865313"/>
          <p14:tracePt t="11771" x="1689100" y="2022475"/>
          <p14:tracePt t="11787" x="1892300" y="2227263"/>
          <p14:tracePt t="11797" x="2041525" y="2338388"/>
          <p14:tracePt t="11804" x="2282825" y="2478088"/>
          <p14:tracePt t="11812" x="2671763" y="2663825"/>
          <p14:tracePt t="11818" x="3098800" y="2849563"/>
          <p14:tracePt t="11826" x="3609975" y="3016250"/>
          <p14:tracePt t="11835" x="4230688" y="3163888"/>
          <p14:tracePt t="11842" x="4768850" y="3276600"/>
          <p14:tracePt t="11848" x="5883275" y="3257550"/>
          <p14:tracePt t="11866" x="6624638" y="3108325"/>
          <p14:tracePt t="11877" x="6967538" y="2970213"/>
          <p14:tracePt t="11880" x="7312025" y="2794000"/>
          <p14:tracePt t="11893" x="7580313" y="2635250"/>
          <p14:tracePt t="11897" x="7859713" y="2432050"/>
          <p14:tracePt t="11905" x="8220075" y="2198688"/>
          <p14:tracePt t="11913" x="8424863" y="2014538"/>
          <p14:tracePt t="11921" x="8702675" y="1716088"/>
          <p14:tracePt t="11929" x="8823325" y="1568450"/>
          <p14:tracePt t="11935" x="8991600" y="1346200"/>
          <p14:tracePt t="11945" x="9112250" y="1131888"/>
          <p14:tracePt t="11949" x="9204325" y="919163"/>
          <p14:tracePt t="11959" x="9334500" y="511175"/>
          <p14:tracePt t="11971" x="9371013" y="325438"/>
          <p14:tracePt t="11975" x="9390063" y="130175"/>
          <p14:tracePt t="12101" x="2719388" y="352425"/>
          <p14:tracePt t="12110" x="2143125" y="928688"/>
          <p14:tracePt t="12114" x="1568450" y="1503363"/>
          <p14:tracePt t="12125" x="1030288" y="2273300"/>
          <p14:tracePt t="12133" x="687388" y="2932113"/>
          <p14:tracePt t="12141" x="381000" y="3554413"/>
          <p14:tracePt t="12149" x="149225" y="4324350"/>
          <p14:tracePt t="12160" x="92075" y="4584700"/>
          <p14:tracePt t="12163" x="55563" y="4779963"/>
          <p14:tracePt t="12175" x="55563" y="4937125"/>
          <p14:tracePt t="12179" x="55563" y="5076825"/>
          <p14:tracePt t="12190" x="65088" y="5205413"/>
          <p14:tracePt t="12193" x="120650" y="5391150"/>
          <p14:tracePt t="12213" x="241300" y="5716588"/>
          <p14:tracePt t="12225" x="436563" y="5938838"/>
          <p14:tracePt t="12235" x="557213" y="6049963"/>
          <p14:tracePt t="12244" x="1298575" y="6338888"/>
          <p14:tracePt t="12258" x="2374900" y="6403975"/>
          <p14:tracePt t="12269" x="2941638" y="6346825"/>
          <p14:tracePt t="12273" x="3441700" y="6170613"/>
          <p14:tracePt t="12284" x="4054475" y="5902325"/>
          <p14:tracePt t="12289" x="4630738" y="5567363"/>
          <p14:tracePt t="12298" x="5103813" y="5149850"/>
          <p14:tracePt t="12306" x="5603875" y="4797425"/>
          <p14:tracePt t="12313" x="6011863" y="4529138"/>
          <p14:tracePt t="12322" x="6262688" y="4297363"/>
          <p14:tracePt t="12326" x="6513513" y="4064000"/>
          <p14:tracePt t="12338" x="6838950" y="3786188"/>
          <p14:tracePt t="12353" x="7015163" y="3581400"/>
          <p14:tracePt t="12364" x="7061200" y="3498850"/>
          <p14:tracePt t="12366" x="7088188" y="3405188"/>
          <p14:tracePt t="12379" x="7107238" y="3332163"/>
          <p14:tracePt t="12384" x="7107238" y="3284538"/>
          <p14:tracePt t="12392" x="7097713" y="3248025"/>
          <p14:tracePt t="12399" x="7088188" y="3173413"/>
          <p14:tracePt t="12408" x="7023100" y="3117850"/>
          <p14:tracePt t="12419" x="6959600" y="3035300"/>
          <p14:tracePt t="12422" x="6791325" y="2905125"/>
          <p14:tracePt t="12432" x="6467475" y="2709863"/>
          <p14:tracePt t="12447" x="6067425" y="2478088"/>
          <p14:tracePt t="12458" x="5827713" y="2403475"/>
          <p14:tracePt t="12464" x="5576888" y="2273300"/>
          <p14:tracePt t="12472" x="5391150" y="2181225"/>
          <p14:tracePt t="12476" x="5149850" y="2078038"/>
          <p14:tracePt t="12487" x="4908550" y="1976438"/>
          <p14:tracePt t="12493" x="4657725" y="1874838"/>
          <p14:tracePt t="12501" x="4518025" y="1836738"/>
          <p14:tracePt t="12510" x="4425950" y="1809750"/>
          <p14:tracePt t="12518" x="4324350" y="1773238"/>
          <p14:tracePt t="12527" x="4268788" y="1763713"/>
          <p14:tracePt t="12541" x="4259263" y="1763713"/>
          <p14:tracePt t="13066" x="4221163" y="1725613"/>
          <p14:tracePt t="13076" x="4148138" y="1698625"/>
          <p14:tracePt t="13082" x="4092575" y="1660525"/>
          <p14:tracePt t="13088" x="4017963" y="1604963"/>
          <p14:tracePt t="13090" x="3933825" y="1577975"/>
          <p14:tracePt t="13103" x="3887788" y="1549400"/>
          <p14:tracePt t="13108" x="3832225" y="1539875"/>
          <p14:tracePt t="13118" x="3776663" y="1522413"/>
          <p14:tracePt t="13125" x="3711575" y="1522413"/>
          <p14:tracePt t="13133" x="3665538" y="1522413"/>
          <p14:tracePt t="13139" x="3609975" y="1522413"/>
          <p14:tracePt t="13147" x="3562350" y="1522413"/>
          <p14:tracePt t="13155" x="3506788" y="1539875"/>
          <p14:tracePt t="13162" x="3497263" y="1539875"/>
          <p14:tracePt t="13170" x="3479800" y="1549400"/>
          <p14:tracePt t="13177" x="3451225" y="1568450"/>
          <p14:tracePt t="13187" x="3395663" y="1679575"/>
          <p14:tracePt t="13198" x="3376613" y="1716088"/>
          <p14:tracePt t="13203" x="3359150" y="1781175"/>
          <p14:tracePt t="13216" x="3349625" y="1836738"/>
          <p14:tracePt t="13218" x="3349625" y="1874838"/>
          <p14:tracePt t="13227" x="3349625" y="1893888"/>
          <p14:tracePt t="13232" x="3340100" y="1901825"/>
          <p14:tracePt t="13242" x="3330575" y="1930400"/>
          <p14:tracePt t="13256" x="3330575" y="1957388"/>
          <p14:tracePt t="13343" x="3330575" y="1966913"/>
          <p14:tracePt t="13359" x="3330575" y="1976438"/>
          <p14:tracePt t="13373" x="3330575" y="1985963"/>
          <p14:tracePt t="13386" x="3330575" y="1995488"/>
          <p14:tracePt t="13391" x="3303588" y="2005013"/>
          <p14:tracePt t="13401" x="3303588" y="2014538"/>
          <p14:tracePt t="13406" x="3294063" y="2014538"/>
          <p14:tracePt t="13416" x="3284538" y="2022475"/>
          <p14:tracePt t="13419" x="3275013" y="2032000"/>
          <p14:tracePt t="13430" x="3275013" y="2041525"/>
          <p14:tracePt t="13438" x="3257550" y="2051050"/>
          <p14:tracePt t="13444" x="3248025" y="2060575"/>
          <p14:tracePt t="13452" x="3238500" y="2070100"/>
          <p14:tracePt t="13468" x="3219450" y="2087563"/>
          <p14:tracePt t="13482" x="3209925" y="2097088"/>
          <p14:tracePt t="13485" x="3200400" y="2106613"/>
          <p14:tracePt t="13495" x="3182938" y="2135188"/>
          <p14:tracePt t="13501" x="3154363" y="2152650"/>
          <p14:tracePt t="13511" x="3127375" y="2181225"/>
          <p14:tracePt t="13515" x="3108325" y="2190750"/>
          <p14:tracePt t="13526" x="3079750" y="2198688"/>
          <p14:tracePt t="13530" x="3062288" y="2227263"/>
          <p14:tracePt t="13539" x="3033713" y="2246313"/>
          <p14:tracePt t="13547" x="3016250" y="2263775"/>
          <p14:tracePt t="13553" x="2987675" y="2273300"/>
          <p14:tracePt t="13563" x="2959100" y="2301875"/>
          <p14:tracePt t="13578" x="2913063" y="2338388"/>
          <p14:tracePt t="13595" x="2886075" y="2366963"/>
          <p14:tracePt t="13604" x="2867025" y="2384425"/>
          <p14:tracePt t="13610" x="2838450" y="2393950"/>
          <p14:tracePt t="13618" x="2830513" y="2422525"/>
          <p14:tracePt t="13625" x="2811463" y="2432050"/>
          <p14:tracePt t="13633" x="2782888" y="2468563"/>
          <p14:tracePt t="13641" x="2765425" y="2478088"/>
          <p14:tracePt t="13647" x="2736850" y="2505075"/>
          <p14:tracePt t="13657" x="2709863" y="2533650"/>
          <p14:tracePt t="13662" x="2700338" y="2543175"/>
          <p14:tracePt t="13671" x="2681288" y="2570163"/>
          <p14:tracePt t="13686" x="2671763" y="2579688"/>
          <p14:tracePt t="13698" x="2662238" y="2589213"/>
          <p14:tracePt t="13735" x="2654300" y="2598738"/>
          <p14:tracePt t="13756" x="2654300" y="2616200"/>
          <p14:tracePt t="13765" x="2644775" y="2635250"/>
          <p14:tracePt t="13781" x="2635250" y="2681288"/>
          <p14:tracePt t="13797" x="2579688" y="2886075"/>
          <p14:tracePt t="13807" x="2551113" y="2960688"/>
          <p14:tracePt t="13811" x="2533650" y="3052763"/>
          <p14:tracePt t="13821" x="2524125" y="3090863"/>
          <p14:tracePt t="13829" x="2495550" y="3146425"/>
          <p14:tracePt t="13836" x="2486025" y="3192463"/>
          <p14:tracePt t="13843" x="2468563" y="3228975"/>
          <p14:tracePt t="13851" x="2459038" y="3267075"/>
          <p14:tracePt t="13861" x="2449513" y="3313113"/>
          <p14:tracePt t="13876" x="2449513" y="3332163"/>
          <p14:tracePt t="13887" x="2449513" y="3359150"/>
          <p14:tracePt t="14016" x="2459038" y="3359150"/>
          <p14:tracePt t="14025" x="2468563" y="3359150"/>
          <p14:tracePt t="14031" x="2478088" y="3359150"/>
          <p14:tracePt t="14039" x="2486025" y="3359150"/>
          <p14:tracePt t="14048" x="2514600" y="3359150"/>
          <p14:tracePt t="14055" x="2524125" y="3349625"/>
          <p14:tracePt t="14065" x="2579688" y="3332163"/>
          <p14:tracePt t="14075" x="2616200" y="3322638"/>
          <p14:tracePt t="14082" x="2644775" y="3322638"/>
          <p14:tracePt t="14090" x="2681288" y="3322638"/>
          <p14:tracePt t="14094" x="2709863" y="3322638"/>
          <p14:tracePt t="14105" x="2746375" y="3322638"/>
          <p14:tracePt t="14113" x="2801938" y="3322638"/>
          <p14:tracePt t="14120" x="2847975" y="3322638"/>
          <p14:tracePt t="14126" x="2895600" y="3322638"/>
          <p14:tracePt t="14133" x="2932113" y="3322638"/>
          <p14:tracePt t="14143" x="2987675" y="3322638"/>
          <p14:tracePt t="14148" x="3062288" y="3340100"/>
          <p14:tracePt t="14159" x="3192463" y="3368675"/>
          <p14:tracePt t="14170" x="3265488" y="3387725"/>
          <p14:tracePt t="14175" x="3321050" y="3397250"/>
          <p14:tracePt t="14184" x="3395663" y="3405188"/>
          <p14:tracePt t="14190" x="3441700" y="3424238"/>
          <p14:tracePt t="14199" x="3497263" y="3433763"/>
          <p14:tracePt t="14206" x="3535363" y="3452813"/>
          <p14:tracePt t="14214" x="3571875" y="3452813"/>
          <p14:tracePt t="14220" x="3617913" y="3452813"/>
          <p14:tracePt t="14229" x="3656013" y="3452813"/>
          <p14:tracePt t="14238" x="3702050" y="3452813"/>
          <p14:tracePt t="14241" x="3738563" y="3452813"/>
          <p14:tracePt t="14250" x="3786188" y="3452813"/>
          <p14:tracePt t="14254" x="3841750" y="3452813"/>
          <p14:tracePt t="14264" x="3887788" y="3452813"/>
          <p14:tracePt t="14267" x="3943350" y="3460750"/>
          <p14:tracePt t="14281" x="4044950" y="3470275"/>
          <p14:tracePt t="14293" x="4083050" y="3489325"/>
          <p14:tracePt t="14301" x="4148138" y="3498850"/>
          <p14:tracePt t="14309" x="4203700" y="3498850"/>
          <p14:tracePt t="14323" x="4221163" y="3508375"/>
          <p14:tracePt t="14333" x="4286250" y="3525838"/>
          <p14:tracePt t="14348" x="4351338" y="3517900"/>
          <p14:tracePt t="14358" x="4406900" y="3508375"/>
          <p14:tracePt t="14364" x="4425950" y="3508375"/>
          <p14:tracePt t="14372" x="4481513" y="3508375"/>
          <p14:tracePt t="14379" x="4500563" y="3498850"/>
          <p14:tracePt t="14389" x="4537075" y="3479800"/>
          <p14:tracePt t="14393" x="4583113" y="3479800"/>
          <p14:tracePt t="14402" x="4611688" y="3470275"/>
          <p14:tracePt t="14409" x="4648200" y="3460750"/>
          <p14:tracePt t="14416" x="4667250" y="3460750"/>
          <p14:tracePt t="14428" x="4694238" y="3452813"/>
          <p14:tracePt t="14442" x="4732338" y="3443288"/>
          <p14:tracePt t="14456" x="4751388" y="3443288"/>
          <p14:tracePt t="14467" x="4768850" y="3424238"/>
          <p14:tracePt t="14473" x="4797425" y="3424238"/>
          <p14:tracePt t="14481" x="4814888" y="3414713"/>
          <p14:tracePt t="14489" x="4833938" y="3414713"/>
          <p14:tracePt t="14496" x="4889500" y="3405188"/>
          <p14:tracePt t="14504" x="4908550" y="3405188"/>
          <p14:tracePt t="14512" x="4945063" y="3387725"/>
          <p14:tracePt t="14521" x="5038725" y="3397250"/>
          <p14:tracePt t="14532" x="5065713" y="3405188"/>
          <p14:tracePt t="14538" x="5103813" y="3414713"/>
          <p14:tracePt t="14547" x="5159375" y="3433763"/>
          <p14:tracePt t="14552" x="5195888" y="3460750"/>
          <p14:tracePt t="14562" x="5232400" y="3460750"/>
          <p14:tracePt t="14566" x="5270500" y="3479800"/>
          <p14:tracePt t="14576" x="5307013" y="3508375"/>
          <p14:tracePt t="14581" x="5345113" y="3535363"/>
          <p14:tracePt t="14591" x="5400675" y="3554413"/>
          <p14:tracePt t="14597" x="5456238" y="3600450"/>
          <p14:tracePt t="14606" x="5538788" y="3684588"/>
          <p14:tracePt t="14616" x="5697538" y="3795713"/>
          <p14:tracePt t="14631" x="5873750" y="3925888"/>
          <p14:tracePt t="14641" x="5938838" y="3990975"/>
          <p14:tracePt t="14644" x="6021388" y="4064000"/>
          <p14:tracePt t="14656" x="6105525" y="4176713"/>
          <p14:tracePt t="14660" x="6151563" y="4232275"/>
          <p14:tracePt t="14671" x="6188075" y="4287838"/>
          <p14:tracePt t="14677" x="6226175" y="4324350"/>
          <p14:tracePt t="14686" x="6300788" y="4425950"/>
          <p14:tracePt t="14693" x="6318250" y="4454525"/>
          <p14:tracePt t="14699" x="6356350" y="4491038"/>
          <p14:tracePt t="14708" x="6411913" y="4565650"/>
          <p14:tracePt t="14724" x="6448425" y="4602163"/>
          <p14:tracePt t="14736" x="6457950" y="4611688"/>
          <p14:tracePt t="14741" x="6467475" y="4621213"/>
          <p14:tracePt t="14750" x="6477000" y="4630738"/>
          <p14:tracePt t="14756" x="6484938" y="4640263"/>
          <p14:tracePt t="14769" x="6503988" y="4649788"/>
          <p14:tracePt t="14780" x="6503988" y="4659313"/>
          <p14:tracePt t="14787" x="6513513" y="4659313"/>
          <p14:tracePt t="14794" x="6523038" y="4659313"/>
          <p14:tracePt t="14804" x="6523038" y="4667250"/>
          <p14:tracePt t="14817" x="6532563" y="4667250"/>
          <p14:tracePt t="14830" x="6542088" y="4667250"/>
          <p14:tracePt t="14859" x="6550025" y="4667250"/>
          <p14:tracePt t="14873" x="6559550" y="4667250"/>
          <p14:tracePt t="14881" x="6588125" y="4640263"/>
          <p14:tracePt t="14887" x="6588125" y="4611688"/>
          <p14:tracePt t="14898" x="6605588" y="4584700"/>
          <p14:tracePt t="14910" x="6605588" y="4575175"/>
          <p14:tracePt t="14912" x="6605588" y="4556125"/>
          <p14:tracePt t="14953" x="6597650" y="4546600"/>
          <p14:tracePt t="14968" x="6597650" y="4538663"/>
          <p14:tracePt t="14975" x="6578600" y="4519613"/>
          <p14:tracePt t="14984" x="6578600" y="4510088"/>
          <p14:tracePt t="14992" x="6532563" y="4464050"/>
          <p14:tracePt t="15008" x="6467475" y="4389438"/>
          <p14:tracePt t="15018" x="6402388" y="4343400"/>
          <p14:tracePt t="15023" x="6346825" y="4297363"/>
          <p14:tracePt t="15033" x="6300788" y="4241800"/>
          <p14:tracePt t="15039" x="6245225" y="4194175"/>
          <p14:tracePt t="15047" x="6207125" y="4157663"/>
          <p14:tracePt t="15055" x="6170613" y="4121150"/>
          <p14:tracePt t="15064" x="6115050" y="4073525"/>
          <p14:tracePt t="15069" x="6067425" y="4037013"/>
          <p14:tracePt t="15076" x="6030913" y="4000500"/>
          <p14:tracePt t="15086" x="5975350" y="3971925"/>
          <p14:tracePt t="15091" x="5956300" y="3935413"/>
          <p14:tracePt t="15101" x="5873750" y="3851275"/>
          <p14:tracePt t="15116" x="5799138" y="3795713"/>
          <p14:tracePt t="15128" x="5743575" y="3740150"/>
          <p14:tracePt t="15134" x="5678488" y="3675063"/>
          <p14:tracePt t="15142" x="5576888" y="3590925"/>
          <p14:tracePt t="15151" x="5456238" y="3498850"/>
          <p14:tracePt t="15157" x="5316538" y="3433763"/>
          <p14:tracePt t="15164" x="5214938" y="3349625"/>
          <p14:tracePt t="15171" x="5130800" y="3303588"/>
          <p14:tracePt t="15181" x="5075238" y="3257550"/>
          <p14:tracePt t="15186" x="5019675" y="3211513"/>
          <p14:tracePt t="15195" x="4908550" y="3136900"/>
          <p14:tracePt t="15207" x="4862513" y="3098800"/>
          <p14:tracePt t="15210" x="4824413" y="3062288"/>
          <p14:tracePt t="15221" x="4787900" y="3006725"/>
          <p14:tracePt t="15227" x="4703763" y="2960688"/>
          <p14:tracePt t="15237" x="4667250" y="2922588"/>
          <p14:tracePt t="15244" x="4611688" y="2857500"/>
          <p14:tracePt t="15251" x="4527550" y="2794000"/>
          <p14:tracePt t="15257" x="4471988" y="2755900"/>
          <p14:tracePt t="15265" x="4370388" y="2681288"/>
          <p14:tracePt t="15275" x="4314825" y="2654300"/>
          <p14:tracePt t="15280" x="4230688" y="2608263"/>
          <p14:tracePt t="15291" x="4110038" y="2570163"/>
          <p14:tracePt t="15302" x="4027488" y="2524125"/>
          <p14:tracePt t="15307" x="3952875" y="2487613"/>
          <p14:tracePt t="15316" x="3878263" y="2459038"/>
          <p14:tracePt t="15321" x="3841750" y="2449513"/>
          <p14:tracePt t="15330" x="3786188" y="2403475"/>
          <p14:tracePt t="15336" x="3748088" y="2384425"/>
          <p14:tracePt t="15345" x="3692525" y="2357438"/>
          <p14:tracePt t="15354" x="3656013" y="2328863"/>
          <p14:tracePt t="15359" x="3636963" y="2292350"/>
          <p14:tracePt t="15369" x="3571875" y="2217738"/>
          <p14:tracePt t="15385" x="3535363" y="2135188"/>
          <p14:tracePt t="15399" x="3525838" y="2106613"/>
          <p14:tracePt t="15411" x="3506788" y="2087563"/>
          <p14:tracePt t="15417" x="3497263" y="2078038"/>
          <p14:tracePt t="15424" x="3497263" y="2070100"/>
          <p14:tracePt t="15432" x="3489325" y="2070100"/>
          <p14:tracePt t="15439" x="3489325" y="2060575"/>
          <p14:tracePt t="15455" x="3479800" y="2060575"/>
          <p14:tracePt t="15463" x="3470275" y="2041525"/>
          <p14:tracePt t="15479" x="3460750" y="2032000"/>
          <p14:tracePt t="15490" x="3460750" y="2022475"/>
          <p14:tracePt t="15495" x="3451225" y="2022475"/>
          <p14:tracePt t="15505" x="3451225" y="2014538"/>
          <p14:tracePt t="15510" x="3451225" y="1985963"/>
          <p14:tracePt t="15526" x="3451225" y="1976438"/>
          <p14:tracePt t="15541" x="3451225" y="1966913"/>
          <p14:tracePt t="17535" x="3489325" y="1930400"/>
          <p14:tracePt t="17543" x="3516313" y="1911350"/>
          <p14:tracePt t="17552" x="3571875" y="1884363"/>
          <p14:tracePt t="17558" x="3590925" y="1874838"/>
          <p14:tracePt t="17567" x="3636963" y="1828800"/>
          <p14:tracePt t="17580" x="3675063" y="1800225"/>
          <p14:tracePt t="17583" x="3702050" y="1773238"/>
          <p14:tracePt t="17594" x="3721100" y="1754188"/>
          <p14:tracePt t="17599" x="3748088" y="1744663"/>
          <p14:tracePt t="17608" x="3748088" y="1735138"/>
          <p14:tracePt t="17614" x="3767138" y="1716088"/>
          <p14:tracePt t="17624" x="3767138" y="1708150"/>
          <p14:tracePt t="17630" x="3776663" y="1708150"/>
          <p14:tracePt t="17637" x="3786188" y="1698625"/>
          <p14:tracePt t="17648" x="3786188" y="1689100"/>
          <p14:tracePt t="17756" x="3776663" y="1670050"/>
          <p14:tracePt t="17770" x="3757613" y="1670050"/>
          <p14:tracePt t="17782" x="3738563" y="1670050"/>
          <p14:tracePt t="17787" x="3711575" y="1670050"/>
          <p14:tracePt t="17798" x="3692525" y="1670050"/>
          <p14:tracePt t="17801" x="3656013" y="1679575"/>
          <p14:tracePt t="17812" x="3636963" y="1689100"/>
          <p14:tracePt t="17816" x="3581400" y="1689100"/>
          <p14:tracePt t="17826" x="3535363" y="1698625"/>
          <p14:tracePt t="17833" x="3497263" y="1716088"/>
          <p14:tracePt t="17842" x="3441700" y="1716088"/>
          <p14:tracePt t="17851" x="3359150" y="1708150"/>
          <p14:tracePt t="17863" x="3321050" y="1708150"/>
          <p14:tracePt t="17864" x="3284538" y="1698625"/>
          <p14:tracePt t="17876" x="3248025" y="1689100"/>
          <p14:tracePt t="17883" x="3200400" y="1670050"/>
          <p14:tracePt t="17892" x="3163888" y="1670050"/>
          <p14:tracePt t="17897" x="3127375" y="1670050"/>
          <p14:tracePt t="17905" x="3089275" y="1670050"/>
          <p14:tracePt t="17914" x="3043238" y="1670050"/>
          <p14:tracePt t="17920" x="3006725" y="1670050"/>
          <p14:tracePt t="17929" x="2932113" y="1689100"/>
          <p14:tracePt t="17935" x="2886075" y="1689100"/>
          <p14:tracePt t="17945" x="2765425" y="1716088"/>
          <p14:tracePt t="17960" x="2662238" y="1725613"/>
          <p14:tracePt t="17971" x="2606675" y="1744663"/>
          <p14:tracePt t="17975" x="2560638" y="1744663"/>
          <p14:tracePt t="17985" x="2514600" y="1744663"/>
          <p14:tracePt t="17989" x="2478088" y="1744663"/>
          <p14:tracePt t="18000" x="2439988" y="1744663"/>
          <p14:tracePt t="18006" x="2403475" y="1754188"/>
          <p14:tracePt t="18015" x="2365375" y="1754188"/>
          <p14:tracePt t="18023" x="2347913" y="1763713"/>
          <p14:tracePt t="18030" x="2319338" y="1763713"/>
          <p14:tracePt t="18038" x="2309813" y="1773238"/>
          <p14:tracePt t="18449" x="2292350" y="1773238"/>
          <p14:tracePt t="18457" x="2254250" y="1773238"/>
          <p14:tracePt t="18463" x="2217738" y="1773238"/>
          <p14:tracePt t="18472" x="2198688" y="1773238"/>
          <p14:tracePt t="18478" x="2162175" y="1781175"/>
          <p14:tracePt t="18487" x="2143125" y="1781175"/>
          <p14:tracePt t="18497" x="2106613" y="1781175"/>
          <p14:tracePt t="18500" x="2087563" y="1781175"/>
          <p14:tracePt t="18509" x="2060575" y="1800225"/>
          <p14:tracePt t="18526" x="2041525" y="1800225"/>
          <p14:tracePt t="18537" x="2012950" y="1800225"/>
          <p14:tracePt t="18551" x="2003425" y="1809750"/>
          <p14:tracePt t="18556" x="1995488" y="1809750"/>
          <p14:tracePt t="18566" x="1976438" y="1819275"/>
          <p14:tracePt t="18572" x="1966913" y="1819275"/>
          <p14:tracePt t="18588" x="1947863" y="1819275"/>
          <p14:tracePt t="18602" x="1939925" y="1828800"/>
          <p14:tracePt t="18603" x="1930400" y="1828800"/>
          <p14:tracePt t="18620" x="1920875" y="1836738"/>
          <p14:tracePt t="18631" x="1911350" y="1836738"/>
          <p14:tracePt t="18636" x="1901825" y="1836738"/>
          <p14:tracePt t="18652" x="1892300" y="1836738"/>
          <p14:tracePt t="18660" x="1882775" y="1846263"/>
          <p14:tracePt t="18674" x="1874838" y="1846263"/>
          <p14:tracePt t="18689" x="1865313" y="1855788"/>
          <p14:tracePt t="18697" x="1855788" y="1855788"/>
          <p14:tracePt t="18712" x="1846263" y="1865313"/>
          <p14:tracePt t="18726" x="1836738" y="1865313"/>
          <p14:tracePt t="18740" x="1836738" y="1874838"/>
          <p14:tracePt t="18761" x="1827213" y="1874838"/>
          <p14:tracePt t="18770" x="1819275" y="1874838"/>
          <p14:tracePt t="18791" x="1819275" y="1884363"/>
          <p14:tracePt t="18849" x="1819275" y="1893888"/>
          <p14:tracePt t="18863" x="1809750" y="1893888"/>
          <p14:tracePt t="18868" x="1809750" y="1901825"/>
          <p14:tracePt t="18879" x="1790700" y="1901825"/>
          <p14:tracePt t="18892" x="1790700" y="1911350"/>
          <p14:tracePt t="18919" x="1781175" y="1920875"/>
          <p14:tracePt t="18948" x="1781175" y="1930400"/>
          <p14:tracePt t="18958" x="1763713" y="1930400"/>
          <p14:tracePt t="18966" x="1763713" y="1939925"/>
          <p14:tracePt t="18972" x="1763713" y="1949450"/>
          <p14:tracePt t="18996" x="1744663" y="1957388"/>
          <p14:tracePt t="19013" x="1744663" y="1966913"/>
          <p14:tracePt t="19044" x="1735138" y="1966913"/>
          <p14:tracePt t="19052" x="1725613" y="1976438"/>
          <p14:tracePt t="19060" x="1725613" y="1985963"/>
          <p14:tracePt t="19074" x="1716088" y="1985963"/>
          <p14:tracePt t="19080" x="1706563" y="1995488"/>
          <p14:tracePt t="19090" x="1706563" y="2005013"/>
          <p14:tracePt t="19103" x="1698625" y="2005013"/>
          <p14:tracePt t="19107" x="1689100" y="2014538"/>
          <p14:tracePt t="19117" x="1689100" y="2022475"/>
          <p14:tracePt t="19123" x="1670050" y="2022475"/>
          <p14:tracePt t="19131" x="1660525" y="2051050"/>
          <p14:tracePt t="19139" x="1651000" y="2051050"/>
          <p14:tracePt t="19147" x="1643063" y="2051050"/>
          <p14:tracePt t="19155" x="1633538" y="2060575"/>
          <p14:tracePt t="19162" x="1604963" y="2070100"/>
          <p14:tracePt t="19170" x="1595438" y="2078038"/>
          <p14:tracePt t="19175" x="1577975" y="2087563"/>
          <p14:tracePt t="19186" x="1549400" y="2097088"/>
          <p14:tracePt t="19197" x="1539875" y="2106613"/>
          <p14:tracePt t="19199" x="1522413" y="2106613"/>
          <p14:tracePt t="19213" x="1493838" y="2116138"/>
          <p14:tracePt t="19217" x="1474788" y="2135188"/>
          <p14:tracePt t="19226" x="1447800" y="2143125"/>
          <p14:tracePt t="19232" x="1409700" y="2152650"/>
          <p14:tracePt t="19240" x="1401763" y="2152650"/>
          <p14:tracePt t="19249" x="1392238" y="2162175"/>
          <p14:tracePt t="19255" x="1373188" y="2171700"/>
          <p14:tracePt t="19263" x="1354138" y="2171700"/>
          <p14:tracePt t="19271" x="1344613" y="2171700"/>
          <p14:tracePt t="19280" x="1327150" y="2181225"/>
          <p14:tracePt t="19294" x="1308100" y="2190750"/>
          <p14:tracePt t="19311" x="1298575" y="2190750"/>
          <p14:tracePt t="19326" x="1281113" y="2190750"/>
          <p14:tracePt t="19335" x="1271588" y="2190750"/>
          <p14:tracePt t="19349" x="1262063" y="2190750"/>
          <p14:tracePt t="19373" x="1252538" y="2190750"/>
          <p14:tracePt t="19400" x="1233488" y="2152650"/>
          <p14:tracePt t="19406" x="1225550" y="2152650"/>
          <p14:tracePt t="19414" x="1225550" y="2143125"/>
          <p14:tracePt t="19422" x="1225550" y="2135188"/>
          <p14:tracePt t="19430" x="1225550" y="2116138"/>
          <p14:tracePt t="19437" x="1225550" y="2097088"/>
          <p14:tracePt t="19444" x="1225550" y="2070100"/>
          <p14:tracePt t="19451" x="1225550" y="2051050"/>
          <p14:tracePt t="19458" x="1233488" y="2014538"/>
          <p14:tracePt t="19468" x="1289050" y="1939925"/>
          <p14:tracePt t="19483" x="1354138" y="1846263"/>
          <p14:tracePt t="19495" x="1401763" y="1754188"/>
          <p14:tracePt t="19499" x="1419225" y="1716088"/>
          <p14:tracePt t="19509" x="1447800" y="1679575"/>
          <p14:tracePt t="19515" x="1457325" y="1660525"/>
          <p14:tracePt t="19523" x="1484313" y="1633538"/>
          <p14:tracePt t="19532" x="1512888" y="1614488"/>
          <p14:tracePt t="19537" x="1522413" y="1587500"/>
          <p14:tracePt t="19545" x="1558925" y="1549400"/>
          <p14:tracePt t="19554" x="1568450" y="1539875"/>
          <p14:tracePt t="19561" x="1585913" y="1522413"/>
          <p14:tracePt t="19566" x="1614488" y="1493838"/>
          <p14:tracePt t="19578" x="1670050" y="1447800"/>
          <p14:tracePt t="19589" x="1698625" y="1419225"/>
          <p14:tracePt t="19592" x="1716088" y="1401763"/>
          <p14:tracePt t="19604" x="1771650" y="1373188"/>
          <p14:tracePt t="19609" x="1800225" y="1346200"/>
          <p14:tracePt t="19618" x="1819275" y="1346200"/>
          <p14:tracePt t="19625" x="1846263" y="1327150"/>
          <p14:tracePt t="19632" x="1865313" y="1317625"/>
          <p14:tracePt t="19640" x="1865313" y="1308100"/>
          <p14:tracePt t="19647" x="1874838" y="1308100"/>
          <p14:tracePt t="19734" x="1874838" y="1317625"/>
          <p14:tracePt t="19741" x="1855788" y="1327150"/>
          <p14:tracePt t="19748" x="1827213" y="1336675"/>
          <p14:tracePt t="19758" x="1819275" y="1346200"/>
          <p14:tracePt t="19765" x="1790700" y="1363663"/>
          <p14:tracePt t="19781" x="1754188" y="1392238"/>
          <p14:tracePt t="19792" x="1744663" y="1401763"/>
          <p14:tracePt t="19796" x="1725613" y="1401763"/>
          <p14:tracePt t="19807" x="1716088" y="1411288"/>
          <p14:tracePt t="19813" x="1706563" y="1419225"/>
          <p14:tracePt t="19821" x="1698625" y="1419225"/>
          <p14:tracePt t="19828" x="1689100" y="1428750"/>
          <p14:tracePt t="19836" x="1679575" y="1438275"/>
          <p14:tracePt t="19843" x="1670050" y="1438275"/>
          <p14:tracePt t="19850" x="1660525" y="1447800"/>
          <p14:tracePt t="19859" x="1633538" y="1457325"/>
          <p14:tracePt t="19875" x="1595438" y="1474788"/>
          <p14:tracePt t="19886" x="1585913" y="1484313"/>
          <p14:tracePt t="19890" x="1577975" y="1493838"/>
          <p14:tracePt t="19900" x="1558925" y="1503363"/>
          <p14:tracePt t="19908" x="1558925" y="1512888"/>
          <p14:tracePt t="19916" x="1522413" y="1531938"/>
          <p14:tracePt t="19922" x="1522413" y="1539875"/>
          <p14:tracePt t="19930" x="1503363" y="1539875"/>
          <p14:tracePt t="19937" x="1503363" y="1549400"/>
          <p14:tracePt t="19944" x="1484313" y="1558925"/>
          <p14:tracePt t="19956" x="1465263" y="1577975"/>
          <p14:tracePt t="19970" x="1438275" y="1595438"/>
          <p14:tracePt t="19981" x="1409700" y="1595438"/>
          <p14:tracePt t="19985" x="1401763" y="1624013"/>
          <p14:tracePt t="19995" x="1392238" y="1624013"/>
          <p14:tracePt t="20000" x="1373188" y="1624013"/>
          <p14:tracePt t="20009" x="1344613" y="1633538"/>
          <p14:tracePt t="20015" x="1327150" y="1643063"/>
          <p14:tracePt t="20024" x="1308100" y="1652588"/>
          <p14:tracePt t="20033" x="1281113" y="1670050"/>
          <p14:tracePt t="20048" x="1252538" y="1689100"/>
          <p14:tracePt t="20053" x="1233488" y="1689100"/>
          <p14:tracePt t="20064" x="1206500" y="1708150"/>
          <p14:tracePt t="20075" x="1196975" y="1708150"/>
          <p14:tracePt t="20079" x="1168400" y="1716088"/>
          <p14:tracePt t="20090" x="1160463" y="1735138"/>
          <p14:tracePt t="20095" x="1141413" y="1735138"/>
          <p14:tracePt t="20103" x="1141413" y="1744663"/>
          <p14:tracePt t="20110" x="1122363" y="1744663"/>
          <p14:tracePt t="20118" x="1112838" y="1754188"/>
          <p14:tracePt t="20125" x="1104900" y="1754188"/>
          <p14:tracePt t="20133" x="1095375" y="1763713"/>
          <p14:tracePt t="20142" x="1085850" y="1773238"/>
          <p14:tracePt t="20149" x="1066800" y="1790700"/>
          <p14:tracePt t="20158" x="1039813" y="1809750"/>
          <p14:tracePt t="20169" x="1030288" y="1809750"/>
          <p14:tracePt t="20173" x="1011238" y="1828800"/>
          <p14:tracePt t="20184" x="1001713" y="1828800"/>
          <p14:tracePt t="20190" x="992188" y="1836738"/>
          <p14:tracePt t="20199" x="984250" y="1855788"/>
          <p14:tracePt t="20203" x="974725" y="1865313"/>
          <p14:tracePt t="20213" x="965200" y="1874838"/>
          <p14:tracePt t="20221" x="955675" y="1884363"/>
          <p14:tracePt t="20227" x="946150" y="1893888"/>
          <p14:tracePt t="20236" x="936625" y="1911350"/>
          <p14:tracePt t="20243" x="909638" y="1930400"/>
          <p14:tracePt t="20252" x="890588" y="1966913"/>
          <p14:tracePt t="20269" x="854075" y="1995488"/>
          <p14:tracePt t="20278" x="844550" y="2022475"/>
          <p14:tracePt t="20281" x="835025" y="2032000"/>
          <p14:tracePt t="20292" x="825500" y="2051050"/>
          <p14:tracePt t="20298" x="815975" y="2060575"/>
          <p14:tracePt t="20307" x="798513" y="2097088"/>
          <p14:tracePt t="20316" x="798513" y="2116138"/>
          <p14:tracePt t="20322" x="788988" y="2125663"/>
          <p14:tracePt t="20331" x="779463" y="2143125"/>
          <p14:tracePt t="20336" x="760413" y="2171700"/>
          <p14:tracePt t="20346" x="750888" y="2198688"/>
          <p14:tracePt t="20358" x="742950" y="2217738"/>
          <p14:tracePt t="20362" x="733425" y="2236788"/>
          <p14:tracePt t="20372" x="733425" y="2255838"/>
          <p14:tracePt t="20378" x="723900" y="2273300"/>
          <p14:tracePt t="20386" x="704850" y="2311400"/>
          <p14:tracePt t="20401" x="695325" y="2338388"/>
          <p14:tracePt t="20408" x="687388" y="2357438"/>
          <p14:tracePt t="20426" x="668338" y="2393950"/>
          <p14:tracePt t="20440" x="658813" y="2422525"/>
          <p14:tracePt t="20452" x="639763" y="2439988"/>
          <p14:tracePt t="20456" x="630238" y="2468563"/>
          <p14:tracePt t="20472" x="622300" y="2487613"/>
          <p14:tracePt t="20481" x="612775" y="2497138"/>
          <p14:tracePt t="20486" x="612775" y="2505075"/>
          <p14:tracePt t="20495" x="603250" y="2524125"/>
          <p14:tracePt t="20502" x="593725" y="2524125"/>
          <p14:tracePt t="20519" x="593725" y="2560638"/>
          <p14:tracePt t="20546" x="593725" y="2570163"/>
          <p14:tracePt t="20561" x="584200" y="2579688"/>
          <p14:tracePt t="20580" x="574675" y="2589213"/>
          <p14:tracePt t="20596" x="574675" y="2598738"/>
          <p14:tracePt t="20676" x="574675" y="2608263"/>
          <p14:tracePt t="20699" x="574675" y="2616200"/>
          <p14:tracePt t="20832" x="584200" y="2616200"/>
          <p14:tracePt t="20849" x="593725" y="2616200"/>
          <p14:tracePt t="20858" x="603250" y="2625725"/>
          <p14:tracePt t="20873" x="612775" y="2625725"/>
          <p14:tracePt t="20878" x="622300" y="2635250"/>
          <p14:tracePt t="20887" x="630238" y="2635250"/>
          <p14:tracePt t="20895" x="639763" y="2644775"/>
          <p14:tracePt t="20911" x="649288" y="2654300"/>
          <p14:tracePt t="20916" x="658813" y="2654300"/>
          <p14:tracePt t="20927" x="668338" y="2673350"/>
          <p14:tracePt t="20941" x="687388" y="2673350"/>
          <p14:tracePt t="20953" x="695325" y="2681288"/>
          <p14:tracePt t="20959" x="704850" y="2690813"/>
          <p14:tracePt t="20973" x="714375" y="2700338"/>
          <p14:tracePt t="20981" x="723900" y="2700338"/>
          <p14:tracePt t="20988" x="723900" y="2709863"/>
          <p14:tracePt t="20996" x="742950" y="2709863"/>
          <p14:tracePt t="21004" x="750888" y="2719388"/>
          <p14:tracePt t="21021" x="779463" y="2728913"/>
          <p14:tracePt t="21032" x="788988" y="2736850"/>
          <p14:tracePt t="21037" x="798513" y="2746375"/>
          <p14:tracePt t="21062" x="815975" y="2755900"/>
          <p14:tracePt t="21076" x="815975" y="2765425"/>
          <p14:tracePt t="21083" x="825500" y="2765425"/>
          <p14:tracePt t="21090" x="835025" y="2765425"/>
          <p14:tracePt t="21099" x="835025" y="2784475"/>
          <p14:tracePt t="21106" x="854075" y="2794000"/>
          <p14:tracePt t="21131" x="871538" y="2811463"/>
          <p14:tracePt t="21148" x="881063" y="2811463"/>
          <p14:tracePt t="21156" x="890588" y="2820988"/>
          <p14:tracePt t="21162" x="890588" y="2830513"/>
          <p14:tracePt t="21170" x="900113" y="2830513"/>
          <p14:tracePt t="21177" x="909638" y="2830513"/>
          <p14:tracePt t="21193" x="909638" y="2840038"/>
          <p14:tracePt t="21199" x="936625" y="2849563"/>
          <p14:tracePt t="21208" x="946150" y="2849563"/>
          <p14:tracePt t="21226" x="955675" y="2849563"/>
          <p14:tracePt t="21239" x="965200" y="2849563"/>
          <p14:tracePt t="21250" x="974725" y="2857500"/>
          <p14:tracePt t="21256" x="974725" y="2867025"/>
          <p14:tracePt t="21272" x="984250" y="2867025"/>
          <p14:tracePt t="21281" x="992188" y="2867025"/>
          <p14:tracePt t="21293" x="1001713" y="2867025"/>
          <p14:tracePt t="21336" x="1011238" y="2867025"/>
          <p14:tracePt t="21359" x="1020763" y="2876550"/>
          <p14:tracePt t="21382" x="1030288" y="2886075"/>
          <p14:tracePt t="21414" x="1039813" y="2886075"/>
          <p14:tracePt t="21476" x="1047750" y="2886075"/>
          <p14:tracePt t="21519" x="1057275" y="2886075"/>
          <p14:tracePt t="21562" x="1066800" y="2886075"/>
          <p14:tracePt t="21602" x="1076325" y="2895600"/>
          <p14:tracePt t="21633" x="1085850" y="2895600"/>
          <p14:tracePt t="21656" x="1085850" y="2905125"/>
          <p14:tracePt t="21679" x="1095375" y="2905125"/>
          <p14:tracePt t="21721" x="1104900" y="2905125"/>
          <p14:tracePt t="21751" x="1112838" y="2905125"/>
          <p14:tracePt t="21791" x="1122363" y="2905125"/>
          <p14:tracePt t="21801" x="1131888" y="2905125"/>
          <p14:tracePt t="21821" x="1141413" y="2905125"/>
          <p14:tracePt t="21845" x="1150938" y="2914650"/>
          <p14:tracePt t="21853" x="1160463" y="2914650"/>
          <p14:tracePt t="21859" x="1160463" y="2922588"/>
          <p14:tracePt t="21870" x="1187450" y="2922588"/>
          <p14:tracePt t="21885" x="1196975" y="2922588"/>
          <p14:tracePt t="21896" x="1216025" y="2922588"/>
          <p14:tracePt t="21911" x="1233488" y="2922588"/>
          <p14:tracePt t="21917" x="1243013" y="2922588"/>
          <p14:tracePt t="21925" x="1262063" y="2922588"/>
          <p14:tracePt t="21933" x="1271588" y="2922588"/>
          <p14:tracePt t="21940" x="1281113" y="2922588"/>
          <p14:tracePt t="21947" x="1298575" y="2932113"/>
          <p14:tracePt t="21954" x="1317625" y="2932113"/>
          <p14:tracePt t="21964" x="1354138" y="2941638"/>
          <p14:tracePt t="21975" x="1373188" y="2941638"/>
          <p14:tracePt t="21979" x="1392238" y="2941638"/>
          <p14:tracePt t="21990" x="1419225" y="2960688"/>
          <p14:tracePt t="21995" x="1438275" y="2960688"/>
          <p14:tracePt t="22005" x="1457325" y="2970213"/>
          <p14:tracePt t="22008" x="1484313" y="2970213"/>
          <p14:tracePt t="22019" x="1493838" y="2970213"/>
          <p14:tracePt t="22027" x="1512888" y="2970213"/>
          <p14:tracePt t="22034" x="1522413" y="2970213"/>
          <p14:tracePt t="22040" x="1530350" y="2970213"/>
          <p14:tracePt t="22049" x="1539875" y="2970213"/>
          <p14:tracePt t="22059" x="1549400" y="2978150"/>
          <p14:tracePt t="22073" x="1568450" y="2978150"/>
          <p14:tracePt t="22084" x="1595438" y="2978150"/>
          <p14:tracePt t="22087" x="1604963" y="2978150"/>
          <p14:tracePt t="22100" x="1614488" y="2978150"/>
          <p14:tracePt t="22106" x="1633538" y="2978150"/>
          <p14:tracePt t="22114" x="1651000" y="2978150"/>
          <p14:tracePt t="22122" x="1670050" y="2978150"/>
          <p14:tracePt t="22127" x="1679575" y="2978150"/>
          <p14:tracePt t="22137" x="1706563" y="2978150"/>
          <p14:tracePt t="22142" x="1725613" y="2978150"/>
          <p14:tracePt t="22154" x="1771650" y="2960688"/>
          <p14:tracePt t="22168" x="1809750" y="2960688"/>
          <p14:tracePt t="22179" x="1819275" y="2960688"/>
          <p14:tracePt t="22182" x="1836738" y="2960688"/>
          <p14:tracePt t="22193" x="1865313" y="2951163"/>
          <p14:tracePt t="22200" x="1882775" y="2951163"/>
          <p14:tracePt t="22208" x="1911350" y="2951163"/>
          <p14:tracePt t="22216" x="1920875" y="2951163"/>
          <p14:tracePt t="22223" x="1939925" y="2951163"/>
          <p14:tracePt t="22231" x="1947863" y="2951163"/>
          <p14:tracePt t="22237" x="1966913" y="2941638"/>
          <p14:tracePt t="22248" x="2012950" y="2932113"/>
          <p14:tracePt t="22259" x="2032000" y="2932113"/>
          <p14:tracePt t="22262" x="2041525" y="2932113"/>
          <p14:tracePt t="22273" x="2078038" y="2905125"/>
          <p14:tracePt t="22278" x="2087563" y="2905125"/>
          <p14:tracePt t="22288" x="2106613" y="2905125"/>
          <p14:tracePt t="22293" x="2124075" y="2895600"/>
          <p14:tracePt t="22301" x="2152650" y="2886075"/>
          <p14:tracePt t="22310" x="2171700" y="2886075"/>
          <p14:tracePt t="22318" x="2198688" y="2876550"/>
          <p14:tracePt t="22326" x="2236788" y="2857500"/>
          <p14:tracePt t="22332" x="2254250" y="2840038"/>
          <p14:tracePt t="22342" x="2309813" y="2811463"/>
          <p14:tracePt t="22352" x="2347913" y="2794000"/>
          <p14:tracePt t="22355" x="2374900" y="2774950"/>
          <p14:tracePt t="22369" x="2393950" y="2765425"/>
          <p14:tracePt t="22373" x="2420938" y="2746375"/>
          <p14:tracePt t="22383" x="2430463" y="2746375"/>
          <p14:tracePt t="22387" x="2439988" y="2728913"/>
          <p14:tracePt t="22397" x="2459038" y="2719388"/>
          <p14:tracePt t="22411" x="2468563" y="2719388"/>
          <p14:tracePt t="22420" x="2478088" y="2719388"/>
          <p14:tracePt t="22451" x="2486025" y="2719388"/>
          <p14:tracePt t="22476" x="2495550" y="2719388"/>
          <p14:tracePt t="22499" x="2505075" y="2719388"/>
          <p14:tracePt t="22513" x="2514600" y="2719388"/>
          <p14:tracePt t="22520" x="2524125" y="2719388"/>
          <p14:tracePt t="22530" x="2533650" y="2719388"/>
          <p14:tracePt t="22541" x="2560638" y="2719388"/>
          <p14:tracePt t="22545" x="2570163" y="2728913"/>
          <p14:tracePt t="22556" x="2579688" y="2728913"/>
          <p14:tracePt t="22560" x="2598738" y="2728913"/>
          <p14:tracePt t="22570" x="2606675" y="2736850"/>
          <p14:tracePt t="22575" x="2625725" y="2755900"/>
          <p14:tracePt t="22585" x="2644775" y="2755900"/>
          <p14:tracePt t="22594" x="2671763" y="2755900"/>
          <p14:tracePt t="22599" x="2681288" y="2755900"/>
          <p14:tracePt t="22608" x="2690813" y="2765425"/>
          <p14:tracePt t="22616" x="2719388" y="2774950"/>
          <p14:tracePt t="22625" x="2736850" y="2774950"/>
          <p14:tracePt t="22651" x="2746375" y="2784475"/>
          <p14:tracePt t="23543" x="2774950" y="2784475"/>
          <p14:tracePt t="23551" x="2792413" y="2784475"/>
          <p14:tracePt t="23557" x="2811463" y="2784475"/>
          <p14:tracePt t="23566" x="2867025" y="2784475"/>
          <p14:tracePt t="23572" x="2886075" y="2784475"/>
          <p14:tracePt t="23582" x="2941638" y="2784475"/>
          <p14:tracePt t="23593" x="2951163" y="2784475"/>
          <p14:tracePt t="23598" x="2968625" y="2784475"/>
          <p14:tracePt t="23608" x="2978150" y="2784475"/>
          <p14:tracePt t="23610" x="2987675" y="2784475"/>
          <p14:tracePt t="23629" x="3006725" y="2784475"/>
          <p14:tracePt t="23644" x="3016250" y="2784475"/>
          <p14:tracePt t="23652" x="3024188" y="2784475"/>
          <p14:tracePt t="23666" x="3052763" y="2784475"/>
          <p14:tracePt t="23676" x="3089275" y="2784475"/>
          <p14:tracePt t="23688" x="3108325" y="2784475"/>
          <p14:tracePt t="23690" x="3117850" y="2784475"/>
          <p14:tracePt t="23702" x="3154363" y="2784475"/>
          <p14:tracePt t="23707" x="3173413" y="2784475"/>
          <p14:tracePt t="23717" x="3192463" y="2784475"/>
          <p14:tracePt t="23722" x="3219450" y="2784475"/>
          <p14:tracePt t="23732" x="3238500" y="2784475"/>
          <p14:tracePt t="23740" x="3275013" y="2784475"/>
          <p14:tracePt t="23745" x="3313113" y="2774950"/>
          <p14:tracePt t="23755" x="3349625" y="2774950"/>
          <p14:tracePt t="23761" x="3386138" y="2774950"/>
          <p14:tracePt t="23772" x="3451225" y="2765425"/>
          <p14:tracePt t="23782" x="3479800" y="2755900"/>
          <p14:tracePt t="23786" x="3525838" y="2746375"/>
          <p14:tracePt t="23798" x="3554413" y="2746375"/>
          <p14:tracePt t="23801" x="3590925" y="2728913"/>
          <p14:tracePt t="23811" x="3617913" y="2728913"/>
          <p14:tracePt t="23818" x="3646488" y="2728913"/>
          <p14:tracePt t="23825" x="3692525" y="2719388"/>
          <p14:tracePt t="23833" x="3721100" y="2719388"/>
          <p14:tracePt t="23841" x="3748088" y="2719388"/>
          <p14:tracePt t="23849" x="3803650" y="2719388"/>
          <p14:tracePt t="23855" x="3841750" y="2719388"/>
          <p14:tracePt t="23864" x="3906838" y="2700338"/>
          <p14:tracePt t="23880" x="3979863" y="2690813"/>
          <p14:tracePt t="23891" x="4008438" y="2690813"/>
          <p14:tracePt t="23895" x="4035425" y="2690813"/>
          <p14:tracePt t="23906" x="4073525" y="2681288"/>
          <p14:tracePt t="23913" x="4100513" y="2681288"/>
          <p14:tracePt t="23919" x="4138613" y="2663825"/>
          <p14:tracePt t="23924" x="4156075" y="2663825"/>
          <p14:tracePt t="23935" x="4175125" y="2663825"/>
          <p14:tracePt t="23943" x="4203700" y="2663825"/>
          <p14:tracePt t="23950" x="4221163" y="2663825"/>
          <p14:tracePt t="23958" x="4240213" y="2663825"/>
          <p14:tracePt t="23975" x="4276725" y="2663825"/>
          <p14:tracePt t="23984" x="4286250" y="2663825"/>
          <p14:tracePt t="23988" x="4295775" y="2663825"/>
          <p14:tracePt t="24005" x="4305300" y="2663825"/>
          <p14:tracePt t="24022" x="4314825" y="2663825"/>
          <p14:tracePt t="24080" x="4324350" y="2663825"/>
          <p14:tracePt t="24232" x="4332288" y="2663825"/>
          <p14:tracePt t="24867" x="4351338" y="2663825"/>
          <p14:tracePt t="24878" x="4360863" y="2663825"/>
          <p14:tracePt t="24885" x="4370388" y="2663825"/>
          <p14:tracePt t="24892" x="4389438" y="2681288"/>
          <p14:tracePt t="24899" x="4397375" y="2681288"/>
          <p14:tracePt t="24907" x="4416425" y="2681288"/>
          <p14:tracePt t="24917" x="4481513" y="2700338"/>
          <p14:tracePt t="24931" x="4527550" y="2728913"/>
          <p14:tracePt t="24943" x="4546600" y="2746375"/>
          <p14:tracePt t="24947" x="4583113" y="2746375"/>
          <p14:tracePt t="24957" x="4611688" y="2774950"/>
          <p14:tracePt t="24963" x="4657725" y="2774950"/>
          <p14:tracePt t="24970" x="4694238" y="2784475"/>
          <p14:tracePt t="24978" x="4732338" y="2801938"/>
          <p14:tracePt t="24987" x="4768850" y="2811463"/>
          <p14:tracePt t="24992" x="4814888" y="2820988"/>
          <p14:tracePt t="25001" x="4852988" y="2840038"/>
          <p14:tracePt t="25010" x="4983163" y="2876550"/>
          <p14:tracePt t="25024" x="5029200" y="2876550"/>
          <p14:tracePt t="25027" x="5103813" y="2905125"/>
          <p14:tracePt t="25040" x="5186363" y="2932113"/>
          <p14:tracePt t="25051" x="5224463" y="2932113"/>
          <p14:tracePt t="25057" x="5232400" y="2932113"/>
          <p14:tracePt t="25066" x="5270500" y="2941638"/>
          <p14:tracePt t="25073" x="5289550" y="2951163"/>
          <p14:tracePt t="25466" x="5326063" y="2951163"/>
          <p14:tracePt t="25472" x="5372100" y="2951163"/>
          <p14:tracePt t="25482" x="5473700" y="2951163"/>
          <p14:tracePt t="25499" x="5613400" y="2970213"/>
          <p14:tracePt t="25509" x="5668963" y="2960688"/>
          <p14:tracePt t="25514" x="5780088" y="2970213"/>
          <p14:tracePt t="25523" x="5835650" y="2987675"/>
          <p14:tracePt t="25529" x="5919788" y="2987675"/>
          <p14:tracePt t="25539" x="5994400" y="2987675"/>
          <p14:tracePt t="25544" x="6076950" y="2987675"/>
          <p14:tracePt t="25552" x="6132513" y="2987675"/>
          <p14:tracePt t="25560" x="6180138" y="2997200"/>
          <p14:tracePt t="25566" x="6253163" y="2997200"/>
          <p14:tracePt t="25575" x="6300788" y="2997200"/>
          <p14:tracePt t="25583" x="6337300" y="2997200"/>
          <p14:tracePt t="25592" x="6421438" y="2997200"/>
          <p14:tracePt t="25603" x="6448425" y="2997200"/>
          <p14:tracePt t="25606" x="6494463" y="2997200"/>
          <p14:tracePt t="25617" x="6532563" y="2997200"/>
          <p14:tracePt t="25622" x="6569075" y="2970213"/>
          <p14:tracePt t="25633" x="6588125" y="2970213"/>
          <p14:tracePt t="25639" x="6643688" y="2951163"/>
          <p14:tracePt t="25648" x="6662738" y="2941638"/>
          <p14:tracePt t="25654" x="6699250" y="2941638"/>
          <p14:tracePt t="25661" x="6726238" y="2922588"/>
          <p14:tracePt t="25669" x="6764338" y="2905125"/>
          <p14:tracePt t="25675" x="6783388" y="2895600"/>
          <p14:tracePt t="25684" x="6838950" y="2886075"/>
          <p14:tracePt t="25697" x="6846888" y="2876550"/>
          <p14:tracePt t="25702" x="6884988" y="2867025"/>
          <p14:tracePt t="25711" x="6884988" y="2857500"/>
          <p14:tracePt t="25717" x="6911975" y="2857500"/>
          <p14:tracePt t="25726" x="6921500" y="2849563"/>
          <p14:tracePt t="25732" x="6950075" y="2840038"/>
          <p14:tracePt t="25741" x="6967538" y="2840038"/>
          <p14:tracePt t="25748" x="6996113" y="2811463"/>
          <p14:tracePt t="25757" x="7015163" y="2801938"/>
          <p14:tracePt t="25768" x="7051675" y="2784475"/>
          <p14:tracePt t="25771" x="7070725" y="2774950"/>
          <p14:tracePt t="25780" x="7116763" y="2736850"/>
          <p14:tracePt t="25791" x="7143750" y="2728913"/>
          <p14:tracePt t="25796" x="7162800" y="2719388"/>
          <p14:tracePt t="25806" x="7191375" y="2709863"/>
          <p14:tracePt t="25810" x="7208838" y="2690813"/>
          <p14:tracePt t="25821" x="7237413" y="2681288"/>
          <p14:tracePt t="25826" x="7256463" y="2673350"/>
          <p14:tracePt t="25835" x="7264400" y="2663825"/>
          <p14:tracePt t="25842" x="7283450" y="2654300"/>
          <p14:tracePt t="25849" x="7312025" y="2644775"/>
          <p14:tracePt t="25858" x="7312025" y="2635250"/>
          <p14:tracePt t="25865" x="7329488" y="2616200"/>
          <p14:tracePt t="25873" x="7348538" y="2608263"/>
          <p14:tracePt t="25887" x="7377113" y="2589213"/>
          <p14:tracePt t="25902" x="7394575" y="2579688"/>
          <p14:tracePt t="25905" x="7394575" y="2570163"/>
          <p14:tracePt t="25915" x="7413625" y="2570163"/>
          <p14:tracePt t="25921" x="7413625" y="2560638"/>
          <p14:tracePt t="25929" x="7423150" y="2560638"/>
          <p14:tracePt t="25998" x="7423150" y="2552700"/>
          <p14:tracePt t="26496" x="7377113" y="2524125"/>
          <p14:tracePt t="26501" x="7273925" y="2478088"/>
          <p14:tracePt t="26511" x="7153275" y="2422525"/>
          <p14:tracePt t="26515" x="6996113" y="2393950"/>
          <p14:tracePt t="26524" x="6791325" y="2319338"/>
          <p14:tracePt t="26532" x="6605588" y="2282825"/>
          <p14:tracePt t="26539" x="6429375" y="2246313"/>
          <p14:tracePt t="26549" x="6003925" y="2171700"/>
          <p14:tracePt t="26563" x="5780088" y="2135188"/>
          <p14:tracePt t="26565" x="5594350" y="2097088"/>
          <p14:tracePt t="26575" x="5418138" y="2078038"/>
          <p14:tracePt t="26577" x="5214938" y="2041525"/>
          <p14:tracePt t="26590" x="5010150" y="2005013"/>
          <p14:tracePt t="26596" x="4806950" y="1966913"/>
          <p14:tracePt t="26604" x="4630738" y="1949450"/>
          <p14:tracePt t="26611" x="4491038" y="1930400"/>
          <p14:tracePt t="26619" x="4295775" y="1911350"/>
          <p14:tracePt t="26627" x="4110038" y="1874838"/>
          <p14:tracePt t="26633" x="3933825" y="1855788"/>
          <p14:tracePt t="26643" x="3665538" y="1855788"/>
          <p14:tracePt t="26655" x="3525838" y="1855788"/>
          <p14:tracePt t="26659" x="3395663" y="1865313"/>
          <p14:tracePt t="26670" x="3257550" y="1884363"/>
          <p14:tracePt t="26675" x="3144838" y="1884363"/>
          <p14:tracePt t="26684" x="3016250" y="1884363"/>
          <p14:tracePt t="26689" x="2913063" y="1920875"/>
          <p14:tracePt t="26698" x="2801938" y="1949450"/>
          <p14:tracePt t="26704" x="2700338" y="1966913"/>
          <p14:tracePt t="26714" x="2589213" y="1985963"/>
          <p14:tracePt t="26721" x="2468563" y="2014538"/>
          <p14:tracePt t="26728" x="2374900" y="2032000"/>
          <p14:tracePt t="26739" x="2162175" y="2097088"/>
          <p14:tracePt t="26752" x="1947863" y="2198688"/>
          <p14:tracePt t="26764" x="1865313" y="2263775"/>
          <p14:tracePt t="26767" x="1725613" y="2366963"/>
          <p14:tracePt t="26779" x="1614488" y="2478088"/>
          <p14:tracePt t="26785" x="1549400" y="2552700"/>
          <p14:tracePt t="26795" x="1447800" y="2654300"/>
          <p14:tracePt t="26798" x="1428750" y="2700338"/>
          <p14:tracePt t="26807" x="1382713" y="2736850"/>
          <p14:tracePt t="26816" x="1363663" y="2746375"/>
          <p14:tracePt t="26822" x="1336675" y="2784475"/>
          <p14:tracePt t="27381" x="1317625" y="2784475"/>
          <p14:tracePt t="27388" x="1298575" y="2784475"/>
          <p14:tracePt t="27397" x="1252538" y="2784475"/>
          <p14:tracePt t="27413" x="1177925" y="2784475"/>
          <p14:tracePt t="27423" x="1141413" y="2784475"/>
          <p14:tracePt t="27428" x="1122363" y="2765425"/>
          <p14:tracePt t="27438" x="1076325" y="2765425"/>
          <p14:tracePt t="27445" x="1047750" y="2765425"/>
          <p14:tracePt t="27452" x="1011238" y="2765425"/>
          <p14:tracePt t="27458" x="992188" y="2765425"/>
          <p14:tracePt t="27470" x="955675" y="2765425"/>
          <p14:tracePt t="27475" x="936625" y="2765425"/>
          <p14:tracePt t="27483" x="900113" y="2765425"/>
          <p14:tracePt t="27491" x="890588" y="2765425"/>
          <p14:tracePt t="27497" x="871538" y="2765425"/>
          <p14:tracePt t="27507" x="844550" y="2765425"/>
          <p14:tracePt t="27520" x="815975" y="2765425"/>
          <p14:tracePt t="27533" x="815975" y="2774950"/>
          <p14:tracePt t="27553" x="798513" y="2784475"/>
          <p14:tracePt t="27586" x="788988" y="2784475"/>
          <p14:tracePt t="27599" x="779463" y="2794000"/>
          <p14:tracePt t="27616" x="769938" y="2801938"/>
          <p14:tracePt t="27627" x="769938" y="2811463"/>
          <p14:tracePt t="27642" x="760413" y="2820988"/>
          <p14:tracePt t="27656" x="750888" y="2830513"/>
          <p14:tracePt t="27662" x="750888" y="2840038"/>
          <p14:tracePt t="27679" x="750888" y="2849563"/>
          <p14:tracePt t="27694" x="742950" y="2867025"/>
          <p14:tracePt t="27709" x="733425" y="2876550"/>
          <p14:tracePt t="27725" x="733425" y="2886075"/>
          <p14:tracePt t="27736" x="733425" y="2895600"/>
          <p14:tracePt t="27751" x="723900" y="2905125"/>
          <p14:tracePt t="27756" x="723900" y="2914650"/>
          <p14:tracePt t="27773" x="723900" y="2922588"/>
          <p14:tracePt t="27788" x="714375" y="2932113"/>
          <p14:tracePt t="27816" x="714375" y="2941638"/>
          <p14:tracePt t="27830" x="714375" y="2951163"/>
          <p14:tracePt t="27845" x="704850" y="2951163"/>
          <p14:tracePt t="27852" x="704850" y="2970213"/>
          <p14:tracePt t="27868" x="695325" y="2978150"/>
          <p14:tracePt t="27874" x="695325" y="2987675"/>
          <p14:tracePt t="27881" x="687388" y="2987675"/>
          <p14:tracePt t="27887" x="687388" y="3006725"/>
          <p14:tracePt t="27898" x="677863" y="3016250"/>
          <p14:tracePt t="27910" x="668338" y="3025775"/>
          <p14:tracePt t="27915" x="658813" y="3035300"/>
          <p14:tracePt t="27929" x="649288" y="3043238"/>
          <p14:tracePt t="27939" x="649288" y="3052763"/>
          <p14:tracePt t="27945" x="639763" y="3052763"/>
          <p14:tracePt t="27953" x="630238" y="3052763"/>
          <p14:tracePt t="27963" x="630238" y="3062288"/>
          <p14:tracePt t="27970" x="630238" y="3071813"/>
          <p14:tracePt t="27992" x="622300" y="3071813"/>
          <p14:tracePt t="28005" x="612775" y="3081338"/>
          <p14:tracePt t="29732" x="658813" y="3081338"/>
          <p14:tracePt t="29737" x="733425" y="3071813"/>
          <p14:tracePt t="29745" x="815975" y="3071813"/>
          <p14:tracePt t="29752" x="890588" y="3081338"/>
          <p14:tracePt t="29761" x="984250" y="3081338"/>
          <p14:tracePt t="29766" x="1047750" y="3081338"/>
          <p14:tracePt t="29775" x="1150938" y="3090863"/>
          <p14:tracePt t="29781" x="1243013" y="3108325"/>
          <p14:tracePt t="29789" x="1327150" y="3108325"/>
          <p14:tracePt t="29797" x="1447800" y="3127375"/>
          <p14:tracePt t="29805" x="1539875" y="3127375"/>
          <p14:tracePt t="29813" x="1744663" y="3146425"/>
          <p14:tracePt t="29829" x="1874838" y="3146425"/>
          <p14:tracePt t="29840" x="1947863" y="3146425"/>
          <p14:tracePt t="29845" x="1995488" y="3146425"/>
          <p14:tracePt t="29854" x="2041525" y="3146425"/>
          <p14:tracePt t="29860" x="2097088" y="3146425"/>
          <p14:tracePt t="29869" x="2133600" y="3136900"/>
          <p14:tracePt t="29876" x="2152650" y="3136900"/>
          <p14:tracePt t="29884" x="2189163" y="3136900"/>
          <p14:tracePt t="29893" x="2198688" y="3127375"/>
          <p14:tracePt t="29897" x="2217738" y="3127375"/>
          <p14:tracePt t="29909" x="2236788" y="3127375"/>
          <p14:tracePt t="29920" x="2254250" y="3127375"/>
          <p14:tracePt t="29935" x="2263775" y="3127375"/>
          <p14:tracePt t="29938" x="2282825" y="3127375"/>
          <p14:tracePt t="29956" x="2300288" y="3127375"/>
          <p14:tracePt t="29963" x="2309813" y="3127375"/>
          <p14:tracePt t="29985" x="2319338" y="3127375"/>
          <p14:tracePt t="29992" x="2328863" y="3127375"/>
          <p14:tracePt t="30017" x="2347913" y="3136900"/>
          <p14:tracePt t="30028" x="2357438" y="3136900"/>
          <p14:tracePt t="30033" x="2365375" y="3136900"/>
          <p14:tracePt t="30043" x="2374900" y="3146425"/>
          <p14:tracePt t="30050" x="2384425" y="3155950"/>
          <p14:tracePt t="30056" x="2393950" y="3155950"/>
          <p14:tracePt t="30064" x="2413000" y="3173413"/>
          <p14:tracePt t="30071" x="2420938" y="3173413"/>
          <p14:tracePt t="30080" x="2430463" y="3182938"/>
          <p14:tracePt t="30087" x="2439988" y="3182938"/>
          <p14:tracePt t="30096" x="2449513" y="3201988"/>
          <p14:tracePt t="30108" x="2478088" y="3211513"/>
          <p14:tracePt t="30112" x="2495550" y="3228975"/>
          <p14:tracePt t="30123" x="2495550" y="3238500"/>
          <p14:tracePt t="30127" x="2524125" y="3276600"/>
          <p14:tracePt t="30136" x="2533650" y="3284538"/>
          <p14:tracePt t="30144" x="2533650" y="3294063"/>
          <p14:tracePt t="30152" x="2541588" y="3303588"/>
          <p14:tracePt t="30160" x="2541588" y="3313113"/>
          <p14:tracePt t="30181" x="2541588" y="3322638"/>
          <p14:tracePt t="30190" x="2551113" y="3322638"/>
          <p14:tracePt t="30206" x="2560638" y="3340100"/>
          <p14:tracePt t="30217" x="2560638" y="3349625"/>
          <p14:tracePt t="30223" x="2560638" y="3359150"/>
          <p14:tracePt t="30232" x="2560638" y="3368675"/>
          <p14:tracePt t="30237" x="2560638" y="3378200"/>
          <p14:tracePt t="30246" x="2560638" y="3387725"/>
          <p14:tracePt t="30254" x="2551113" y="3405188"/>
          <p14:tracePt t="30261" x="2551113" y="3424238"/>
          <p14:tracePt t="30274" x="2541588" y="3443288"/>
          <p14:tracePt t="30299" x="2541588" y="3460750"/>
          <p14:tracePt t="30312" x="2524125" y="3470275"/>
          <p14:tracePt t="30330" x="2524125" y="3479800"/>
          <p14:tracePt t="30347" x="2514600" y="3479800"/>
          <p14:tracePt t="30355" x="2505075" y="3489325"/>
          <p14:tracePt t="30364" x="2495550" y="3498850"/>
          <p14:tracePt t="30369" x="2486025" y="3498850"/>
          <p14:tracePt t="30379" x="2459038" y="3517900"/>
          <p14:tracePt t="30394" x="2439988" y="3517900"/>
          <p14:tracePt t="30406" x="2430463" y="3517900"/>
          <p14:tracePt t="30409" x="2403475" y="3517900"/>
          <p14:tracePt t="30420" x="2393950" y="3517900"/>
          <p14:tracePt t="30426" x="2384425" y="3517900"/>
          <p14:tracePt t="30435" x="2374900" y="3508375"/>
          <p14:tracePt t="30442" x="2357438" y="3508375"/>
          <p14:tracePt t="30457" x="2347913" y="3498850"/>
          <p14:tracePt t="30464" x="2338388" y="3489325"/>
          <p14:tracePt t="30474" x="2319338" y="3489325"/>
          <p14:tracePt t="30488" x="2319338" y="3479800"/>
          <p14:tracePt t="30500" x="2300288" y="3479800"/>
          <p14:tracePt t="30519" x="2300288" y="3470275"/>
          <p14:tracePt t="30528" x="2292350" y="3470275"/>
          <p14:tracePt t="30535" x="2282825" y="3470275"/>
          <p14:tracePt t="30544" x="2273300" y="3470275"/>
          <p14:tracePt t="30558" x="2273300" y="3460750"/>
          <p14:tracePt t="30624" x="2263775" y="3452813"/>
          <p14:tracePt t="30646" x="2254250" y="3452813"/>
          <p14:tracePt t="30707" x="2244725" y="3452813"/>
          <p14:tracePt t="30723" x="2236788" y="3452813"/>
          <p14:tracePt t="30755" x="2227263" y="3452813"/>
          <p14:tracePt t="30761" x="2217738" y="3452813"/>
          <p14:tracePt t="30816" x="2208213" y="3452813"/>
          <p14:tracePt t="30833" x="2198688" y="3452813"/>
          <p14:tracePt t="30950" x="2189163" y="3452813"/>
          <p14:tracePt t="30986" x="2181225" y="3452813"/>
          <p14:tracePt t="31095" x="2171700" y="3452813"/>
          <p14:tracePt t="31148" x="2162175" y="3452813"/>
          <p14:tracePt t="31164" x="2152650" y="3460750"/>
          <p14:tracePt t="31175" x="2143125" y="3460750"/>
          <p14:tracePt t="31178" x="2143125" y="3470275"/>
          <p14:tracePt t="31189" x="2133600" y="3470275"/>
          <p14:tracePt t="31195" x="2116138" y="3470275"/>
          <p14:tracePt t="31219" x="2106613" y="3470275"/>
          <p14:tracePt t="31226" x="2097088" y="3470275"/>
          <p14:tracePt t="31232" x="2087563" y="3470275"/>
          <p14:tracePt t="31244" x="2068513" y="3470275"/>
          <p14:tracePt t="31258" x="2051050" y="3479800"/>
          <p14:tracePt t="31273" x="2022475" y="3479800"/>
          <p14:tracePt t="31290" x="2003425" y="3479800"/>
          <p14:tracePt t="31297" x="1995488" y="3479800"/>
          <p14:tracePt t="31306" x="1985963" y="3489325"/>
          <p14:tracePt t="31312" x="1976438" y="3489325"/>
          <p14:tracePt t="31319" x="1966913" y="3489325"/>
          <p14:tracePt t="31327" x="1947863" y="3498850"/>
          <p14:tracePt t="31335" x="1939925" y="3498850"/>
          <p14:tracePt t="31348" x="1930400" y="3498850"/>
          <p14:tracePt t="31353" x="1920875" y="3498850"/>
          <p14:tracePt t="31367" x="1911350" y="3498850"/>
          <p14:tracePt t="31384" x="1901825" y="3498850"/>
          <p14:tracePt t="31400" x="1892300" y="3498850"/>
          <p14:tracePt t="31414" x="1882775" y="3498850"/>
          <p14:tracePt t="31430" x="1874838" y="3498850"/>
          <p14:tracePt t="31457" x="1865313" y="3498850"/>
          <p14:tracePt t="31472" x="1855788" y="3498850"/>
          <p14:tracePt t="31501" x="1846263" y="3498850"/>
          <p14:tracePt t="31536" x="1836738" y="3498850"/>
          <p14:tracePt t="31681" x="1827213" y="3489325"/>
          <p14:tracePt t="31691" x="1827213" y="3479800"/>
          <p14:tracePt t="31696" x="1827213" y="3470275"/>
          <p14:tracePt t="31705" x="1827213" y="3460750"/>
          <p14:tracePt t="31712" x="1836738" y="3443288"/>
          <p14:tracePt t="31729" x="1836738" y="3433763"/>
          <p14:tracePt t="31740" x="1846263" y="3433763"/>
          <p14:tracePt t="31743" x="1855788" y="3424238"/>
          <p14:tracePt t="31754" x="1855788" y="3414713"/>
          <p14:tracePt t="31759" x="1874838" y="3405188"/>
          <p14:tracePt t="31770" x="1882775" y="3397250"/>
          <p14:tracePt t="31776" x="1901825" y="3378200"/>
          <p14:tracePt t="31784" x="1911350" y="3378200"/>
          <p14:tracePt t="31791" x="1939925" y="3349625"/>
          <p14:tracePt t="31798" x="1976438" y="3340100"/>
          <p14:tracePt t="31807" x="1995488" y="3332163"/>
          <p14:tracePt t="31812" x="2022475" y="3313113"/>
          <p14:tracePt t="31822" x="2087563" y="3294063"/>
          <p14:tracePt t="31836" x="2181225" y="3267075"/>
          <p14:tracePt t="31849" x="2217738" y="3257550"/>
          <p14:tracePt t="31855" x="2282825" y="3238500"/>
          <p14:tracePt t="31864" x="2319338" y="3238500"/>
          <p14:tracePt t="31871" x="2374900" y="3228975"/>
          <p14:tracePt t="31879" x="2420938" y="3228975"/>
          <p14:tracePt t="31884" x="2478088" y="3219450"/>
          <p14:tracePt t="31893" x="2514600" y="3201988"/>
          <p14:tracePt t="31901" x="2541588" y="3201988"/>
          <p14:tracePt t="31907" x="2616200" y="3201988"/>
          <p14:tracePt t="31918" x="2700338" y="3192463"/>
          <p14:tracePt t="31933" x="2755900" y="3192463"/>
          <p14:tracePt t="31944" x="2782888" y="3192463"/>
          <p14:tracePt t="31948" x="2801938" y="3192463"/>
          <p14:tracePt t="31958" x="2838450" y="3173413"/>
          <p14:tracePt t="31964" x="2876550" y="3173413"/>
          <p14:tracePt t="31973" x="2895600" y="3173413"/>
          <p14:tracePt t="31979" x="2932113" y="3173413"/>
          <p14:tracePt t="31989" x="2951163" y="3173413"/>
          <p14:tracePt t="31995" x="3006725" y="3173413"/>
          <p14:tracePt t="32001" x="3033713" y="3173413"/>
          <p14:tracePt t="32012" x="3079750" y="3173413"/>
          <p14:tracePt t="32026" x="3136900" y="3173413"/>
          <p14:tracePt t="32038" x="3173413" y="3173413"/>
          <p14:tracePt t="32042" x="3192463" y="3173413"/>
          <p14:tracePt t="32053" x="3228975" y="3173413"/>
          <p14:tracePt t="32059" x="3248025" y="3173413"/>
          <p14:tracePt t="32067" x="3275013" y="3173413"/>
          <p14:tracePt t="32073" x="3294063" y="3173413"/>
          <p14:tracePt t="32082" x="3321050" y="3182938"/>
          <p14:tracePt t="32089" x="3340100" y="3182938"/>
          <p14:tracePt t="32096" x="3376613" y="3192463"/>
          <p14:tracePt t="32105" x="3395663" y="3192463"/>
          <p14:tracePt t="32112" x="3441700" y="3192463"/>
          <p14:tracePt t="32121" x="3535363" y="3219450"/>
          <p14:tracePt t="32132" x="3571875" y="3219450"/>
          <p14:tracePt t="32134" x="3646488" y="3228975"/>
          <p14:tracePt t="32147" x="3692525" y="3228975"/>
          <p14:tracePt t="32153" x="3738563" y="3248025"/>
          <p14:tracePt t="32162" x="3795713" y="3248025"/>
          <p14:tracePt t="32168" x="3841750" y="3248025"/>
          <p14:tracePt t="32175" x="3897313" y="3257550"/>
          <p14:tracePt t="32183" x="3943350" y="3257550"/>
          <p14:tracePt t="32190" x="3998913" y="3257550"/>
          <p14:tracePt t="32199" x="4044950" y="3257550"/>
          <p14:tracePt t="32204" x="4092575" y="3267075"/>
          <p14:tracePt t="32213" x="4213225" y="3267075"/>
          <p14:tracePt t="32229" x="4351338" y="3284538"/>
          <p14:tracePt t="32241" x="4406900" y="3294063"/>
          <p14:tracePt t="32246" x="4471988" y="3294063"/>
          <p14:tracePt t="32256" x="4527550" y="3294063"/>
          <p14:tracePt t="32261" x="4573588" y="3313113"/>
          <p14:tracePt t="32271" x="4630738" y="3313113"/>
          <p14:tracePt t="32276" x="4676775" y="3313113"/>
          <p14:tracePt t="32285" x="4713288" y="3322638"/>
          <p14:tracePt t="32293" x="4732338" y="3322638"/>
          <p14:tracePt t="32299" x="4759325" y="3322638"/>
          <p14:tracePt t="32307" x="4778375" y="3332163"/>
          <p14:tracePt t="32350" x="4806950" y="3349625"/>
          <p14:tracePt t="32354" x="4806950" y="3368675"/>
          <p14:tracePt t="32364" x="4806950" y="3405188"/>
          <p14:tracePt t="41922" x="4797425" y="3405188"/>
          <p14:tracePt t="41923" x="4778375" y="3397250"/>
          <p14:tracePt t="41935" x="4759325" y="3397250"/>
          <p14:tracePt t="41941" x="4751388" y="3387725"/>
          <p14:tracePt t="41951" x="4741863" y="3387725"/>
          <p14:tracePt t="41958" x="4732338" y="3378200"/>
          <p14:tracePt t="41965" x="4722813" y="3378200"/>
          <p14:tracePt t="41972" x="4703763" y="3378200"/>
          <p14:tracePt t="41979" x="4694238" y="3378200"/>
          <p14:tracePt t="41989" x="4648200" y="3405188"/>
          <p14:tracePt t="42000" x="4630738" y="3405188"/>
          <p14:tracePt t="42002" x="4573588" y="3433763"/>
          <p14:tracePt t="42016" x="4537075" y="3452813"/>
          <p14:tracePt t="42020" x="4471988" y="3460750"/>
          <p14:tracePt t="42030" x="4416425" y="3460750"/>
          <p14:tracePt t="42035" x="4351338" y="3460750"/>
          <p14:tracePt t="42045" x="4286250" y="3460750"/>
          <p14:tracePt t="42050" x="4230688" y="3460750"/>
          <p14:tracePt t="42059" x="4184650" y="3443288"/>
          <p14:tracePt t="42067" x="4110038" y="3433763"/>
          <p14:tracePt t="42074" x="4017963" y="3414713"/>
          <p14:tracePt t="42083" x="3897313" y="3414713"/>
          <p14:tracePt t="42099" x="3795713" y="3405188"/>
          <p14:tracePt t="42112" x="3730625" y="3405188"/>
          <p14:tracePt t="42114" x="3675063" y="3387725"/>
          <p14:tracePt t="42125" x="3636963" y="3387725"/>
          <p14:tracePt t="42129" x="3600450" y="3397250"/>
          <p14:tracePt t="42139" x="3554413" y="3397250"/>
          <p14:tracePt t="42145" x="3489325" y="3405188"/>
          <p14:tracePt t="42152" x="3433763" y="3405188"/>
          <p14:tracePt t="42160" x="3368675" y="3405188"/>
          <p14:tracePt t="42168" x="3313113" y="3433763"/>
          <p14:tracePt t="42176" x="3219450" y="3433763"/>
          <p14:tracePt t="42182" x="3163888" y="3460750"/>
          <p14:tracePt t="42193" x="3024188" y="3489325"/>
          <p14:tracePt t="42206" x="2978150" y="3489325"/>
          <p14:tracePt t="42207" x="2941638" y="3489325"/>
          <p14:tracePt t="42219" x="2886075" y="3489325"/>
          <p14:tracePt t="42224" x="2838450" y="3508375"/>
          <p14:tracePt t="42234" x="2801938" y="3508375"/>
          <p14:tracePt t="42239" x="2765425" y="3517900"/>
          <p14:tracePt t="42248" x="2727325" y="3517900"/>
          <p14:tracePt t="42255" x="2681288" y="3517900"/>
          <p14:tracePt t="42262" x="2644775" y="3525838"/>
          <p14:tracePt t="42271" x="2589213" y="3544888"/>
          <p14:tracePt t="42276" x="2551113" y="3544888"/>
          <p14:tracePt t="42287" x="2486025" y="3544888"/>
          <p14:tracePt t="42301" x="2413000" y="3544888"/>
          <p14:tracePt t="42313" x="2374900" y="3554413"/>
          <p14:tracePt t="42318" x="2338388" y="3554413"/>
          <p14:tracePt t="42327" x="2300288" y="3554413"/>
          <p14:tracePt t="42334" x="2263775" y="3563938"/>
          <p14:tracePt t="42343" x="2244725" y="3563938"/>
          <p14:tracePt t="42348" x="2208213" y="3563938"/>
          <p14:tracePt t="42357" x="2162175" y="3581400"/>
          <p14:tracePt t="42366" x="2106613" y="3590925"/>
          <p14:tracePt t="42371" x="2060575" y="3600450"/>
          <p14:tracePt t="42381" x="1966913" y="3629025"/>
          <p14:tracePt t="42396" x="1882775" y="3656013"/>
          <p14:tracePt t="42407" x="1846263" y="3665538"/>
          <p14:tracePt t="42413" x="1809750" y="3665538"/>
          <p14:tracePt t="42422" x="1771650" y="3684588"/>
          <p14:tracePt t="42428" x="1735138" y="3694113"/>
          <p14:tracePt t="42436" x="1698625" y="3694113"/>
          <p14:tracePt t="42443" x="1679575" y="3711575"/>
          <p14:tracePt t="42452" x="1651000" y="3711575"/>
          <p14:tracePt t="42459" x="1633538" y="3730625"/>
          <p14:tracePt t="42465" x="1595438" y="3740150"/>
          <p14:tracePt t="42477" x="1549400" y="3759200"/>
          <p14:tracePt t="42487" x="1512888" y="3776663"/>
          <p14:tracePt t="42491" x="1493838" y="3786188"/>
          <p14:tracePt t="42501" x="1465263" y="3795713"/>
          <p14:tracePt t="42506" x="1428750" y="3822700"/>
          <p14:tracePt t="42517" x="1409700" y="3832225"/>
          <p14:tracePt t="42523" x="1382713" y="3860800"/>
          <p14:tracePt t="42531" x="1344613" y="3879850"/>
          <p14:tracePt t="42537" x="1327150" y="3897313"/>
          <p14:tracePt t="42545" x="1298575" y="3916363"/>
          <p14:tracePt t="42552" x="1289050" y="3925888"/>
          <p14:tracePt t="42560" x="1271588" y="3943350"/>
          <p14:tracePt t="42572" x="1243013" y="3981450"/>
          <p14:tracePt t="42586" x="1196975" y="4027488"/>
          <p14:tracePt t="42596" x="1187450" y="4056063"/>
          <p14:tracePt t="42600" x="1177925" y="4073525"/>
          <p14:tracePt t="42611" x="1168400" y="4111625"/>
          <p14:tracePt t="42615" x="1160463" y="4121150"/>
          <p14:tracePt t="42626" x="1160463" y="4138613"/>
          <p14:tracePt t="42632" x="1141413" y="4167188"/>
          <p14:tracePt t="42640" x="1131888" y="4176713"/>
          <p14:tracePt t="42648" x="1131888" y="4184650"/>
          <p14:tracePt t="42664" x="1131888" y="4203700"/>
          <p14:tracePt t="42756" x="1177925" y="4203700"/>
          <p14:tracePt t="42770" x="1225550" y="4194175"/>
          <p14:tracePt t="42775" x="1298575" y="4184650"/>
          <p14:tracePt t="42785" x="1409700" y="4184650"/>
          <p14:tracePt t="42790" x="1503363" y="4194175"/>
          <p14:tracePt t="42799" x="1689100" y="4203700"/>
          <p14:tracePt t="42806" x="1865313" y="4222750"/>
          <p14:tracePt t="42815" x="2087563" y="4241800"/>
          <p14:tracePt t="42820" x="2309813" y="4278313"/>
          <p14:tracePt t="42830" x="2533650" y="4268788"/>
          <p14:tracePt t="42838" x="2876550" y="4249738"/>
          <p14:tracePt t="42842" x="3117850" y="4232275"/>
          <p14:tracePt t="42852" x="3562350" y="4176713"/>
          <p14:tracePt t="42865" x="3767138" y="4138613"/>
          <p14:tracePt t="42866" x="3933825" y="4083050"/>
          <p14:tracePt t="42880" x="4044950" y="4073525"/>
          <p14:tracePt t="42885" x="4119563" y="4037013"/>
          <p14:tracePt t="42894" x="4175125" y="4027488"/>
          <p14:tracePt t="42898" x="4230688" y="4000500"/>
          <p14:tracePt t="42908" x="4268788" y="3990975"/>
          <p14:tracePt t="42916" x="4286250" y="3971925"/>
          <p14:tracePt t="42922" x="4295775" y="3962400"/>
          <p14:tracePt t="42932" x="4305300" y="3962400"/>
          <p14:tracePt t="42987" x="4213225" y="4037013"/>
          <p14:tracePt t="42994" x="4092575" y="4102100"/>
          <p14:tracePt t="43002" x="3952875" y="4138613"/>
          <p14:tracePt t="43017" x="3683000" y="4222750"/>
          <p14:tracePt t="43025" x="3554413" y="4249738"/>
          <p14:tracePt t="43033" x="3368675" y="4287838"/>
          <p14:tracePt t="43041" x="3098800" y="4324350"/>
          <p14:tracePt t="43053" x="2959100" y="4343400"/>
          <p14:tracePt t="43056" x="2867025" y="4360863"/>
          <p14:tracePt t="43067" x="2792413" y="4370388"/>
          <p14:tracePt t="43071" x="2719388" y="4389438"/>
          <p14:tracePt t="43082" x="2654300" y="4398963"/>
          <p14:tracePt t="43087" x="2579688" y="4398963"/>
          <p14:tracePt t="43096" x="2533650" y="4418013"/>
          <p14:tracePt t="43104" x="2478088" y="4418013"/>
          <p14:tracePt t="43113" x="2439988" y="4425950"/>
          <p14:tracePt t="43122" x="2420938" y="4425950"/>
          <p14:tracePt t="43125" x="2403475" y="4425950"/>
          <p14:tracePt t="43136" x="2374900" y="4435475"/>
          <p14:tracePt t="43184" x="2384425" y="4435475"/>
          <p14:tracePt t="43191" x="2420938" y="4435475"/>
          <p14:tracePt t="43198" x="2486025" y="4435475"/>
          <p14:tracePt t="43230" x="3433763" y="4297363"/>
          <p14:tracePt t="43241" x="3656013" y="4314825"/>
          <p14:tracePt t="43246" x="3971925" y="4343400"/>
          <p14:tracePt t="43256" x="4397375" y="4389438"/>
          <p14:tracePt t="43261" x="4741863" y="4435475"/>
          <p14:tracePt t="43271" x="5038725" y="4481513"/>
          <p14:tracePt t="43276" x="5335588" y="4519613"/>
          <p14:tracePt t="43286" x="5538788" y="4556125"/>
          <p14:tracePt t="43294" x="5697538" y="4594225"/>
          <p14:tracePt t="43299" x="5808663" y="4594225"/>
          <p14:tracePt t="43309" x="5929313" y="4594225"/>
          <p14:tracePt t="43325" x="5956300" y="4584700"/>
          <p14:tracePt t="43379" x="5827713" y="4584700"/>
          <p14:tracePt t="43387" x="5641975" y="4584700"/>
          <p14:tracePt t="43395" x="5400675" y="4584700"/>
          <p14:tracePt t="43404" x="4518025" y="4538663"/>
          <p14:tracePt t="43420" x="3683000" y="4510088"/>
          <p14:tracePt t="43430" x="3303588" y="4464050"/>
          <p14:tracePt t="43436" x="3052763" y="4445000"/>
          <p14:tracePt t="43444" x="2857500" y="4425950"/>
          <p14:tracePt t="43450" x="2671763" y="4435475"/>
          <p14:tracePt t="43461" x="2514600" y="4425950"/>
          <p14:tracePt t="43467" x="2384425" y="4425950"/>
          <p14:tracePt t="43473" x="2319338" y="4425950"/>
          <p14:tracePt t="43482" x="2244725" y="4425950"/>
          <p14:tracePt t="43488" x="2227263" y="4425950"/>
          <p14:tracePt t="43497" x="2208213" y="4425950"/>
          <p14:tracePt t="43528" x="2227263" y="4425950"/>
          <p14:tracePt t="43539" x="2338388" y="4408488"/>
          <p14:tracePt t="43545" x="2468563" y="4408488"/>
          <p14:tracePt t="43560" x="3257550" y="4222750"/>
          <p14:tracePt t="43567" x="3897313" y="4241800"/>
          <p14:tracePt t="43575" x="4583113" y="4241800"/>
          <p14:tracePt t="43584" x="5307013" y="4241800"/>
          <p14:tracePt t="43593" x="6597650" y="4333875"/>
          <p14:tracePt t="43609" x="7488238" y="4408488"/>
          <p14:tracePt t="43619" x="7775575" y="4425950"/>
          <p14:tracePt t="43623" x="7978775" y="4445000"/>
          <p14:tracePt t="43633" x="8137525" y="4445000"/>
          <p14:tracePt t="43639" x="8229600" y="4445000"/>
          <p14:tracePt t="43648" x="8267700" y="4445000"/>
          <p14:tracePt t="43654" x="8285163" y="4445000"/>
          <p14:tracePt t="43702" x="7905750" y="4398963"/>
          <p14:tracePt t="43713" x="7292975" y="4314825"/>
          <p14:tracePt t="43716" x="6680200" y="4222750"/>
          <p14:tracePt t="43728" x="5835650" y="4064000"/>
          <p14:tracePt t="43734" x="5297488" y="3916363"/>
          <p14:tracePt t="43743" x="4491038" y="3721100"/>
          <p14:tracePt t="43747" x="3952875" y="3609975"/>
          <p14:tracePt t="43757" x="3460750" y="3508375"/>
          <p14:tracePt t="43764" x="3033713" y="3452813"/>
          <p14:tracePt t="43771" x="2774950" y="3414713"/>
          <p14:tracePt t="43780" x="2420938" y="3378200"/>
          <p14:tracePt t="43796" x="2328863" y="3378200"/>
          <p14:tracePt t="43826" x="2347913" y="3349625"/>
          <p14:tracePt t="43836" x="2449513" y="3276600"/>
          <p14:tracePt t="43843" x="2570163" y="3238500"/>
          <p14:tracePt t="43851" x="2867025" y="3136900"/>
          <p14:tracePt t="43857" x="3748088" y="3006725"/>
          <p14:tracePt t="43865" x="4667250" y="2941638"/>
          <p14:tracePt t="43876" x="6764338" y="2801938"/>
          <p14:tracePt t="43891" x="8675688" y="2857500"/>
          <p14:tracePt t="43904" x="9853613" y="2997200"/>
          <p14:tracePt t="43915" x="10123488" y="3062288"/>
          <p14:tracePt t="43920" x="10252075" y="3098800"/>
          <p14:tracePt t="43930" x="10326688" y="3108325"/>
          <p14:tracePt t="43938" x="10336213" y="3108325"/>
          <p14:tracePt t="43945" x="10364788" y="3108325"/>
          <p14:tracePt t="43985" x="9955213" y="3163888"/>
          <p14:tracePt t="43996" x="9185275" y="3163888"/>
          <p14:tracePt t="43998" x="8574088" y="3257550"/>
          <p14:tracePt t="44011" x="7618413" y="3284538"/>
          <p14:tracePt t="44015" x="6791325" y="3349625"/>
          <p14:tracePt t="44025" x="5835650" y="3387725"/>
          <p14:tracePt t="44031" x="4927600" y="3359150"/>
          <p14:tracePt t="44039" x="4092575" y="3414713"/>
          <p14:tracePt t="44046" x="3265488" y="3359150"/>
          <p14:tracePt t="44054" x="2746375" y="3433763"/>
          <p14:tracePt t="44063" x="2189163" y="3414713"/>
          <p14:tracePt t="44068" x="2012950" y="3414713"/>
          <p14:tracePt t="44078" x="1855788" y="3414713"/>
          <p14:tracePt t="44105" x="1855788" y="3397250"/>
          <p14:tracePt t="44110" x="1874838" y="3340100"/>
          <p14:tracePt t="44119" x="1939925" y="3284538"/>
          <p14:tracePt t="44126" x="2124075" y="3192463"/>
          <p14:tracePt t="44136" x="2263775" y="3098800"/>
          <p14:tracePt t="44140" x="2560638" y="2997200"/>
          <p14:tracePt t="44148" x="3275013" y="2840038"/>
          <p14:tracePt t="44156" x="4129088" y="2644775"/>
          <p14:tracePt t="44163" x="4964113" y="2543175"/>
          <p14:tracePt t="44172" x="6484938" y="2533650"/>
          <p14:tracePt t="44184" x="7191375" y="2654300"/>
          <p14:tracePt t="44189" x="7802563" y="2746375"/>
          <p14:tracePt t="44198" x="8340725" y="2886075"/>
          <p14:tracePt t="44201" x="8702675" y="2987675"/>
          <p14:tracePt t="44214" x="8963025" y="3108325"/>
          <p14:tracePt t="44218" x="9129713" y="3182938"/>
          <p14:tracePt t="44228" x="9204325" y="3219450"/>
          <p14:tracePt t="44235" x="9223375" y="3238500"/>
          <p14:tracePt t="44280" x="9158288" y="3284538"/>
          <p14:tracePt t="44284" x="8963025" y="3322638"/>
          <p14:tracePt t="44293" x="8685213" y="3340100"/>
          <p14:tracePt t="44299" x="7951788" y="3322638"/>
          <p14:tracePt t="44309" x="7358063" y="3322638"/>
          <p14:tracePt t="44314" x="6718300" y="3340100"/>
          <p14:tracePt t="44323" x="6170613" y="3322638"/>
          <p14:tracePt t="44328" x="5659438" y="3294063"/>
          <p14:tracePt t="44337" x="5140325" y="3238500"/>
          <p14:tracePt t="44344" x="4732338" y="3238500"/>
          <p14:tracePt t="44351" x="4491038" y="3238500"/>
          <p14:tracePt t="44362" x="4129088" y="3219450"/>
          <p14:tracePt t="44375" x="4073525" y="3211513"/>
          <p14:tracePt t="44378" x="4054475" y="3211513"/>
          <p14:tracePt t="44423" x="4119563" y="3163888"/>
          <p14:tracePt t="44431" x="4213225" y="3136900"/>
          <p14:tracePt t="44438" x="4332288" y="3117850"/>
          <p14:tracePt t="44456" x="5641975" y="3081338"/>
          <p14:tracePt t="44467" x="6161088" y="3163888"/>
          <p14:tracePt t="44472" x="6735763" y="3248025"/>
          <p14:tracePt t="44483" x="7172325" y="3332163"/>
          <p14:tracePt t="44484" x="7543800" y="3452813"/>
          <p14:tracePt t="44496" x="7775575" y="3535363"/>
          <p14:tracePt t="44503" x="7942263" y="3563938"/>
          <p14:tracePt t="44512" x="7997825" y="3590925"/>
          <p14:tracePt t="44518" x="8035925" y="3619500"/>
          <p14:tracePt t="44527" x="8043863" y="3619500"/>
          <p14:tracePt t="44548" x="8062913" y="3638550"/>
          <p14:tracePt t="44565" x="8043863" y="3730625"/>
          <p14:tracePt t="44576" x="7988300" y="3767138"/>
          <p14:tracePt t="44583" x="7729538" y="3851275"/>
          <p14:tracePt t="44591" x="7200900" y="3935413"/>
          <p14:tracePt t="44597" x="6411913" y="4027488"/>
          <p14:tracePt t="44605" x="5724525" y="4056063"/>
          <p14:tracePt t="44611" x="4908550" y="4056063"/>
          <p14:tracePt t="44621" x="4314825" y="4083050"/>
          <p14:tracePt t="44627" x="3636963" y="4083050"/>
          <p14:tracePt t="44635" x="3182938" y="4083050"/>
          <p14:tracePt t="44644" x="2755900" y="4111625"/>
          <p14:tracePt t="44648" x="2533650" y="4129088"/>
          <p14:tracePt t="44659" x="2181225" y="4129088"/>
          <p14:tracePt t="44670" x="2106613" y="4148138"/>
          <p14:tracePt t="44674" x="2078038" y="4148138"/>
          <p14:tracePt t="44686" x="2051050" y="4157663"/>
          <p14:tracePt t="44691" x="2041525" y="4157663"/>
          <p14:tracePt t="44737" x="2124075" y="4129088"/>
          <p14:tracePt t="44743" x="2236788" y="4111625"/>
          <p14:tracePt t="44751" x="2913063" y="4027488"/>
          <p14:tracePt t="44765" x="3544888" y="4027488"/>
          <p14:tracePt t="44769" x="4148138" y="4073525"/>
          <p14:tracePt t="44779" x="4833938" y="4102100"/>
          <p14:tracePt t="44784" x="5502275" y="4222750"/>
          <p14:tracePt t="44794" x="5994400" y="4333875"/>
          <p14:tracePt t="44801" x="6550025" y="4538663"/>
          <p14:tracePt t="44811" x="6838950" y="4649788"/>
          <p14:tracePt t="44815" x="7143750" y="4816475"/>
          <p14:tracePt t="44823" x="7358063" y="4927600"/>
          <p14:tracePt t="44832" x="7478713" y="5021263"/>
          <p14:tracePt t="44837" x="7515225" y="5038725"/>
          <p14:tracePt t="44848" x="7561263" y="5067300"/>
          <p14:tracePt t="44863" x="7570788" y="5084763"/>
          <p14:tracePt t="44880" x="7570788" y="5113338"/>
          <p14:tracePt t="44893" x="7404100" y="5122863"/>
          <p14:tracePt t="44903" x="7227888" y="5122863"/>
          <p14:tracePt t="44911" x="6680200" y="5067300"/>
          <p14:tracePt t="44918" x="6151563" y="4956175"/>
          <p14:tracePt t="44927" x="5707063" y="4852988"/>
          <p14:tracePt t="44932" x="5140325" y="4797425"/>
          <p14:tracePt t="44942" x="4119563" y="4575175"/>
          <p14:tracePt t="44954" x="3738563" y="4546600"/>
          <p14:tracePt t="44960" x="3395663" y="4500563"/>
          <p14:tracePt t="44969" x="3173413" y="4464050"/>
          <p14:tracePt t="44973" x="2997200" y="4445000"/>
          <p14:tracePt t="44983" x="2838450" y="4454525"/>
          <p14:tracePt t="44987" x="2746375" y="4454525"/>
          <p14:tracePt t="44997" x="2690813" y="4454525"/>
          <p14:tracePt t="45003" x="2662238" y="4454525"/>
          <p14:tracePt t="45011" x="2644775" y="4454525"/>
          <p14:tracePt t="45052" x="2681288" y="4425950"/>
          <p14:tracePt t="45063" x="2746375" y="4389438"/>
          <p14:tracePt t="45068" x="2792413" y="4370388"/>
          <p14:tracePt t="45077" x="2830513" y="4343400"/>
          <p14:tracePt t="45082" x="2922588" y="4333875"/>
          <p14:tracePt t="45098" x="3368675" y="4287838"/>
          <p14:tracePt t="45106" x="3702050" y="4259263"/>
          <p14:tracePt t="45115" x="3998913" y="4297363"/>
          <p14:tracePt t="45120" x="4268788" y="4297363"/>
          <p14:tracePt t="45130" x="4899025" y="4360863"/>
          <p14:tracePt t="45146" x="5307013" y="4435475"/>
          <p14:tracePt t="45156" x="5492750" y="4473575"/>
          <p14:tracePt t="45160" x="5632450" y="4529138"/>
          <p14:tracePt t="45171" x="5743575" y="4556125"/>
          <p14:tracePt t="45176" x="5799138" y="4584700"/>
          <p14:tracePt t="45187" x="5854700" y="4602163"/>
          <p14:tracePt t="45193" x="5864225" y="4611688"/>
          <p14:tracePt t="45209" x="5873750" y="4611688"/>
          <p14:tracePt t="45303" x="5864225" y="4611688"/>
          <p14:tracePt t="45309" x="5835650" y="4594225"/>
          <p14:tracePt t="45319" x="5789613" y="4565650"/>
          <p14:tracePt t="45334" x="5707063" y="4538663"/>
          <p14:tracePt t="45345" x="5649913" y="4491038"/>
          <p14:tracePt t="45349" x="5594350" y="4464050"/>
          <p14:tracePt t="45360" x="5521325" y="4435475"/>
          <p14:tracePt t="45367" x="5465763" y="4408488"/>
          <p14:tracePt t="45375" x="5408613" y="4379913"/>
          <p14:tracePt t="45380" x="5326063" y="4333875"/>
          <p14:tracePt t="45390" x="5270500" y="4305300"/>
          <p14:tracePt t="45398" x="5195888" y="4259263"/>
          <p14:tracePt t="45403" x="5140325" y="4249738"/>
          <p14:tracePt t="45414" x="4991100" y="4176713"/>
          <p14:tracePt t="45428" x="4862513" y="4102100"/>
          <p14:tracePt t="45439" x="4778375" y="4064000"/>
          <p14:tracePt t="45444" x="4686300" y="4000500"/>
          <p14:tracePt t="45454" x="4565650" y="3952875"/>
          <p14:tracePt t="45459" x="4397375" y="3897313"/>
          <p14:tracePt t="45468" x="4286250" y="3860800"/>
          <p14:tracePt t="45477" x="4165600" y="3832225"/>
          <p14:tracePt t="45483" x="4044950" y="3795713"/>
          <p14:tracePt t="45491" x="3952875" y="3759200"/>
          <p14:tracePt t="45498" x="3841750" y="3749675"/>
          <p14:tracePt t="45507" x="3656013" y="3730625"/>
          <p14:tracePt t="45519" x="3544888" y="3730625"/>
          <p14:tracePt t="45524" x="3451225" y="3730625"/>
          <p14:tracePt t="45534" x="3376613" y="3740150"/>
          <p14:tracePt t="45538" x="3284538" y="3749675"/>
          <p14:tracePt t="45553" x="3173413" y="3805238"/>
          <p14:tracePt t="45563" x="3098800" y="3832225"/>
          <p14:tracePt t="45569" x="3043238" y="3879850"/>
          <p14:tracePt t="45577" x="2968625" y="3925888"/>
          <p14:tracePt t="45586" x="2903538" y="3981450"/>
          <p14:tracePt t="45593" x="2867025" y="4008438"/>
          <p14:tracePt t="45601" x="2774950" y="4064000"/>
          <p14:tracePt t="45618" x="2746375" y="4092575"/>
          <p14:tracePt t="45628" x="2736850" y="4102100"/>
          <p14:tracePt t="45631" x="2736850" y="4111625"/>
          <p14:tracePt t="45643" x="2709863" y="4138613"/>
          <p14:tracePt t="45649" x="2709863" y="4148138"/>
          <p14:tracePt t="45659" x="2690813" y="4167188"/>
          <p14:tracePt t="45672" x="2690813" y="4184650"/>
          <p14:tracePt t="45696" x="2700338" y="4203700"/>
          <p14:tracePt t="45709" x="2709863" y="4213225"/>
          <p14:tracePt t="45737" x="2838450" y="4333875"/>
          <p14:tracePt t="45742" x="2895600" y="4352925"/>
          <p14:tracePt t="45751" x="2951163" y="4418013"/>
          <p14:tracePt t="45757" x="3052763" y="4481513"/>
          <p14:tracePt t="45766" x="3136900" y="4565650"/>
          <p14:tracePt t="45775" x="3275013" y="4659313"/>
          <p14:tracePt t="45780" x="3441700" y="4751388"/>
          <p14:tracePt t="45791" x="3767138" y="4908550"/>
          <p14:tracePt t="45802" x="3887788" y="4946650"/>
          <p14:tracePt t="45806" x="4008438" y="4973638"/>
          <p14:tracePt t="45817" x="4148138" y="5011738"/>
          <p14:tracePt t="45824" x="4259263" y="5048250"/>
          <p14:tracePt t="45836" x="4425950" y="5057775"/>
          <p14:tracePt t="45845" x="4510088" y="5057775"/>
          <p14:tracePt t="45851" x="4565650" y="5057775"/>
          <p14:tracePt t="45860" x="4648200" y="5057775"/>
          <p14:tracePt t="45868" x="4686300" y="5048250"/>
          <p14:tracePt t="45875" x="4741863" y="5021263"/>
          <p14:tracePt t="45886" x="4824413" y="4983163"/>
          <p14:tracePt t="45896" x="4879975" y="4956175"/>
          <p14:tracePt t="45900" x="4908550" y="4946650"/>
          <p14:tracePt t="45911" x="4927600" y="4927600"/>
          <p14:tracePt t="45916" x="4954588" y="4908550"/>
          <p14:tracePt t="45926" x="4964113" y="4908550"/>
          <p14:tracePt t="45930" x="4973638" y="4881563"/>
          <p14:tracePt t="45946" x="4991100" y="4862513"/>
          <p14:tracePt t="45962" x="5010150" y="4835525"/>
          <p14:tracePt t="45978" x="5010150" y="4787900"/>
          <p14:tracePt t="46010" x="5010150" y="4779963"/>
          <p14:tracePt t="46020" x="4991100" y="4770438"/>
          <p14:tracePt t="46025" x="4973638" y="4741863"/>
          <p14:tracePt t="46034" x="4964113" y="4741863"/>
          <p14:tracePt t="46041" x="4945063" y="4741863"/>
          <p14:tracePt t="46051" x="4918075" y="4732338"/>
          <p14:tracePt t="46057" x="4899025" y="4732338"/>
          <p14:tracePt t="46063" x="4862513" y="4732338"/>
          <p14:tracePt t="46074" x="4806950" y="4732338"/>
          <p14:tracePt t="46087" x="4732338" y="4732338"/>
          <p14:tracePt t="46100" x="4686300" y="4732338"/>
          <p14:tracePt t="46105" x="4621213" y="4732338"/>
          <p14:tracePt t="46115" x="4565650" y="4732338"/>
          <p14:tracePt t="46119" x="4500563" y="4732338"/>
          <p14:tracePt t="46128" x="4452938" y="4732338"/>
          <p14:tracePt t="46135" x="4406900" y="4732338"/>
          <p14:tracePt t="46143" x="4332288" y="4714875"/>
          <p14:tracePt t="46151" x="4286250" y="4714875"/>
          <p14:tracePt t="46158" x="4249738" y="4705350"/>
          <p14:tracePt t="46166" x="4194175" y="4695825"/>
          <p14:tracePt t="46173" x="4148138" y="4695825"/>
          <p14:tracePt t="46183" x="4073525" y="4667250"/>
          <p14:tracePt t="46197" x="3998913" y="4667250"/>
          <p14:tracePt t="46208" x="3979863" y="4667250"/>
          <p14:tracePt t="46214" x="3943350" y="4667250"/>
          <p14:tracePt t="46224" x="3924300" y="4667250"/>
          <p14:tracePt t="46228" x="3897313" y="4667250"/>
          <p14:tracePt t="46245" x="3878263" y="4667250"/>
          <p14:tracePt t="46356" x="3878263" y="4676775"/>
          <p14:tracePt t="46371" x="3887788" y="4705350"/>
          <p14:tracePt t="46382" x="3887788" y="4714875"/>
          <p14:tracePt t="46387" x="3887788" y="4732338"/>
          <p14:tracePt t="46401" x="3887788" y="4760913"/>
          <p14:tracePt t="46411" x="3887788" y="4770438"/>
          <p14:tracePt t="46417" x="3887788" y="4779963"/>
          <p14:tracePt t="46426" x="3887788" y="4787900"/>
          <p14:tracePt t="46433" x="3887788" y="4806950"/>
          <p14:tracePt t="46442" x="3887788" y="4816475"/>
          <p14:tracePt t="46449" x="3878263" y="4816475"/>
          <p14:tracePt t="46465" x="3878263" y="4835525"/>
          <p14:tracePt t="46477" x="3859213" y="4835525"/>
          <p14:tracePt t="46492" x="3859213" y="4862513"/>
          <p14:tracePt t="46497" x="3832225" y="4862513"/>
          <p14:tracePt t="46511" x="3832225" y="4872038"/>
          <p14:tracePt t="46521" x="3813175" y="4881563"/>
          <p14:tracePt t="46535" x="3803650" y="4881563"/>
          <p14:tracePt t="46543" x="3795713" y="4891088"/>
          <p14:tracePt t="46549" x="3795713" y="4900613"/>
          <p14:tracePt t="46652" x="3906838" y="4900613"/>
          <p14:tracePt t="46670" x="3998913" y="4900613"/>
          <p14:tracePt t="46680" x="4017963" y="4918075"/>
          <p14:tracePt t="46685" x="4044950" y="4918075"/>
          <p14:tracePt t="46696" x="4064000" y="4937125"/>
          <p14:tracePt t="46700" x="4073525" y="4946650"/>
          <p14:tracePt t="46709" x="4083050" y="4946650"/>
          <p14:tracePt t="46724" x="4092575" y="4956175"/>
          <p14:tracePt t="46739" x="4100513" y="4956175"/>
          <p14:tracePt t="46775" x="4100513" y="4964113"/>
          <p14:tracePt t="46777" x="4110038" y="4964113"/>
          <p14:tracePt t="46788" x="4119563" y="4964113"/>
          <p14:tracePt t="46825" x="4129088" y="4964113"/>
          <p14:tracePt t="46847" x="4138613" y="4964113"/>
          <p14:tracePt t="46869" x="4148138" y="4964113"/>
          <p14:tracePt t="46873" x="4156075" y="4956175"/>
          <p14:tracePt t="46882" x="4184650" y="4956175"/>
          <p14:tracePt t="46898" x="4221163" y="4927600"/>
          <p14:tracePt t="46905" x="4240213" y="4927600"/>
          <p14:tracePt t="46913" x="4286250" y="4927600"/>
          <p14:tracePt t="46919" x="4324350" y="4927600"/>
          <p14:tracePt t="46928" x="4379913" y="4927600"/>
          <p14:tracePt t="46935" x="4425950" y="4927600"/>
          <p14:tracePt t="46941" x="4471988" y="4927600"/>
          <p14:tracePt t="46952" x="4611688" y="4927600"/>
          <p14:tracePt t="46963" x="4676775" y="4927600"/>
          <p14:tracePt t="46967" x="4768850" y="4927600"/>
          <p14:tracePt t="46978" x="4879975" y="4927600"/>
          <p14:tracePt t="46987" x="5019675" y="4927600"/>
          <p14:tracePt t="46991" x="5149850" y="4908550"/>
          <p14:tracePt t="46999" x="5307013" y="4908550"/>
          <p14:tracePt t="47007" x="5465763" y="4908550"/>
          <p14:tracePt t="47012" x="5622925" y="4891088"/>
          <p14:tracePt t="47023" x="5780088" y="4891088"/>
          <p14:tracePt t="47030" x="5938838" y="4891088"/>
          <p14:tracePt t="47037" x="6096000" y="4872038"/>
          <p14:tracePt t="47046" x="6272213" y="4862513"/>
          <p14:tracePt t="47060" x="6411913" y="4843463"/>
          <p14:tracePt t="47072" x="6448425" y="4835525"/>
          <p14:tracePt t="47075" x="6484938" y="4835525"/>
          <p14:tracePt t="47086" x="6523038" y="4806950"/>
          <p14:tracePt t="47092" x="6542088" y="4806950"/>
          <p14:tracePt t="47100" x="6578600" y="4779963"/>
          <p14:tracePt t="47107" x="6605588" y="4779963"/>
          <p14:tracePt t="47115" x="6605588" y="4760913"/>
          <p14:tracePt t="47122" x="6624638" y="4751388"/>
          <p14:tracePt t="47137" x="6643688" y="4741863"/>
          <p14:tracePt t="47153" x="6653213" y="4722813"/>
          <p14:tracePt t="47166" x="6662738" y="4705350"/>
          <p14:tracePt t="47181" x="6662738" y="4676775"/>
          <p14:tracePt t="47186" x="6662738" y="4667250"/>
          <p14:tracePt t="47195" x="6662738" y="4649788"/>
          <p14:tracePt t="47202" x="6662738" y="4640263"/>
          <p14:tracePt t="47209" x="6653213" y="4602163"/>
          <p14:tracePt t="47217" x="6653213" y="4594225"/>
          <p14:tracePt t="47224" x="6643688" y="4565650"/>
          <p14:tracePt t="47233" x="6615113" y="4510088"/>
          <p14:tracePt t="47238" x="6569075" y="4454525"/>
          <p14:tracePt t="47247" x="6421438" y="4287838"/>
          <p14:tracePt t="47261" x="6318250" y="4184650"/>
          <p14:tracePt t="47265" x="6040438" y="4017963"/>
          <p14:tracePt t="47275" x="5743575" y="3879850"/>
          <p14:tracePt t="47279" x="5502275" y="3795713"/>
          <p14:tracePt t="47289" x="5224463" y="3711575"/>
          <p14:tracePt t="47295" x="4935538" y="3694113"/>
          <p14:tracePt t="47304" x="4713288" y="3675063"/>
          <p14:tracePt t="47312" x="4518025" y="3684588"/>
          <p14:tracePt t="47319" x="4360863" y="3702050"/>
          <p14:tracePt t="47328" x="4129088" y="3759200"/>
          <p14:tracePt t="47333" x="3989388" y="3822700"/>
          <p14:tracePt t="47343" x="3702050" y="3990975"/>
          <p14:tracePt t="47358" x="3506788" y="4083050"/>
          <p14:tracePt t="47370" x="3441700" y="4148138"/>
          <p14:tracePt t="47376" x="3424238" y="4167188"/>
          <p14:tracePt t="47384" x="3395663" y="4194175"/>
          <p14:tracePt t="47389" x="3359150" y="4232275"/>
          <p14:tracePt t="47398" x="3349625" y="4268788"/>
          <p14:tracePt t="47405" x="3321050" y="4278313"/>
          <p14:tracePt t="47412" x="3321050" y="4314825"/>
          <p14:tracePt t="47421" x="3321050" y="4352925"/>
          <p14:tracePt t="47429" x="3313113" y="4360863"/>
          <p14:tracePt t="47438" x="3321050" y="4389438"/>
          <p14:tracePt t="47452" x="3321050" y="4418013"/>
          <p14:tracePt t="47463" x="3321050" y="4425950"/>
          <p14:tracePt t="47468" x="3340100" y="4454525"/>
          <p14:tracePt t="47479" x="3340100" y="4464050"/>
          <p14:tracePt t="47483" x="3359150" y="4500563"/>
          <p14:tracePt t="47493" x="3386138" y="4519613"/>
          <p14:tracePt t="47499" x="3424238" y="4575175"/>
          <p14:tracePt t="47507" x="3506788" y="4640263"/>
          <p14:tracePt t="47516" x="3627438" y="4714875"/>
          <p14:tracePt t="47522" x="3767138" y="4779963"/>
          <p14:tracePt t="47530" x="3952875" y="4852988"/>
          <p14:tracePt t="47536" x="4100513" y="4946650"/>
          <p14:tracePt t="47547" x="4370388" y="5011738"/>
          <p14:tracePt t="47558" x="4537075" y="5067300"/>
          <p14:tracePt t="47563" x="4676775" y="5103813"/>
          <p14:tracePt t="47572" x="4814888" y="5159375"/>
          <p14:tracePt t="47578" x="4973638" y="5168900"/>
          <p14:tracePt t="47587" x="5149850" y="5168900"/>
          <p14:tracePt t="47593" x="5353050" y="5159375"/>
          <p14:tracePt t="47602" x="5567363" y="5159375"/>
          <p14:tracePt t="47609" x="5799138" y="5122863"/>
          <p14:tracePt t="47616" x="5975350" y="5094288"/>
          <p14:tracePt t="47625" x="6300788" y="4983163"/>
          <p14:tracePt t="47641" x="6448425" y="4918075"/>
          <p14:tracePt t="47653" x="6484938" y="4900613"/>
          <p14:tracePt t="47658" x="6513513" y="4891088"/>
          <p14:tracePt t="47667" x="6532563" y="4872038"/>
          <p14:tracePt t="47673" x="6542088" y="4862513"/>
          <p14:tracePt t="47705" x="6542088" y="4843463"/>
          <p14:tracePt t="47711" x="6550025" y="4843463"/>
          <p14:tracePt t="47720" x="6550025" y="4806950"/>
          <p14:tracePt t="47735" x="6438900" y="4741863"/>
          <p14:tracePt t="47747" x="6300788" y="4667250"/>
          <p14:tracePt t="47750" x="6115050" y="4621213"/>
          <p14:tracePt t="47762" x="5891213" y="4584700"/>
          <p14:tracePt t="47766" x="5668963" y="4565650"/>
          <p14:tracePt t="47775" x="5473700" y="4565650"/>
          <p14:tracePt t="47781" x="5270500" y="4565650"/>
          <p14:tracePt t="47789" x="5048250" y="4565650"/>
          <p14:tracePt t="47796" x="4843463" y="4584700"/>
          <p14:tracePt t="47804" x="4602163" y="4584700"/>
          <p14:tracePt t="47812" x="4397375" y="4621213"/>
          <p14:tracePt t="47820" x="4175125" y="4640263"/>
          <p14:tracePt t="47829" x="3711575" y="4676775"/>
          <p14:tracePt t="47841" x="3516313" y="4695825"/>
          <p14:tracePt t="47845" x="3313113" y="4714875"/>
          <p14:tracePt t="47856" x="3136900" y="4732338"/>
          <p14:tracePt t="47859" x="2978150" y="4751388"/>
          <p14:tracePt t="47871" x="2792413" y="4770438"/>
          <p14:tracePt t="47875" x="2681288" y="4806950"/>
          <p14:tracePt t="47884" x="2560638" y="4826000"/>
          <p14:tracePt t="47892" x="2468563" y="4835525"/>
          <p14:tracePt t="47899" x="2413000" y="4862513"/>
          <p14:tracePt t="47908" x="2319338" y="4862513"/>
          <p14:tracePt t="47914" x="2273300" y="4862513"/>
          <p14:tracePt t="47923" x="2181225" y="4891088"/>
          <p14:tracePt t="47939" x="2106613" y="4891088"/>
          <p14:tracePt t="47949" x="2060575" y="4891088"/>
          <p14:tracePt t="47954" x="2041525" y="4891088"/>
          <p14:tracePt t="47964" x="2012950" y="4891088"/>
          <p14:tracePt t="47970" x="2003425" y="4891088"/>
          <p14:tracePt t="47980" x="1985963" y="4891088"/>
          <p14:tracePt t="48073" x="1976438" y="4908550"/>
          <p14:tracePt t="48087" x="1966913" y="4908550"/>
          <p14:tracePt t="48191" x="2022475" y="4900613"/>
          <p14:tracePt t="48209" x="2459038" y="4770438"/>
          <p14:tracePt t="48218" x="2570163" y="4770438"/>
          <p14:tracePt t="48223" x="2727325" y="4770438"/>
          <p14:tracePt t="48232" x="2857500" y="4770438"/>
          <p14:tracePt t="48237" x="3016250" y="4770438"/>
          <p14:tracePt t="48247" x="3144838" y="4770438"/>
          <p14:tracePt t="48255" x="3321050" y="4770438"/>
          <p14:tracePt t="48262" x="3479800" y="4770438"/>
          <p14:tracePt t="48271" x="3702050" y="4770438"/>
          <p14:tracePt t="48275" x="3952875" y="4732338"/>
          <p14:tracePt t="48286" x="4416425" y="4695825"/>
          <p14:tracePt t="48302" x="4927600" y="4611688"/>
          <p14:tracePt t="48316" x="5289550" y="4584700"/>
          <p14:tracePt t="48328" x="5446713" y="4584700"/>
          <p14:tracePt t="48331" x="5557838" y="4565650"/>
          <p14:tracePt t="48342" x="5668963" y="4565650"/>
          <p14:tracePt t="48348" x="5762625" y="4546600"/>
          <p14:tracePt t="48355" x="5835650" y="4546600"/>
          <p14:tracePt t="48362" x="5873750" y="4546600"/>
          <p14:tracePt t="48371" x="5900738" y="4546600"/>
          <p14:tracePt t="48380" x="5975350" y="4546600"/>
          <p14:tracePt t="48396" x="6021388" y="4546600"/>
          <p14:tracePt t="48406" x="6059488" y="4565650"/>
          <p14:tracePt t="48410" x="6076950" y="4565650"/>
          <p14:tracePt t="48421" x="6105525" y="4565650"/>
          <p14:tracePt t="48425" x="6124575" y="4565650"/>
          <p14:tracePt t="48436" x="6142038" y="4565650"/>
          <p14:tracePt t="48442" x="6151563" y="4565650"/>
          <p14:tracePt t="48450" x="6161088" y="4565650"/>
          <p14:tracePt t="48456" x="6170613" y="4565650"/>
          <p14:tracePt t="48465" x="6188075" y="4565650"/>
          <p14:tracePt t="48473" x="6197600" y="4575175"/>
          <p14:tracePt t="48480" x="6207125" y="4575175"/>
          <p14:tracePt t="48489" x="6272213" y="4575175"/>
          <p14:tracePt t="48501" x="6300788" y="4575175"/>
          <p14:tracePt t="48506" x="6356350" y="4556125"/>
          <p14:tracePt t="48515" x="6402388" y="4546600"/>
          <p14:tracePt t="48520" x="6457950" y="4546600"/>
          <p14:tracePt t="48531" x="6494463" y="4546600"/>
          <p14:tracePt t="48536" x="6542088" y="4546600"/>
          <p14:tracePt t="48545" x="6597650" y="4546600"/>
          <p14:tracePt t="48553" x="6643688" y="4565650"/>
          <p14:tracePt t="48559" x="6699250" y="4575175"/>
          <p14:tracePt t="48568" x="6745288" y="4584700"/>
          <p14:tracePt t="48573" x="6800850" y="4584700"/>
          <p14:tracePt t="48584" x="6921500" y="4611688"/>
          <p14:tracePt t="48595" x="7005638" y="4611688"/>
          <p14:tracePt t="48601" x="7097713" y="4611688"/>
          <p14:tracePt t="48610" x="7191375" y="4611688"/>
          <p14:tracePt t="48614" x="7283450" y="4630738"/>
          <p14:tracePt t="48624" x="7358063" y="4649788"/>
          <p14:tracePt t="48631" x="7450138" y="4649788"/>
          <p14:tracePt t="48639" x="7515225" y="4659313"/>
          <p14:tracePt t="48646" x="7589838" y="4659313"/>
          <p14:tracePt t="48654" x="7635875" y="4667250"/>
          <p14:tracePt t="48662" x="7710488" y="4667250"/>
          <p14:tracePt t="48668" x="7747000" y="4667250"/>
          <p14:tracePt t="48679" x="7812088" y="4667250"/>
          <p14:tracePt t="48689" x="7821613" y="4667250"/>
          <p14:tracePt t="48693" x="7831138" y="4667250"/>
          <p14:tracePt t="48880" x="7831138" y="4659313"/>
          <p14:tracePt t="48884" x="7831138" y="4649788"/>
          <p14:tracePt t="48893" x="7831138" y="4640263"/>
          <p14:tracePt t="48896" x="7831138" y="4621213"/>
          <p14:tracePt t="48914" x="7821613" y="4584700"/>
          <p14:tracePt t="48922" x="7812088" y="4575175"/>
          <p14:tracePt t="48936" x="7802563" y="4538663"/>
          <p14:tracePt t="48945" x="7794625" y="4529138"/>
          <p14:tracePt t="48951" x="7794625" y="4510088"/>
          <p14:tracePt t="48959" x="7785100" y="4491038"/>
          <p14:tracePt t="48973" x="7766050" y="4473575"/>
          <p14:tracePt t="48978" x="7766050" y="4454525"/>
          <p14:tracePt t="48991" x="7747000" y="4418013"/>
          <p14:tracePt t="49002" x="7739063" y="4389438"/>
          <p14:tracePt t="49007" x="7729538" y="4352925"/>
          <p14:tracePt t="49016" x="7710488" y="4314825"/>
          <p14:tracePt t="49023" x="7710488" y="4278313"/>
          <p14:tracePt t="49030" x="7700963" y="4259263"/>
          <p14:tracePt t="49037" x="7691438" y="4203700"/>
          <p14:tracePt t="49044" x="7673975" y="4167188"/>
          <p14:tracePt t="49055" x="7664450" y="4102100"/>
          <p14:tracePt t="49066" x="7645400" y="4073525"/>
          <p14:tracePt t="49070" x="7626350" y="4027488"/>
          <p14:tracePt t="49081" x="7618413" y="3990975"/>
          <p14:tracePt t="49087" x="7570788" y="3916363"/>
          <p14:tracePt t="49096" x="7543800" y="3860800"/>
          <p14:tracePt t="49101" x="7534275" y="3822700"/>
          <p14:tracePt t="49113" x="7505700" y="3786188"/>
          <p14:tracePt t="49118" x="7469188" y="3749675"/>
          <p14:tracePt t="49125" x="7423150" y="3665538"/>
          <p14:tracePt t="49132" x="7385050" y="3629025"/>
          <p14:tracePt t="49139" x="7321550" y="3573463"/>
          <p14:tracePt t="49149" x="7126288" y="3433763"/>
          <p14:tracePt t="49164" x="6931025" y="3359150"/>
          <p14:tracePt t="49176" x="6791325" y="3303588"/>
          <p14:tracePt t="49179" x="6643688" y="3248025"/>
          <p14:tracePt t="49190" x="6448425" y="3192463"/>
          <p14:tracePt t="49196" x="6245225" y="3155950"/>
          <p14:tracePt t="49205" x="6059488" y="3117850"/>
          <p14:tracePt t="49212" x="5854700" y="3062288"/>
          <p14:tracePt t="49221" x="5603875" y="3006725"/>
          <p14:tracePt t="49226" x="5353050" y="2987675"/>
          <p14:tracePt t="49234" x="5130800" y="2970213"/>
          <p14:tracePt t="49244" x="4751388" y="2951163"/>
          <p14:tracePt t="49256" x="4556125" y="2951163"/>
          <p14:tracePt t="49261" x="4379913" y="2960688"/>
          <p14:tracePt t="49270" x="4175125" y="2960688"/>
          <p14:tracePt t="49273" x="3998913" y="2978150"/>
          <p14:tracePt t="49285" x="3776663" y="2978150"/>
          <p14:tracePt t="49290" x="3571875" y="3016250"/>
          <p14:tracePt t="49299" x="3349625" y="3035300"/>
          <p14:tracePt t="49306" x="3127375" y="3071813"/>
          <p14:tracePt t="49313" x="2922588" y="3090863"/>
          <p14:tracePt t="49320" x="2746375" y="3127375"/>
          <p14:tracePt t="49328" x="2541588" y="3182938"/>
          <p14:tracePt t="49337" x="2403475" y="3211513"/>
          <p14:tracePt t="49343" x="2282825" y="3267075"/>
          <p14:tracePt t="49354" x="2087563" y="3349625"/>
          <p14:tracePt t="49363" x="2012950" y="3378200"/>
          <p14:tracePt t="49367" x="1957388" y="3405188"/>
          <p14:tracePt t="49379" x="1901825" y="3433763"/>
          <p14:tracePt t="49383" x="1865313" y="3460750"/>
          <p14:tracePt t="49394" x="1827213" y="3498850"/>
          <p14:tracePt t="49400" x="1790700" y="3535363"/>
          <p14:tracePt t="49407" x="1754188" y="3629025"/>
          <p14:tracePt t="49416" x="1725613" y="3684588"/>
          <p14:tracePt t="49422" x="1716088" y="3759200"/>
          <p14:tracePt t="49432" x="1689100" y="3860800"/>
          <p14:tracePt t="49445" x="1670050" y="4027488"/>
          <p14:tracePt t="49461" x="1643063" y="4148138"/>
          <p14:tracePt t="49473" x="1633538" y="4241800"/>
          <p14:tracePt t="49479" x="1614488" y="4360863"/>
          <p14:tracePt t="49488" x="1614488" y="4425950"/>
          <p14:tracePt t="49495" x="1614488" y="4500563"/>
          <p14:tracePt t="49503" x="1614488" y="4611688"/>
          <p14:tracePt t="49508" x="1614488" y="4695825"/>
          <p14:tracePt t="49517" x="1633538" y="4779963"/>
          <p14:tracePt t="49525" x="1651000" y="4826000"/>
          <p14:tracePt t="49531" x="1689100" y="4881563"/>
          <p14:tracePt t="49541" x="1901825" y="5076825"/>
          <p14:tracePt t="49557" x="2357438" y="5289550"/>
          <p14:tracePt t="49567" x="2690813" y="5410200"/>
          <p14:tracePt t="49573" x="2941638" y="5446713"/>
          <p14:tracePt t="49581" x="3248025" y="5494338"/>
          <p14:tracePt t="49588" x="3497263" y="5530850"/>
          <p14:tracePt t="49596" x="3786188" y="5521325"/>
          <p14:tracePt t="49603" x="4008438" y="5484813"/>
          <p14:tracePt t="49611" x="4213225" y="5429250"/>
          <p14:tracePt t="49620" x="4445000" y="5354638"/>
          <p14:tracePt t="49626" x="4686300" y="5270500"/>
          <p14:tracePt t="49636" x="5094288" y="5103813"/>
          <p14:tracePt t="49647" x="5260975" y="5011738"/>
          <p14:tracePt t="49648" x="5492750" y="4918075"/>
          <p14:tracePt t="49663" x="5678488" y="4843463"/>
          <p14:tracePt t="49665" x="5864225" y="4751388"/>
          <p14:tracePt t="49676" x="6049963" y="4659313"/>
          <p14:tracePt t="49682" x="6197600" y="4565650"/>
          <p14:tracePt t="49690" x="6356350" y="4473575"/>
          <p14:tracePt t="49697" x="6523038" y="4379913"/>
          <p14:tracePt t="49705" x="6662738" y="4314825"/>
          <p14:tracePt t="49712" x="6764338" y="4259263"/>
          <p14:tracePt t="49721" x="6865938" y="4194175"/>
          <p14:tracePt t="49730" x="6959600" y="4148138"/>
          <p14:tracePt t="49734" x="7042150" y="4121150"/>
          <p14:tracePt t="49744" x="7116763" y="4056063"/>
          <p14:tracePt t="49756" x="7135813" y="4027488"/>
          <p14:tracePt t="49760" x="7162800" y="4017963"/>
          <p14:tracePt t="49770" x="7172325" y="3990975"/>
          <p14:tracePt t="49776" x="7181850" y="3981450"/>
          <p14:tracePt t="49787" x="7181850" y="3971925"/>
          <p14:tracePt t="49792" x="7191375" y="3952875"/>
          <p14:tracePt t="49800" x="7191375" y="3935413"/>
          <p14:tracePt t="49824" x="7126288" y="3879850"/>
          <p14:tracePt t="49828" x="7015163" y="3870325"/>
          <p14:tracePt t="49837" x="6327775" y="3730625"/>
          <p14:tracePt t="49853" x="5400675" y="3544888"/>
          <p14:tracePt t="49865" x="4862513" y="3433763"/>
          <p14:tracePt t="49870" x="4462463" y="3332163"/>
          <p14:tracePt t="49879" x="3887788" y="3219450"/>
          <p14:tracePt t="49886" x="3441700" y="3136900"/>
          <p14:tracePt t="49897" x="3127375" y="3136900"/>
          <p14:tracePt t="49899" x="2736850" y="3090863"/>
          <p14:tracePt t="49913" x="2495550" y="3071813"/>
          <p14:tracePt t="49916" x="2116138" y="3098800"/>
          <p14:tracePt t="49929" x="1957388" y="3136900"/>
          <p14:tracePt t="49930" x="1836738" y="3146425"/>
          <p14:tracePt t="49944" x="1744663" y="3163888"/>
          <p14:tracePt t="49946" x="1689100" y="3192463"/>
          <p14:tracePt t="49960" x="1651000" y="3219450"/>
          <p14:tracePt t="49965" x="1633538" y="3238500"/>
          <p14:tracePt t="49973" x="1585913" y="3294063"/>
          <p14:tracePt t="49980" x="1568450" y="3332163"/>
          <p14:tracePt t="49988" x="1539875" y="3368675"/>
          <p14:tracePt t="49995" x="1539875" y="3405188"/>
          <p14:tracePt t="50002" x="1539875" y="3443288"/>
          <p14:tracePt t="50013" x="1539875" y="3460750"/>
          <p14:tracePt t="50017" x="1539875" y="3489325"/>
          <p14:tracePt t="50027" x="1558925" y="3563938"/>
          <p14:tracePt t="50039" x="1558925" y="3581400"/>
          <p14:tracePt t="50044" x="1577975" y="3609975"/>
          <p14:tracePt t="50068" x="1643063" y="3767138"/>
          <p14:tracePt t="50074" x="1670050" y="3822700"/>
          <p14:tracePt t="50082" x="1716088" y="3897313"/>
          <p14:tracePt t="50089" x="1744663" y="3952875"/>
          <p14:tracePt t="50097" x="1790700" y="4037013"/>
          <p14:tracePt t="50105" x="1827213" y="4073525"/>
          <p14:tracePt t="50112" x="1939925" y="4194175"/>
          <p14:tracePt t="50122" x="2143125" y="4360863"/>
          <p14:tracePt t="50133" x="2282825" y="4454525"/>
          <p14:tracePt t="50138" x="2495550" y="4546600"/>
          <p14:tracePt t="50147" x="2635250" y="4659313"/>
          <p14:tracePt t="50153" x="2801938" y="4732338"/>
          <p14:tracePt t="50163" x="2987675" y="4806950"/>
          <p14:tracePt t="50168" x="3144838" y="4872038"/>
          <p14:tracePt t="50179" x="3313113" y="4946650"/>
          <p14:tracePt t="50183" x="3470275" y="5002213"/>
          <p14:tracePt t="50191" x="3590925" y="5038725"/>
          <p14:tracePt t="50200" x="3665538" y="5048250"/>
          <p14:tracePt t="50206" x="3730625" y="5048250"/>
          <p14:tracePt t="50216" x="3803650" y="5057775"/>
          <p14:tracePt t="50228" x="3813175" y="5057775"/>
          <p14:tracePt t="50233" x="3832225" y="5057775"/>
          <p14:tracePt t="50243" x="3841750" y="5048250"/>
          <p14:tracePt t="50247" x="3851275" y="5038725"/>
          <p14:tracePt t="50309" x="3878263" y="5021263"/>
          <p14:tracePt t="50325" x="3878263" y="5011738"/>
          <p14:tracePt t="50336" x="3878263" y="5002213"/>
          <p14:tracePt t="50373" x="3841750" y="4973638"/>
          <p14:tracePt t="50380" x="3786188" y="4946650"/>
          <p14:tracePt t="50389" x="3711575" y="4946650"/>
          <p14:tracePt t="50394" x="3617913" y="4918075"/>
          <p14:tracePt t="50403" x="3321050" y="4881563"/>
          <p14:tracePt t="50419" x="3024188" y="4843463"/>
          <p14:tracePt t="50430" x="2847975" y="4806950"/>
          <p14:tracePt t="50436" x="2736850" y="4797425"/>
          <p14:tracePt t="50446" x="2570163" y="4779963"/>
          <p14:tracePt t="50452" x="2505075" y="4760913"/>
          <p14:tracePt t="50459" x="2384425" y="4741863"/>
          <p14:tracePt t="50466" x="2338388" y="4741863"/>
          <p14:tracePt t="50475" x="2273300" y="4741863"/>
          <p14:tracePt t="50483" x="2236788" y="4741863"/>
          <p14:tracePt t="50490" x="2217738" y="4741863"/>
          <p14:tracePt t="50499" x="2181225" y="4741863"/>
          <p14:tracePt t="50592" x="2217738" y="4741863"/>
          <p14:tracePt t="50611" x="2644775" y="4686300"/>
          <p14:tracePt t="50619" x="2820988" y="4686300"/>
          <p14:tracePt t="50624" x="2997200" y="4686300"/>
          <p14:tracePt t="50633" x="3173413" y="4686300"/>
          <p14:tracePt t="50639" x="3376613" y="4649788"/>
          <p14:tracePt t="50648" x="3581400" y="4630738"/>
          <p14:tracePt t="50656" x="3776663" y="4594225"/>
          <p14:tracePt t="50663" x="3962400" y="4538663"/>
          <p14:tracePt t="50671" x="4119563" y="4481513"/>
          <p14:tracePt t="50678" x="4305300" y="4408488"/>
          <p14:tracePt t="50687" x="4592638" y="4249738"/>
          <p14:tracePt t="50701" x="4797425" y="4129088"/>
          <p14:tracePt t="50714" x="4889500" y="4064000"/>
          <p14:tracePt t="50720" x="4973638" y="4017963"/>
          <p14:tracePt t="50728" x="5029200" y="3952875"/>
          <p14:tracePt t="50734" x="5065713" y="3935413"/>
          <p14:tracePt t="50744" x="5121275" y="3887788"/>
          <p14:tracePt t="50749" x="5176838" y="3851275"/>
          <p14:tracePt t="50758" x="5224463" y="3822700"/>
          <p14:tracePt t="50765" x="5260975" y="3749675"/>
          <p14:tracePt t="50772" x="5297488" y="3711575"/>
          <p14:tracePt t="50782" x="5381625" y="3581400"/>
          <p14:tracePt t="50797" x="5400675" y="3508375"/>
          <p14:tracePt t="50807" x="5400675" y="3489325"/>
          <p14:tracePt t="50812" x="5400675" y="3433763"/>
          <p14:tracePt t="50823" x="5400675" y="3424238"/>
          <p14:tracePt t="50827" x="5400675" y="3405188"/>
          <p14:tracePt t="50836" x="5400675" y="3397250"/>
          <p14:tracePt t="50845" x="5381625" y="3378200"/>
          <p14:tracePt t="50851" x="5372100" y="3349625"/>
          <p14:tracePt t="50860" x="5297488" y="3276600"/>
          <p14:tracePt t="50865" x="5232400" y="3228975"/>
          <p14:tracePt t="50878" x="5075238" y="3117850"/>
          <p14:tracePt t="50888" x="4983163" y="3090863"/>
          <p14:tracePt t="50890" x="4862513" y="3035300"/>
          <p14:tracePt t="50902" x="4722813" y="3006725"/>
          <p14:tracePt t="50907" x="4583113" y="2970213"/>
          <p14:tracePt t="50917" x="4471988" y="2951163"/>
          <p14:tracePt t="50920" x="4370388" y="2922588"/>
          <p14:tracePt t="50933" x="4259263" y="2922588"/>
          <p14:tracePt t="50937" x="4165600" y="2886075"/>
          <p14:tracePt t="50946" x="4054475" y="2886075"/>
          <p14:tracePt t="50956" x="3943350" y="2876550"/>
          <p14:tracePt t="50960" x="3841750" y="2857500"/>
          <p14:tracePt t="50970" x="3656013" y="2876550"/>
          <p14:tracePt t="50985" x="3489325" y="2922588"/>
          <p14:tracePt t="50996" x="3433763" y="2951163"/>
          <p14:tracePt t="51000" x="3340100" y="2987675"/>
          <p14:tracePt t="51011" x="3238500" y="3016250"/>
          <p14:tracePt t="51015" x="3163888" y="3062288"/>
          <p14:tracePt t="51024" x="3071813" y="3098800"/>
          <p14:tracePt t="51032" x="3016250" y="3127375"/>
          <p14:tracePt t="51041" x="2932113" y="3192463"/>
          <p14:tracePt t="51049" x="2876550" y="3228975"/>
          <p14:tracePt t="51055" x="2792413" y="3332163"/>
          <p14:tracePt t="51065" x="2616200" y="3581400"/>
          <p14:tracePt t="51079" x="2495550" y="3776663"/>
          <p14:tracePt t="51091" x="2468563" y="3832225"/>
          <p14:tracePt t="51094" x="2420938" y="3916363"/>
          <p14:tracePt t="51106" x="2393950" y="4008438"/>
          <p14:tracePt t="51110" x="2374900" y="4102100"/>
          <p14:tracePt t="51120" x="2357438" y="4194175"/>
          <p14:tracePt t="51126" x="2365375" y="4287838"/>
          <p14:tracePt t="51134" x="2365375" y="4343400"/>
          <p14:tracePt t="51142" x="2384425" y="4408488"/>
          <p14:tracePt t="51150" x="2403475" y="4445000"/>
          <p14:tracePt t="51156" x="2420938" y="4500563"/>
          <p14:tracePt t="51165" x="2449513" y="4556125"/>
          <p14:tracePt t="51175" x="2514600" y="4659313"/>
          <p14:tracePt t="51185" x="2551113" y="4705350"/>
          <p14:tracePt t="51189" x="2616200" y="4760913"/>
          <p14:tracePt t="51203" x="2736850" y="4881563"/>
          <p14:tracePt t="51215" x="2838450" y="4946650"/>
          <p14:tracePt t="51218" x="2913063" y="4983163"/>
          <p14:tracePt t="51228" x="2968625" y="5021263"/>
          <p14:tracePt t="51236" x="3043238" y="5038725"/>
          <p14:tracePt t="51243" x="3136900" y="5067300"/>
          <p14:tracePt t="51250" x="3192463" y="5094288"/>
          <p14:tracePt t="51259" x="3265488" y="5122863"/>
          <p14:tracePt t="51265" x="3433763" y="5141913"/>
          <p14:tracePt t="51281" x="3497263" y="5141913"/>
          <p14:tracePt t="51285" x="3571875" y="5141913"/>
          <p14:tracePt t="51294" x="3617913" y="5141913"/>
          <p14:tracePt t="51297" x="3665538" y="5141913"/>
          <p14:tracePt t="51308" x="3711575" y="5113338"/>
          <p14:tracePt t="51314" x="3738563" y="5113338"/>
          <p14:tracePt t="51324" x="3776663" y="5084763"/>
          <p14:tracePt t="51331" x="3803650" y="5076825"/>
          <p14:tracePt t="51337" x="3822700" y="5067300"/>
          <p14:tracePt t="51345" x="3851275" y="5038725"/>
          <p14:tracePt t="51352" x="3859213" y="5021263"/>
          <p14:tracePt t="51361" x="3897313" y="5002213"/>
          <p14:tracePt t="51377" x="3924300" y="4964113"/>
          <p14:tracePt t="51388" x="3943350" y="4956175"/>
          <p14:tracePt t="51391" x="3952875" y="4937125"/>
          <p14:tracePt t="51403" x="3979863" y="4908550"/>
          <p14:tracePt t="51409" x="4017963" y="4881563"/>
          <p14:tracePt t="51417" x="4073525" y="4843463"/>
          <p14:tracePt t="54464" x="4092575" y="4816475"/>
          <p14:tracePt t="54470" x="4119563" y="4797425"/>
          <p14:tracePt t="54479" x="4156075" y="4760913"/>
          <p14:tracePt t="54488" x="4156075" y="4751388"/>
          <p14:tracePt t="54494" x="4165600" y="4751388"/>
          <p14:tracePt t="54516" x="4175125" y="4732338"/>
          <p14:tracePt t="54534" x="4184650" y="4705350"/>
          <p14:tracePt t="54544" x="4184650" y="4695825"/>
          <p14:tracePt t="54549" x="4184650" y="4676775"/>
          <p14:tracePt t="54558" x="4175125" y="4640263"/>
          <p14:tracePt t="54564" x="4148138" y="4621213"/>
          <p14:tracePt t="54572" x="4119563" y="4584700"/>
          <p14:tracePt t="54580" x="4064000" y="4538663"/>
          <p14:tracePt t="54588" x="4008438" y="4491038"/>
          <p14:tracePt t="54598" x="3859213" y="4418013"/>
          <p14:tracePt t="54613" x="3721100" y="4343400"/>
          <p14:tracePt t="54623" x="3665538" y="4305300"/>
          <p14:tracePt t="54630" x="3590925" y="4268788"/>
          <p14:tracePt t="54638" x="3535363" y="4232275"/>
          <p14:tracePt t="54644" x="3460750" y="4194175"/>
          <p14:tracePt t="54654" x="3395663" y="4157663"/>
          <p14:tracePt t="54658" x="3321050" y="4111625"/>
          <p14:tracePt t="54667" x="3219450" y="4056063"/>
          <p14:tracePt t="54675" x="3144838" y="4027488"/>
          <p14:tracePt t="54681" x="3024188" y="3990975"/>
          <p14:tracePt t="54691" x="2820988" y="3943350"/>
          <p14:tracePt t="54704" x="2644775" y="3879850"/>
          <p14:tracePt t="54718" x="2570163" y="3851275"/>
          <p14:tracePt t="54722" x="2495550" y="3841750"/>
          <p14:tracePt t="54732" x="2403475" y="3822700"/>
          <p14:tracePt t="54737" x="2357438" y="3814763"/>
          <p14:tracePt t="54747" x="2300288" y="3795713"/>
          <p14:tracePt t="54754" x="2227263" y="3786188"/>
          <p14:tracePt t="54763" x="2171700" y="3759200"/>
          <p14:tracePt t="54771" x="2124075" y="3759200"/>
          <p14:tracePt t="54777" x="2078038" y="3759200"/>
          <p14:tracePt t="54786" x="1957388" y="3776663"/>
          <p14:tracePt t="54801" x="1819275" y="3832225"/>
          <p14:tracePt t="54813" x="1744663" y="3860800"/>
          <p14:tracePt t="54817" x="1689100" y="3887788"/>
          <p14:tracePt t="54826" x="1633538" y="3916363"/>
          <p14:tracePt t="54833" x="1595438" y="3952875"/>
          <p14:tracePt t="54841" x="1539875" y="4000500"/>
          <p14:tracePt t="54846" x="1503363" y="4037013"/>
          <p14:tracePt t="54856" x="1465263" y="4064000"/>
          <p14:tracePt t="54864" x="1409700" y="4121150"/>
          <p14:tracePt t="54871" x="1344613" y="4194175"/>
          <p14:tracePt t="54879" x="1289050" y="4241800"/>
          <p14:tracePt t="54884" x="1206500" y="4324350"/>
          <p14:tracePt t="54895" x="1039813" y="4473575"/>
          <p14:tracePt t="54906" x="955675" y="4556125"/>
          <p14:tracePt t="54908" x="909638" y="4630738"/>
          <p14:tracePt t="54921" x="854075" y="4686300"/>
          <p14:tracePt t="54926" x="825500" y="4741863"/>
          <p14:tracePt t="54936" x="815975" y="4770438"/>
          <p14:tracePt t="54942" x="798513" y="4806950"/>
          <p14:tracePt t="54949" x="798513" y="4816475"/>
          <p14:tracePt t="54962" x="788988" y="4826000"/>
          <p14:tracePt t="55044" x="798513" y="4826000"/>
          <p14:tracePt t="55052" x="825500" y="4835525"/>
          <p14:tracePt t="55059" x="835025" y="4843463"/>
          <p14:tracePt t="55067" x="854075" y="4843463"/>
          <p14:tracePt t="55074" x="871538" y="4852988"/>
          <p14:tracePt t="55085" x="919163" y="4862513"/>
          <p14:tracePt t="55095" x="927100" y="4862513"/>
          <p14:tracePt t="55099" x="955675" y="4862513"/>
          <p14:tracePt t="55110" x="974725" y="4862513"/>
          <p14:tracePt t="55114" x="1011238" y="4881563"/>
          <p14:tracePt t="55125" x="1066800" y="4881563"/>
          <p14:tracePt t="55130" x="1112838" y="4891088"/>
          <p14:tracePt t="55139" x="1206500" y="4891088"/>
          <p14:tracePt t="55146" x="1271588" y="4891088"/>
          <p14:tracePt t="55153" x="1327150" y="4891088"/>
          <p14:tracePt t="55161" x="1392238" y="4908550"/>
          <p14:tracePt t="55169" x="1447800" y="4918075"/>
          <p14:tracePt t="55177" x="1512888" y="4918075"/>
          <p14:tracePt t="55192" x="1549400" y="4918075"/>
          <p14:tracePt t="55195" x="1577975" y="4918075"/>
          <p14:tracePt t="55204" x="1624013" y="4918075"/>
          <p14:tracePt t="55208" x="1643063" y="4918075"/>
          <p14:tracePt t="55218" x="1670050" y="4918075"/>
          <p14:tracePt t="55224" x="1689100" y="4918075"/>
          <p14:tracePt t="55234" x="1706563" y="4918075"/>
          <p14:tracePt t="55240" x="1716088" y="4918075"/>
          <p14:tracePt t="55247" x="1735138" y="4918075"/>
          <p14:tracePt t="55253" x="1744663" y="4918075"/>
          <p14:tracePt t="55262" x="1754188" y="4918075"/>
          <p14:tracePt t="55270" x="1781175" y="4918075"/>
          <p14:tracePt t="55288" x="1790700" y="4918075"/>
          <p14:tracePt t="55570" x="1920875" y="4918075"/>
          <p14:tracePt t="55580" x="2124075" y="4937125"/>
          <p14:tracePt t="55585" x="2319338" y="4937125"/>
          <p14:tracePt t="55596" x="2495550" y="4937125"/>
          <p14:tracePt t="55602" x="2700338" y="4937125"/>
          <p14:tracePt t="55610" x="2876550" y="4956175"/>
          <p14:tracePt t="55617" x="3079750" y="4973638"/>
          <p14:tracePt t="55625" x="3238500" y="4992688"/>
          <p14:tracePt t="55633" x="3414713" y="5011738"/>
          <p14:tracePt t="55639" x="3617913" y="5029200"/>
          <p14:tracePt t="55647" x="3887788" y="5057775"/>
          <p14:tracePt t="55665" x="4165600" y="5094288"/>
          <p14:tracePt t="55678" x="4305300" y="5132388"/>
          <p14:tracePt t="55679" x="4416425" y="5149850"/>
          <p14:tracePt t="55690" x="4556125" y="5159375"/>
          <p14:tracePt t="55696" x="4648200" y="5197475"/>
          <p14:tracePt t="55704" x="4703763" y="5205413"/>
          <p14:tracePt t="55711" x="4768850" y="5224463"/>
          <p14:tracePt t="55720" x="4843463" y="5253038"/>
          <p14:tracePt t="55725" x="4899025" y="5253038"/>
          <p14:tracePt t="55734" x="4945063" y="5262563"/>
          <p14:tracePt t="55742" x="5000625" y="5280025"/>
          <p14:tracePt t="55749" x="5048250" y="5280025"/>
          <p14:tracePt t="55759" x="5149850" y="5280025"/>
          <p14:tracePt t="55770" x="5224463" y="5289550"/>
          <p14:tracePt t="55774" x="5316538" y="5308600"/>
          <p14:tracePt t="55784" x="5381625" y="5308600"/>
          <p14:tracePt t="55791" x="5446713" y="5308600"/>
          <p14:tracePt t="55801" x="5538788" y="5308600"/>
          <p14:tracePt t="55805" x="5613400" y="5289550"/>
          <p14:tracePt t="55812" x="5688013" y="5289550"/>
          <p14:tracePt t="55820" x="5734050" y="5289550"/>
          <p14:tracePt t="55827" x="5770563" y="5289550"/>
          <p14:tracePt t="55835" x="5808663" y="5289550"/>
          <p14:tracePt t="55841" x="5827713" y="5289550"/>
          <p14:tracePt t="55856" x="5845175" y="5289550"/>
          <p14:tracePt t="55907" x="5854700" y="5289550"/>
          <p14:tracePt t="55914" x="5873750" y="5289550"/>
          <p14:tracePt t="55988" x="5883275" y="5280025"/>
          <p14:tracePt t="55993" x="5891213" y="5270500"/>
          <p14:tracePt t="56008" x="5891213" y="5253038"/>
          <p14:tracePt t="56016" x="5900738" y="5253038"/>
          <p14:tracePt t="56023" x="5900738" y="5224463"/>
          <p14:tracePt t="56031" x="5910263" y="5224463"/>
          <p14:tracePt t="56037" x="5910263" y="5197475"/>
          <p14:tracePt t="56044" x="5910263" y="5187950"/>
          <p14:tracePt t="56052" x="5900738" y="5168900"/>
          <p14:tracePt t="56058" x="5900738" y="5159375"/>
          <p14:tracePt t="56067" x="5891213" y="5149850"/>
          <p14:tracePt t="56075" x="5873750" y="5113338"/>
          <p14:tracePt t="56090" x="5873750" y="5103813"/>
          <p14:tracePt t="56092" x="5864225" y="5103813"/>
          <p14:tracePt t="56103" x="5854700" y="5094288"/>
          <p14:tracePt t="56106" x="5835650" y="5076825"/>
          <p14:tracePt t="56117" x="5808663" y="5067300"/>
          <p14:tracePt t="56123" x="5799138" y="5057775"/>
          <p14:tracePt t="56134" x="5789613" y="5048250"/>
          <p14:tracePt t="56141" x="5770563" y="5048250"/>
          <p14:tracePt t="56147" x="5762625" y="5021263"/>
          <p14:tracePt t="56154" x="5753100" y="5021263"/>
          <p14:tracePt t="56161" x="5743575" y="5002213"/>
          <p14:tracePt t="56171" x="5707063" y="4992688"/>
          <p14:tracePt t="56187" x="5678488" y="4983163"/>
          <p14:tracePt t="56198" x="5659438" y="4956175"/>
          <p14:tracePt t="56212" x="5632450" y="4956175"/>
          <p14:tracePt t="56217" x="5622925" y="4946650"/>
          <p14:tracePt t="56227" x="5613400" y="4937125"/>
          <p14:tracePt t="56235" x="5603875" y="4937125"/>
          <p14:tracePt t="56241" x="5594350" y="4937125"/>
          <p14:tracePt t="56250" x="5586413" y="4937125"/>
          <p14:tracePt t="56255" x="5576888" y="4937125"/>
          <p14:tracePt t="56263" x="5567363" y="4937125"/>
          <p14:tracePt t="56279" x="5548313" y="4937125"/>
          <p14:tracePt t="56295" x="5538788" y="4937125"/>
          <p14:tracePt t="56307" x="5529263" y="4937125"/>
          <p14:tracePt t="56320" x="5521325" y="4937125"/>
          <p14:tracePt t="56325" x="5511800" y="4937125"/>
          <p14:tracePt t="56336" x="5502275" y="4937125"/>
          <p14:tracePt t="56342" x="5492750" y="4946650"/>
          <p14:tracePt t="56358" x="5473700" y="4946650"/>
          <p14:tracePt t="56365" x="5465763" y="4956175"/>
          <p14:tracePt t="56375" x="5456238" y="4964113"/>
          <p14:tracePt t="56386" x="5437188" y="4964113"/>
          <p14:tracePt t="56388" x="5418138" y="4992688"/>
          <p14:tracePt t="56401" x="5408613" y="4992688"/>
          <p14:tracePt t="56406" x="5400675" y="5002213"/>
          <p14:tracePt t="56416" x="5391150" y="5011738"/>
          <p14:tracePt t="56421" x="5372100" y="5021263"/>
          <p14:tracePt t="56429" x="5372100" y="5029200"/>
          <p14:tracePt t="56438" x="5362575" y="5029200"/>
          <p14:tracePt t="56444" x="5345113" y="5048250"/>
          <p14:tracePt t="56470" x="5326063" y="5067300"/>
          <p14:tracePt t="56485" x="5316538" y="5076825"/>
          <p14:tracePt t="56496" x="5307013" y="5084763"/>
          <p14:tracePt t="56501" x="5307013" y="5094288"/>
          <p14:tracePt t="56509" x="5307013" y="5103813"/>
          <p14:tracePt t="56516" x="5297488" y="5113338"/>
          <p14:tracePt t="56526" x="5297488" y="5132388"/>
          <p14:tracePt t="56531" x="5280025" y="5149850"/>
          <p14:tracePt t="56538" x="5280025" y="5168900"/>
          <p14:tracePt t="56548" x="5280025" y="5187950"/>
          <p14:tracePt t="56553" x="5270500" y="5214938"/>
          <p14:tracePt t="56563" x="5270500" y="5243513"/>
          <p14:tracePt t="56576" x="5260975" y="5262563"/>
          <p14:tracePt t="56589" x="5260975" y="5270500"/>
          <p14:tracePt t="56592" x="5260975" y="5280025"/>
          <p14:tracePt t="56605" x="5260975" y="5289550"/>
          <p14:tracePt t="56672" x="5270500" y="5289550"/>
          <p14:tracePt t="56684" x="5280025" y="5280025"/>
          <p14:tracePt t="57095" x="5446713" y="5299075"/>
          <p14:tracePt t="57105" x="5707063" y="5364163"/>
          <p14:tracePt t="57112" x="5929313" y="5383213"/>
          <p14:tracePt t="57119" x="6132513" y="5419725"/>
          <p14:tracePt t="57127" x="6356350" y="5419725"/>
          <p14:tracePt t="57134" x="6597650" y="5419725"/>
          <p14:tracePt t="57145" x="7042150" y="5456238"/>
          <p14:tracePt t="57159" x="7553325" y="5456238"/>
          <p14:tracePt t="57170" x="7766050" y="5456238"/>
          <p14:tracePt t="57175" x="8016875" y="5475288"/>
          <p14:tracePt t="57185" x="8212138" y="5494338"/>
          <p14:tracePt t="57188" x="8453438" y="5494338"/>
          <p14:tracePt t="57199" x="8610600" y="5511800"/>
          <p14:tracePt t="57206" x="8750300" y="5503863"/>
          <p14:tracePt t="57214" x="8842375" y="5511800"/>
          <p14:tracePt t="57222" x="8897938" y="5511800"/>
          <p14:tracePt t="57228" x="8916988" y="5503863"/>
          <p14:tracePt t="57236" x="8943975" y="5503863"/>
          <p14:tracePt t="57253" x="8953500" y="5503863"/>
          <p14:tracePt t="57300" x="8934450" y="5503863"/>
          <p14:tracePt t="57307" x="8796338" y="5494338"/>
          <p14:tracePt t="57316" x="8637588" y="5494338"/>
          <p14:tracePt t="57322" x="8461375" y="5494338"/>
          <p14:tracePt t="57331" x="7785100" y="5494338"/>
          <p14:tracePt t="57347" x="6754813" y="5410200"/>
          <p14:tracePt t="57357" x="6151563" y="5354638"/>
          <p14:tracePt t="57363" x="5697538" y="5354638"/>
          <p14:tracePt t="57372" x="5353050" y="5308600"/>
          <p14:tracePt t="57377" x="4899025" y="5308600"/>
          <p14:tracePt t="57387" x="4573588" y="5308600"/>
          <p14:tracePt t="57394" x="4360863" y="5308600"/>
          <p14:tracePt t="57402" x="4156075" y="5318125"/>
          <p14:tracePt t="57410" x="3952875" y="5335588"/>
          <p14:tracePt t="57416" x="3776663" y="5335588"/>
          <p14:tracePt t="57426" x="3636963" y="5345113"/>
          <p14:tracePt t="57431" x="3571875" y="5364163"/>
          <p14:tracePt t="57441" x="3479800" y="5364163"/>
          <p14:tracePt t="57455" x="3451225" y="5364163"/>
          <p14:tracePt t="57519" x="3497263" y="5345113"/>
          <p14:tracePt t="57524" x="3571875" y="5318125"/>
          <p14:tracePt t="57536" x="4100513" y="5205413"/>
          <p14:tracePt t="57550" x="4899025" y="5159375"/>
          <p14:tracePt t="57561" x="5224463" y="5159375"/>
          <p14:tracePt t="57566" x="5594350" y="5178425"/>
          <p14:tracePt t="57578" x="5929313" y="5197475"/>
          <p14:tracePt t="57581" x="6170613" y="5214938"/>
          <p14:tracePt t="57591" x="6392863" y="5233988"/>
          <p14:tracePt t="57598" x="6550025" y="5253038"/>
          <p14:tracePt t="57605" x="6708775" y="5270500"/>
          <p14:tracePt t="57613" x="6800850" y="5270500"/>
          <p14:tracePt t="57619" x="6846888" y="5270500"/>
          <p14:tracePt t="57630" x="6911975" y="5270500"/>
          <p14:tracePt t="57641" x="6921500" y="5270500"/>
          <p14:tracePt t="57708" x="6783388" y="5326063"/>
          <p14:tracePt t="57715" x="6643688" y="5354638"/>
          <p14:tracePt t="57724" x="5956300" y="5373688"/>
          <p14:tracePt t="57736" x="5492750" y="5400675"/>
          <p14:tracePt t="57739" x="5084763" y="5400675"/>
          <p14:tracePt t="57750" x="4611688" y="5364163"/>
          <p14:tracePt t="57755" x="4286250" y="5364163"/>
          <p14:tracePt t="57765" x="3952875" y="5318125"/>
          <p14:tracePt t="57770" x="3617913" y="5289550"/>
          <p14:tracePt t="57779" x="3284538" y="5270500"/>
          <p14:tracePt t="57786" x="3024188" y="5233988"/>
          <p14:tracePt t="57794" x="2774950" y="5187950"/>
          <p14:tracePt t="57802" x="2551113" y="5187950"/>
          <p14:tracePt t="57808" x="2347913" y="5168900"/>
          <p14:tracePt t="57819" x="2143125" y="5141913"/>
          <p14:tracePt t="57830" x="2068513" y="5122863"/>
          <p14:tracePt t="57835" x="2022475" y="5122863"/>
          <p14:tracePt t="57845" x="1985963" y="5122863"/>
          <p14:tracePt t="57849" x="1966913" y="5122863"/>
          <p14:tracePt t="57914" x="2032000" y="5103813"/>
          <p14:tracePt t="57924" x="2106613" y="5057775"/>
          <p14:tracePt t="57928" x="2292350" y="4927600"/>
          <p14:tracePt t="57939" x="2719388" y="4806950"/>
          <p14:tracePt t="57943" x="3117850" y="4732338"/>
          <p14:tracePt t="57953" x="3497263" y="4686300"/>
          <p14:tracePt t="57960" x="3979863" y="4630738"/>
          <p14:tracePt t="57970" x="4360863" y="4584700"/>
          <p14:tracePt t="57974" x="4602163" y="4565650"/>
          <p14:tracePt t="57982" x="4918075" y="4538663"/>
          <p14:tracePt t="57991" x="5353050" y="4538663"/>
          <p14:tracePt t="58003" x="5557838" y="4538663"/>
          <p14:tracePt t="58006" x="5715000" y="4529138"/>
          <p14:tracePt t="58020" x="5854700" y="4529138"/>
          <p14:tracePt t="58024" x="5938838" y="4529138"/>
          <p14:tracePt t="58033" x="6011863" y="4546600"/>
          <p14:tracePt t="58036" x="6049963" y="4556125"/>
          <p14:tracePt t="58047" x="6076950" y="4575175"/>
          <p14:tracePt t="58055" x="6086475" y="4584700"/>
          <p14:tracePt t="58069" x="6096000" y="4594225"/>
          <p14:tracePt t="58079" x="6115050" y="4611688"/>
          <p14:tracePt t="58086" x="6115050" y="4640263"/>
          <p14:tracePt t="58100" x="6115050" y="4676775"/>
          <p14:tracePt t="58113" x="6096000" y="4732338"/>
          <p14:tracePt t="58118" x="6086475" y="4741863"/>
          <p14:tracePt t="58129" x="6076950" y="4770438"/>
          <p14:tracePt t="58132" x="6040438" y="4806950"/>
          <p14:tracePt t="58142" x="6011863" y="4843463"/>
          <p14:tracePt t="58149" x="5891213" y="4891088"/>
          <p14:tracePt t="58156" x="5780088" y="4891088"/>
          <p14:tracePt t="58171" x="5400675" y="4918075"/>
          <p14:tracePt t="58180" x="4814888" y="4973638"/>
          <p14:tracePt t="58192" x="4462463" y="5048250"/>
          <p14:tracePt t="58197" x="4203700" y="5084763"/>
          <p14:tracePt t="58207" x="3851275" y="5159375"/>
          <p14:tracePt t="58208" x="3506788" y="5205413"/>
          <p14:tracePt t="58221" x="3257550" y="5243513"/>
          <p14:tracePt t="58228" x="2913063" y="5289550"/>
          <p14:tracePt t="58236" x="2560638" y="5364163"/>
          <p14:tracePt t="58242" x="2244725" y="5429250"/>
          <p14:tracePt t="58251" x="1930400" y="5521325"/>
          <p14:tracePt t="58259" x="1670050" y="5559425"/>
          <p14:tracePt t="58265" x="1484313" y="5632450"/>
          <p14:tracePt t="58274" x="1344613" y="5716588"/>
          <p14:tracePt t="58280" x="1243013" y="5772150"/>
          <p14:tracePt t="58289" x="1141413" y="5800725"/>
          <p14:tracePt t="58304" x="1131888" y="5800725"/>
          <p14:tracePt t="58354" x="1150938" y="5791200"/>
          <p14:tracePt t="58360" x="1196975" y="5753100"/>
          <p14:tracePt t="58367" x="1233488" y="5688013"/>
          <p14:tracePt t="58374" x="1363663" y="5605463"/>
          <p14:tracePt t="58383" x="1957388" y="5521325"/>
          <p14:tracePt t="58399" x="2801938" y="5559425"/>
          <p14:tracePt t="58411" x="3192463" y="5605463"/>
          <p14:tracePt t="58415" x="3721100" y="5716588"/>
          <p14:tracePt t="58425" x="4156075" y="5800725"/>
          <p14:tracePt t="58430" x="4546600" y="5846763"/>
          <p14:tracePt t="58439" x="4908550" y="5938838"/>
          <p14:tracePt t="58448" x="5345113" y="6022975"/>
          <p14:tracePt t="58454" x="5649913" y="6059488"/>
          <p14:tracePt t="58462" x="5956300" y="6124575"/>
          <p14:tracePt t="58470" x="6216650" y="6170613"/>
          <p14:tracePt t="58479" x="6578600" y="6235700"/>
          <p14:tracePt t="58490" x="6689725" y="6254750"/>
          <p14:tracePt t="58494" x="6783388" y="6273800"/>
          <p14:tracePt t="58509" x="6856413" y="6283325"/>
          <p14:tracePt t="58520" x="6875463" y="6283325"/>
          <p14:tracePt t="58586" x="6783388" y="6329363"/>
          <p14:tracePt t="58603" x="6559550" y="6329363"/>
          <p14:tracePt t="58613" x="6421438" y="6319838"/>
          <p14:tracePt t="58620" x="6291263" y="6300788"/>
          <p14:tracePt t="58628" x="6170613" y="6300788"/>
          <p14:tracePt t="58636" x="6086475" y="6300788"/>
          <p14:tracePt t="58643" x="5994400" y="6291263"/>
          <p14:tracePt t="58652" x="5919788" y="6273800"/>
          <p14:tracePt t="58657" x="5808663" y="6273800"/>
          <p14:tracePt t="58667" x="5576888" y="6245225"/>
          <p14:tracePt t="58683" x="5372100" y="6226175"/>
          <p14:tracePt t="58694" x="5297488" y="6208713"/>
          <p14:tracePt t="58697" x="5224463" y="6208713"/>
          <p14:tracePt t="58708" x="5195888" y="6208713"/>
          <p14:tracePt t="58715" x="5168900" y="6199188"/>
          <p14:tracePt t="58723" x="5159375" y="6189663"/>
          <p14:tracePt t="68496" x="5111750" y="6180138"/>
          <p14:tracePt t="68504" x="5038725" y="6134100"/>
          <p14:tracePt t="68512" x="4954588" y="6088063"/>
          <p14:tracePt t="68518" x="4918075" y="6059488"/>
          <p14:tracePt t="68527" x="4862513" y="6013450"/>
          <p14:tracePt t="68533" x="4824413" y="5994400"/>
          <p14:tracePt t="68544" x="4732338" y="5929313"/>
          <p14:tracePt t="68558" x="4676775" y="5873750"/>
          <p14:tracePt t="68569" x="4621213" y="5818188"/>
          <p14:tracePt t="68574" x="4592638" y="5800725"/>
          <p14:tracePt t="68584" x="4537075" y="5753100"/>
          <p14:tracePt t="68588" x="4500563" y="5716588"/>
          <p14:tracePt t="68598" x="4471988" y="5707063"/>
          <p14:tracePt t="68605" x="4425950" y="5661025"/>
          <p14:tracePt t="68612" x="4406900" y="5641975"/>
          <p14:tracePt t="68621" x="4389438" y="5632450"/>
          <p14:tracePt t="68627" x="4360863" y="5614988"/>
          <p14:tracePt t="68634" x="4351338" y="5595938"/>
          <p14:tracePt t="68638" x="4332288" y="5595938"/>
          <p14:tracePt t="68652" x="4314825" y="5576888"/>
          <p14:tracePt t="68663" x="4305300" y="5567363"/>
          <p14:tracePt t="68669" x="4295775" y="5567363"/>
          <p14:tracePt t="68679" x="4286250" y="5549900"/>
          <p14:tracePt t="68700" x="4268788" y="5549900"/>
          <p14:tracePt t="68717" x="4259263" y="5549900"/>
          <p14:tracePt t="68731" x="4249738" y="5559425"/>
          <p14:tracePt t="68759" x="4240213" y="5567363"/>
          <p14:tracePt t="68824" x="4230688" y="5567363"/>
          <p14:tracePt t="68842" x="4221163" y="5567363"/>
          <p14:tracePt t="68931" x="4230688" y="5549900"/>
          <p14:tracePt t="68935" x="4276725" y="5530850"/>
          <p14:tracePt t="68961" x="4546600" y="5429250"/>
          <p14:tracePt t="68967" x="4686300" y="5438775"/>
          <p14:tracePt t="68976" x="4814888" y="5438775"/>
          <p14:tracePt t="68982" x="5019675" y="5456238"/>
          <p14:tracePt t="68990" x="5241925" y="5511800"/>
          <p14:tracePt t="69000" x="5427663" y="5549900"/>
          <p14:tracePt t="69003" x="5586413" y="5576888"/>
          <p14:tracePt t="69015" x="5929313" y="5688013"/>
          <p14:tracePt t="69026" x="6115050" y="5745163"/>
          <p14:tracePt t="69029" x="6253163" y="5762625"/>
          <p14:tracePt t="69040" x="6364288" y="5781675"/>
          <p14:tracePt t="69047" x="6477000" y="5772150"/>
          <p14:tracePt t="69056" x="6550025" y="5772150"/>
          <p14:tracePt t="69061" x="6605588" y="5745163"/>
          <p14:tracePt t="69070" x="6670675" y="5745163"/>
          <p14:tracePt t="69077" x="6708775" y="5735638"/>
          <p14:tracePt t="69084" x="6718300" y="5726113"/>
          <p14:tracePt t="69092" x="6735763" y="5726113"/>
          <p14:tracePt t="69164" x="6699250" y="5697538"/>
          <p14:tracePt t="69171" x="6670675" y="5680075"/>
          <p14:tracePt t="69179" x="6624638" y="5670550"/>
          <p14:tracePt t="69188" x="6569075" y="5661025"/>
          <p14:tracePt t="69194" x="6494463" y="5641975"/>
          <p14:tracePt t="69201" x="6402388" y="5614988"/>
          <p14:tracePt t="69201" x="6327775" y="5595938"/>
          <p14:tracePt t="69215" x="6216650" y="5576888"/>
          <p14:tracePt t="69219" x="6096000" y="5549900"/>
          <p14:tracePt t="69229" x="6003925" y="5530850"/>
          <p14:tracePt t="69235" x="5910263" y="5530850"/>
          <p14:tracePt t="69243" x="5818188" y="5530850"/>
          <p14:tracePt t="69250" x="5724525" y="5503863"/>
          <p14:tracePt t="69258" x="5632450" y="5503863"/>
          <p14:tracePt t="69266" x="5538788" y="5484813"/>
          <p14:tracePt t="69273" x="5427663" y="5465763"/>
          <p14:tracePt t="69281" x="5335588" y="5446713"/>
          <p14:tracePt t="69287" x="5241925" y="5438775"/>
          <p14:tracePt t="69295" x="5075238" y="5419725"/>
          <p14:tracePt t="69309" x="5010150" y="5419725"/>
          <p14:tracePt t="69312" x="4935538" y="5410200"/>
          <p14:tracePt t="69325" x="4862513" y="5391150"/>
          <p14:tracePt t="69328" x="4787900" y="5383213"/>
          <p14:tracePt t="69339" x="4741863" y="5383213"/>
          <p14:tracePt t="69346" x="4703763" y="5364163"/>
          <p14:tracePt t="69353" x="4648200" y="5354638"/>
          <p14:tracePt t="69359" x="4630738" y="5354638"/>
          <p14:tracePt t="69368" x="4621213" y="5354638"/>
          <p14:tracePt t="69376" x="4602163" y="5345113"/>
          <p14:tracePt t="69391" x="4592638" y="5345113"/>
          <p14:tracePt t="69453" x="4621213" y="5345113"/>
          <p14:tracePt t="69462" x="4676775" y="5326063"/>
          <p14:tracePt t="69469" x="4713288" y="5326063"/>
          <p14:tracePt t="69476" x="4778375" y="5318125"/>
          <p14:tracePt t="69485" x="4954588" y="5299075"/>
          <p14:tracePt t="69501" x="5335588" y="5280025"/>
          <p14:tracePt t="69512" x="5492750" y="5280025"/>
          <p14:tracePt t="69516" x="5622925" y="5280025"/>
          <p14:tracePt t="69527" x="5734050" y="5280025"/>
          <p14:tracePt t="69533" x="5827713" y="5280025"/>
          <p14:tracePt t="69540" x="5900738" y="5262563"/>
          <p14:tracePt t="69549" x="5956300" y="5253038"/>
          <p14:tracePt t="69556" x="6011863" y="5224463"/>
          <p14:tracePt t="69565" x="6059488" y="5205413"/>
          <p14:tracePt t="69569" x="6086475" y="5187950"/>
          <p14:tracePt t="69580" x="6105525" y="5168900"/>
          <p14:tracePt t="69591" x="6124575" y="5149850"/>
          <p14:tracePt t="69595" x="6124575" y="5122863"/>
          <p14:tracePt t="69607" x="6132513" y="5103813"/>
          <p14:tracePt t="69612" x="6142038" y="5094288"/>
          <p14:tracePt t="69622" x="6142038" y="5084763"/>
          <p14:tracePt t="69625" x="6142038" y="5076825"/>
          <p14:tracePt t="69635" x="6132513" y="5048250"/>
          <p14:tracePt t="69642" x="6132513" y="5038725"/>
          <p14:tracePt t="69650" x="6115050" y="5021263"/>
          <p14:tracePt t="69658" x="6059488" y="4983163"/>
          <p14:tracePt t="69665" x="6003925" y="4964113"/>
          <p14:tracePt t="69674" x="5818188" y="4918075"/>
          <p14:tracePt t="69689" x="5613400" y="4900613"/>
          <p14:tracePt t="69700" x="5473700" y="4908550"/>
          <p14:tracePt t="69705" x="5381625" y="4908550"/>
          <p14:tracePt t="69715" x="5297488" y="4908550"/>
          <p14:tracePt t="69721" x="5224463" y="4927600"/>
          <p14:tracePt t="69730" x="5130800" y="4937125"/>
          <p14:tracePt t="69737" x="5056188" y="4973638"/>
          <p14:tracePt t="69743" x="4954588" y="5002213"/>
          <p14:tracePt t="69753" x="4879975" y="5029200"/>
          <p14:tracePt t="69758" x="4824413" y="5076825"/>
          <p14:tracePt t="69766" x="4722813" y="5197475"/>
          <p14:tracePt t="69784" x="4648200" y="5289550"/>
          <p14:tracePt t="69795" x="4630738" y="5326063"/>
          <p14:tracePt t="69800" x="4611688" y="5354638"/>
          <p14:tracePt t="69809" x="4602163" y="5400675"/>
          <p14:tracePt t="69823" x="4602163" y="5438775"/>
          <p14:tracePt t="69839" x="4602163" y="5446713"/>
          <p14:tracePt t="69862" x="4630738" y="5465763"/>
          <p14:tracePt t="69878" x="4713288" y="5484813"/>
          <p14:tracePt t="69889" x="4778375" y="5484813"/>
          <p14:tracePt t="69894" x="4852988" y="5475288"/>
          <p14:tracePt t="69903" x="4964113" y="5456238"/>
          <p14:tracePt t="69907" x="5084763" y="5446713"/>
          <p14:tracePt t="69918" x="5241925" y="5391150"/>
          <p14:tracePt t="69925" x="5400675" y="5335588"/>
          <p14:tracePt t="69933" x="5603875" y="5280025"/>
          <p14:tracePt t="69942" x="5770563" y="5243513"/>
          <p14:tracePt t="69948" x="5929313" y="5187950"/>
          <p14:tracePt t="69956" x="6253163" y="5103813"/>
          <p14:tracePt t="69971" x="6484938" y="5021263"/>
          <p14:tracePt t="69984" x="6542088" y="4992688"/>
          <p14:tracePt t="69988" x="6569075" y="4973638"/>
          <p14:tracePt t="69998" x="6588125" y="4956175"/>
          <p14:tracePt t="70019" x="6597650" y="4946650"/>
          <p14:tracePt t="70027" x="6597650" y="4937125"/>
          <p14:tracePt t="70042" x="6597650" y="4927600"/>
          <p14:tracePt t="70051" x="6550025" y="4891088"/>
          <p14:tracePt t="70067" x="6373813" y="4816475"/>
          <p14:tracePt t="70080" x="6235700" y="4779963"/>
          <p14:tracePt t="70082" x="6076950" y="4760913"/>
          <p14:tracePt t="70093" x="5854700" y="4705350"/>
          <p14:tracePt t="70095" x="5594350" y="4649788"/>
          <p14:tracePt t="70107" x="5372100" y="4630738"/>
          <p14:tracePt t="70113" x="5195888" y="4611688"/>
          <p14:tracePt t="70123" x="4991100" y="4594225"/>
          <p14:tracePt t="70130" x="4797425" y="4575175"/>
          <p14:tracePt t="70136" x="4657725" y="4575175"/>
          <p14:tracePt t="70146" x="4518025" y="4594225"/>
          <p14:tracePt t="70161" x="4452938" y="4611688"/>
          <p14:tracePt t="70173" x="4445000" y="4630738"/>
          <p14:tracePt t="70176" x="4435475" y="4640263"/>
          <p14:tracePt t="70186" x="4425950" y="4649788"/>
          <p14:tracePt t="70191" x="4416425" y="4667250"/>
          <p14:tracePt t="70201" x="4406900" y="4705350"/>
          <p14:tracePt t="70206" x="4406900" y="4714875"/>
          <p14:tracePt t="70216" x="4406900" y="4732338"/>
          <p14:tracePt t="70223" x="4406900" y="4770438"/>
          <p14:tracePt t="70231" x="4406900" y="4787900"/>
          <p14:tracePt t="70240" x="4406900" y="4826000"/>
          <p14:tracePt t="70244" x="4406900" y="4843463"/>
          <p14:tracePt t="70255" x="4416425" y="4872038"/>
          <p14:tracePt t="70281" x="4527550" y="5002213"/>
          <p14:tracePt t="70287" x="4592638" y="5057775"/>
          <p14:tracePt t="70296" x="4686300" y="5103813"/>
          <p14:tracePt t="70301" x="4814888" y="5178425"/>
          <p14:tracePt t="70310" x="4954588" y="5233988"/>
          <p14:tracePt t="70318" x="5111750" y="5262563"/>
          <p14:tracePt t="70325" x="5289550" y="5299075"/>
          <p14:tracePt t="70332" x="5511800" y="5299075"/>
          <p14:tracePt t="70340" x="5734050" y="5318125"/>
          <p14:tracePt t="70349" x="6067425" y="5308600"/>
          <p14:tracePt t="70361" x="6253163" y="5270500"/>
          <p14:tracePt t="70365" x="6429375" y="5262563"/>
          <p14:tracePt t="70376" x="6569075" y="5243513"/>
          <p14:tracePt t="70380" x="6662738" y="5205413"/>
          <p14:tracePt t="70390" x="6754813" y="5205413"/>
          <p14:tracePt t="70396" x="6810375" y="5178425"/>
          <p14:tracePt t="70406" x="6846888" y="5178425"/>
          <p14:tracePt t="70411" x="6856413" y="5168900"/>
          <p14:tracePt t="70419" x="6875463" y="5159375"/>
          <p14:tracePt t="70460" x="6884988" y="5141913"/>
          <p14:tracePt t="70470" x="6884988" y="5132388"/>
          <p14:tracePt t="70476" x="6884988" y="5122863"/>
          <p14:tracePt t="70489" x="6810375" y="5067300"/>
          <p14:tracePt t="70498" x="6689725" y="5029200"/>
          <p14:tracePt t="70506" x="6550025" y="5002213"/>
          <p14:tracePt t="70513" x="6373813" y="5011738"/>
          <p14:tracePt t="70522" x="6040438" y="5002213"/>
          <p14:tracePt t="70538" x="5697538" y="4964113"/>
          <p14:tracePt t="70549" x="5521325" y="4973638"/>
          <p14:tracePt t="70553" x="5408613" y="4973638"/>
          <p14:tracePt t="70564" x="5270500" y="4964113"/>
          <p14:tracePt t="70569" x="5205413" y="4964113"/>
          <p14:tracePt t="70578" x="5111750" y="4964113"/>
          <p14:tracePt t="70584" x="5038725" y="4964113"/>
          <p14:tracePt t="70594" x="4964113" y="4983163"/>
          <p14:tracePt t="70600" x="4918075" y="4992688"/>
          <p14:tracePt t="70607" x="4879975" y="5011738"/>
          <p14:tracePt t="70615" x="4843463" y="5029200"/>
          <p14:tracePt t="70623" x="4814888" y="5048250"/>
          <p14:tracePt t="70632" x="4768850" y="5094288"/>
          <p14:tracePt t="70643" x="4751388" y="5132388"/>
          <p14:tracePt t="70647" x="4732338" y="5149850"/>
          <p14:tracePt t="70659" x="4722813" y="5187950"/>
          <p14:tracePt t="70664" x="4722813" y="5214938"/>
          <p14:tracePt t="70673" x="4722813" y="5233988"/>
          <p14:tracePt t="70678" x="4722813" y="5243513"/>
          <p14:tracePt t="70694" x="4722813" y="5253038"/>
          <p14:tracePt t="70726" x="4722813" y="5262563"/>
          <p14:tracePt t="70738" x="4741863" y="5280025"/>
          <p14:tracePt t="70743" x="4778375" y="5299075"/>
          <p14:tracePt t="70752" x="4833938" y="5308600"/>
          <p14:tracePt t="70767" x="5010150" y="5364163"/>
          <p14:tracePt t="70772" x="5130800" y="5383213"/>
          <p14:tracePt t="70781" x="5224463" y="5391150"/>
          <p14:tracePt t="70789" x="5345113" y="5429250"/>
          <p14:tracePt t="70797" x="5456238" y="5465763"/>
          <p14:tracePt t="70805" x="5576888" y="5475288"/>
          <p14:tracePt t="70810" x="5622925" y="5494338"/>
          <p14:tracePt t="70821" x="5724525" y="5494338"/>
          <p14:tracePt t="70832" x="5743575" y="5494338"/>
          <p14:tracePt t="70836" x="5770563" y="5494338"/>
          <p14:tracePt t="70847" x="5780088" y="5494338"/>
          <p14:tracePt t="70850" x="5789613" y="5494338"/>
          <p14:tracePt t="70998" x="5799138" y="5494338"/>
          <p14:tracePt t="71021" x="5808663" y="5484813"/>
          <p14:tracePt t="71449" x="5789613" y="5475288"/>
          <p14:tracePt t="71455" x="5770563" y="5475288"/>
          <p14:tracePt t="71463" x="5753100" y="5475288"/>
          <p14:tracePt t="71471" x="5743575" y="5475288"/>
          <p14:tracePt t="71479" x="5734050" y="5475288"/>
          <p14:tracePt t="71486" x="5707063" y="5456238"/>
          <p14:tracePt t="71496" x="5678488" y="5456238"/>
          <p14:tracePt t="71507" x="5659438" y="5456238"/>
          <p14:tracePt t="71509" x="5641975" y="5465763"/>
          <p14:tracePt t="71522" x="5632450" y="5465763"/>
          <p14:tracePt t="71526" x="5613400" y="5465763"/>
          <p14:tracePt t="71535" x="5586413" y="5465763"/>
          <p14:tracePt t="71543" x="5567363" y="5465763"/>
          <p14:tracePt t="71550" x="5529263" y="5465763"/>
          <p14:tracePt t="71558" x="5492750" y="5465763"/>
          <p14:tracePt t="71565" x="5456238" y="5475288"/>
          <p14:tracePt t="71572" x="5418138" y="5475288"/>
          <p14:tracePt t="71580" x="5400675" y="5475288"/>
          <p14:tracePt t="71590" x="5345113" y="5484813"/>
          <p14:tracePt t="71603" x="5307013" y="5484813"/>
          <p14:tracePt t="71606" x="5280025" y="5484813"/>
          <p14:tracePt t="71616" x="5270500" y="5494338"/>
          <p14:tracePt t="71622" x="5251450" y="5494338"/>
          <p14:tracePt t="71630" x="5241925" y="5494338"/>
          <p14:tracePt t="71645" x="5232400" y="5494338"/>
          <p14:tracePt t="72166" x="5205413" y="5521325"/>
          <p14:tracePt t="72172" x="5149850" y="5549900"/>
          <p14:tracePt t="72182" x="5075238" y="5576888"/>
          <p14:tracePt t="72187" x="4973638" y="5605463"/>
          <p14:tracePt t="72196" x="4879975" y="5641975"/>
          <p14:tracePt t="72203" x="4759325" y="5670550"/>
          <p14:tracePt t="72210" x="4667250" y="5707063"/>
          <p14:tracePt t="72218" x="4546600" y="5735638"/>
          <p14:tracePt t="72224" x="4435475" y="5791200"/>
          <p14:tracePt t="72235" x="4221163" y="5856288"/>
          <p14:tracePt t="72250" x="4064000" y="5911850"/>
          <p14:tracePt t="72261" x="4027488" y="5938838"/>
          <p14:tracePt t="72266" x="3989388" y="5967413"/>
          <p14:tracePt t="72276" x="3971925" y="5976938"/>
          <p14:tracePt t="72280" x="3933825" y="6013450"/>
          <p14:tracePt t="72290" x="3906838" y="6049963"/>
          <p14:tracePt t="72297" x="3859213" y="6105525"/>
          <p14:tracePt t="72305" x="3851275" y="6115050"/>
          <p14:tracePt t="72311" x="3832225" y="6153150"/>
          <p14:tracePt t="72319" x="3822700" y="6199188"/>
          <p14:tracePt t="72330" x="3803650" y="6264275"/>
          <p14:tracePt t="72345" x="3776663" y="6310313"/>
          <p14:tracePt t="72356" x="3767138" y="6346825"/>
          <p14:tracePt t="72360" x="3748088" y="6365875"/>
          <p14:tracePt t="72369" x="3748088" y="6375400"/>
          <p14:tracePt t="72375" x="3730625" y="6403975"/>
          <p14:tracePt t="72385" x="3730625" y="6421438"/>
          <p14:tracePt t="72391" x="3702050" y="6459538"/>
          <p14:tracePt t="72399" x="3702050" y="6467475"/>
          <p14:tracePt t="72406" x="3702050" y="6477000"/>
          <p14:tracePt t="72414" x="3692525" y="6486525"/>
          <p14:tracePt t="72471" x="3738563" y="6403975"/>
          <p14:tracePt t="72478" x="3813175" y="6170613"/>
          <p14:tracePt t="72487" x="3906838" y="5856288"/>
          <p14:tracePt t="72502" x="3998913" y="5576888"/>
          <p14:tracePt t="72508" x="4064000" y="5410200"/>
          <p14:tracePt t="72517" x="4351338" y="4491038"/>
          <p14:tracePt t="72529" x="4491038" y="3990975"/>
          <p14:tracePt t="72535" x="4638675" y="3368675"/>
          <p14:tracePt t="72544" x="4852988" y="2765425"/>
          <p14:tracePt t="72549" x="5111750" y="1949450"/>
          <p14:tracePt t="72559" x="5335588" y="1225550"/>
          <p14:tracePt t="72566" x="5641975" y="31591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63328" y="-1020356"/>
            <a:ext cx="8960291" cy="2387600"/>
          </a:xfrm>
        </p:spPr>
        <p:txBody>
          <a:bodyPr>
            <a:normAutofit/>
          </a:bodyPr>
          <a:lstStyle/>
          <a:p>
            <a:r>
              <a:rPr lang="fr-FR" sz="3600" b="1" dirty="0"/>
              <a:t>Stérilisation par les rayonnements ionisants (RI)</a:t>
            </a:r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51" r="31644" b="1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  <p:sp>
        <p:nvSpPr>
          <p:cNvPr id="5" name="Sous-titre 2">
            <a:extLst>
              <a:ext uri="{FF2B5EF4-FFF2-40B4-BE49-F238E27FC236}">
                <a16:creationId xmlns:a16="http://schemas.microsoft.com/office/drawing/2014/main" id="{B26B5D34-7109-45C8-1768-431512C12D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725" y="1626942"/>
            <a:ext cx="8252435" cy="5118415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</a:pPr>
            <a:endParaRPr lang="fr-FR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FD7C24B3-9ADB-3D8D-73F7-EBFFA42781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845526"/>
              </p:ext>
            </p:extLst>
          </p:nvPr>
        </p:nvGraphicFramePr>
        <p:xfrm>
          <a:off x="180154" y="1514299"/>
          <a:ext cx="8249954" cy="51184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24977">
                  <a:extLst>
                    <a:ext uri="{9D8B030D-6E8A-4147-A177-3AD203B41FA5}">
                      <a16:colId xmlns:a16="http://schemas.microsoft.com/office/drawing/2014/main" val="3223365611"/>
                    </a:ext>
                  </a:extLst>
                </a:gridCol>
                <a:gridCol w="4124977">
                  <a:extLst>
                    <a:ext uri="{9D8B030D-6E8A-4147-A177-3AD203B41FA5}">
                      <a16:colId xmlns:a16="http://schemas.microsoft.com/office/drawing/2014/main" val="1456705352"/>
                    </a:ext>
                  </a:extLst>
                </a:gridCol>
              </a:tblGrid>
              <a:tr h="5653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800" u="sng" dirty="0">
                          <a:solidFill>
                            <a:schemeClr val="tx1"/>
                          </a:solidFill>
                          <a:effectLst/>
                        </a:rPr>
                        <a:t>Avantages</a:t>
                      </a:r>
                      <a:endParaRPr lang="fr-FR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DCF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800" u="sng" dirty="0">
                          <a:solidFill>
                            <a:schemeClr val="tx1"/>
                          </a:solidFill>
                          <a:effectLst/>
                        </a:rPr>
                        <a:t>Inconvénients</a:t>
                      </a:r>
                      <a:endParaRPr lang="fr-FR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DC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6174"/>
                  </a:ext>
                </a:extLst>
              </a:tr>
              <a:tr h="21569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endParaRPr lang="fr-FR" sz="14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¤ Pouvoir de pénétration importante, on peut donc facilement stériliser du matériel à travers son emballage</a:t>
                      </a:r>
                      <a:b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étanche commercialisé</a:t>
                      </a:r>
                      <a:b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¤ Procédé fiable et reproductible</a:t>
                      </a:r>
                      <a:b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¤ Stérilisation à froid</a:t>
                      </a:r>
                      <a:endParaRPr lang="fr-FR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EFE9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600" dirty="0">
                          <a:effectLst/>
                        </a:rPr>
                        <a:t>¤ Modifications possibles des propriétés physico-chimiques des mdc ou matériaux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EFE9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745206"/>
                  </a:ext>
                </a:extLst>
              </a:tr>
              <a:tr h="6012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800" b="1" u="sng" dirty="0">
                          <a:solidFill>
                            <a:schemeClr val="tx1"/>
                          </a:solidFill>
                          <a:effectLst/>
                        </a:rPr>
                        <a:t>Contrôle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DCF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800" b="1" u="sng" dirty="0">
                          <a:solidFill>
                            <a:schemeClr val="tx1"/>
                          </a:solidFill>
                          <a:effectLst/>
                        </a:rPr>
                        <a:t>Applications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DC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118913"/>
                  </a:ext>
                </a:extLst>
              </a:tr>
              <a:tr h="17948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endParaRPr lang="fr-FR" sz="14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¤ Répartition des rayonnements et leur intensité : les dosimètres sont des intégrateurs ce qui fait qu’on peut mesurer leur densité optique et la variation de densité optique est proportionnelle à la dose absorbée</a:t>
                      </a:r>
                      <a:endParaRPr lang="fr-FR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EFE9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endParaRPr lang="fr-FR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400" dirty="0">
                          <a:effectLst/>
                        </a:rPr>
                        <a:t>¤ </a:t>
                      </a:r>
                      <a:r>
                        <a:rPr lang="fr-FR" sz="1400" b="1" dirty="0">
                          <a:effectLst/>
                        </a:rPr>
                        <a:t>Médicaments avec radio-stérilisation, antibiotiques à risque d’hydrolyse</a:t>
                      </a:r>
                      <a:r>
                        <a:rPr lang="fr-FR" sz="1400" dirty="0">
                          <a:effectLst/>
                        </a:rPr>
                        <a:t> (non stérilisables par chaleur humide)</a:t>
                      </a:r>
                      <a:br>
                        <a:rPr lang="fr-FR" sz="1400" dirty="0">
                          <a:effectLst/>
                        </a:rPr>
                      </a:br>
                      <a:r>
                        <a:rPr lang="fr-FR" sz="1400" dirty="0">
                          <a:effectLst/>
                        </a:rPr>
                        <a:t>¤ Matériel médico- chirurgical</a:t>
                      </a:r>
                      <a:br>
                        <a:rPr lang="fr-FR" sz="1400" dirty="0">
                          <a:effectLst/>
                        </a:rPr>
                      </a:br>
                      <a:r>
                        <a:rPr lang="fr-FR" sz="1400" dirty="0">
                          <a:effectLst/>
                        </a:rPr>
                        <a:t>¤ Greffons osseux</a:t>
                      </a:r>
                      <a:endParaRPr lang="fr-F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EFE9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9671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07291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68286">
        <p159:morph option="byObject"/>
      </p:transition>
    </mc:Choice>
    <mc:Fallback xmlns="">
      <p:transition spd="slow" advTm="68286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452" x="4351338" y="4092575"/>
          <p14:tracePt t="2456" x="4332288" y="4056063"/>
          <p14:tracePt t="2468" x="4249738" y="4000500"/>
          <p14:tracePt t="2475" x="4083050" y="3906838"/>
          <p14:tracePt t="2481" x="3962400" y="3860800"/>
          <p14:tracePt t="2489" x="3822700" y="3805238"/>
          <p14:tracePt t="2497" x="3730625" y="3786188"/>
          <p14:tracePt t="2504" x="3675063" y="3776663"/>
          <p14:tracePt t="2510" x="3627438" y="3759200"/>
          <p14:tracePt t="2520" x="3535363" y="3721100"/>
          <p14:tracePt t="2532" x="3516313" y="3721100"/>
          <p14:tracePt t="2534" x="3489325" y="3702050"/>
          <p14:tracePt t="2547" x="3470275" y="3702050"/>
          <p14:tracePt t="2551" x="3460750" y="3694113"/>
          <p14:tracePt t="2560" x="3424238" y="3684588"/>
          <p14:tracePt t="2565" x="3405188" y="3684588"/>
          <p14:tracePt t="2577" x="3368675" y="3684588"/>
          <p14:tracePt t="2583" x="3359150" y="3684588"/>
          <p14:tracePt t="2590" x="3330575" y="3684588"/>
          <p14:tracePt t="2598" x="3321050" y="3684588"/>
          <p14:tracePt t="2605" x="3294063" y="3684588"/>
          <p14:tracePt t="2613" x="3275013" y="3694113"/>
          <p14:tracePt t="2641" x="3265488" y="3702050"/>
          <p14:tracePt t="2655" x="3257550" y="3711575"/>
          <p14:tracePt t="2661" x="3248025" y="3730625"/>
          <p14:tracePt t="2669" x="3248025" y="3740150"/>
          <p14:tracePt t="2678" x="3238500" y="3776663"/>
          <p14:tracePt t="2685" x="3228975" y="3776663"/>
          <p14:tracePt t="2693" x="3228975" y="3814763"/>
          <p14:tracePt t="9376" x="3228975" y="3786188"/>
          <p14:tracePt t="9384" x="3257550" y="3740150"/>
          <p14:tracePt t="9398" x="3265488" y="3675063"/>
          <p14:tracePt t="9412" x="3294063" y="3646488"/>
          <p14:tracePt t="9415" x="3294063" y="3609975"/>
          <p14:tracePt t="9427" x="3303588" y="3590925"/>
          <p14:tracePt t="9430" x="3313113" y="3563938"/>
          <p14:tracePt t="9441" x="3313113" y="3544888"/>
          <p14:tracePt t="9447" x="3313113" y="3525838"/>
          <p14:tracePt t="9456" x="3321050" y="3498850"/>
          <p14:tracePt t="9463" x="3340100" y="3479800"/>
          <p14:tracePt t="9472" x="3340100" y="3452813"/>
          <p14:tracePt t="9479" x="3340100" y="3443288"/>
          <p14:tracePt t="9485" x="3349625" y="3414713"/>
          <p14:tracePt t="9495" x="3359150" y="3368675"/>
          <p14:tracePt t="9506" x="3359150" y="3340100"/>
          <p14:tracePt t="9510" x="3359150" y="3313113"/>
          <p14:tracePt t="9522" x="3368675" y="3294063"/>
          <p14:tracePt t="9525" x="3376613" y="3267075"/>
          <p14:tracePt t="9535" x="3376613" y="3248025"/>
          <p14:tracePt t="9542" x="3376613" y="3238500"/>
          <p14:tracePt t="9550" x="3376613" y="3219450"/>
          <p14:tracePt t="9556" x="3386138" y="3211513"/>
          <p14:tracePt t="9565" x="3386138" y="3192463"/>
          <p14:tracePt t="9574" x="3395663" y="3192463"/>
          <p14:tracePt t="9581" x="3395663" y="3182938"/>
          <p14:tracePt t="9587" x="3395663" y="3173413"/>
          <p14:tracePt t="9600" x="3395663" y="3163888"/>
          <p14:tracePt t="9606" x="3395663" y="3155950"/>
          <p14:tracePt t="9615" x="3395663" y="3136900"/>
          <p14:tracePt t="9620" x="3395663" y="3127375"/>
          <p14:tracePt t="9630" x="3395663" y="3108325"/>
          <p14:tracePt t="9635" x="3386138" y="3108325"/>
          <p14:tracePt t="9645" x="3386138" y="3081338"/>
          <p14:tracePt t="9650" x="3386138" y="3071813"/>
          <p14:tracePt t="9659" x="3376613" y="3043238"/>
          <p14:tracePt t="9667" x="3368675" y="3035300"/>
          <p14:tracePt t="9674" x="3359150" y="3016250"/>
          <p14:tracePt t="9682" x="3340100" y="2997200"/>
          <p14:tracePt t="9696" x="3303588" y="2951163"/>
          <p14:tracePt t="9709" x="3275013" y="2922588"/>
          <p14:tracePt t="9714" x="3265488" y="2914650"/>
          <p14:tracePt t="9723" x="3248025" y="2895600"/>
          <p14:tracePt t="9730" x="3219450" y="2857500"/>
          <p14:tracePt t="9739" x="3200400" y="2830513"/>
          <p14:tracePt t="9747" x="3192463" y="2820988"/>
          <p14:tracePt t="9754" x="3144838" y="2794000"/>
          <p14:tracePt t="9760" x="3117850" y="2765425"/>
          <p14:tracePt t="9767" x="3089275" y="2728913"/>
          <p14:tracePt t="9778" x="3006725" y="2663825"/>
          <p14:tracePt t="9789" x="2959100" y="2635250"/>
          <p14:tracePt t="9793" x="2922588" y="2616200"/>
          <p14:tracePt t="9803" x="2857500" y="2570163"/>
          <p14:tracePt t="9809" x="2801938" y="2543175"/>
          <p14:tracePt t="9818" x="2736850" y="2497138"/>
          <p14:tracePt t="9823" x="2662238" y="2468563"/>
          <p14:tracePt t="9832" x="2606675" y="2439988"/>
          <p14:tracePt t="9841" x="2551113" y="2413000"/>
          <p14:tracePt t="9847" x="2505075" y="2384425"/>
          <p14:tracePt t="9856" x="2478088" y="2384425"/>
          <p14:tracePt t="9864" x="2459038" y="2376488"/>
          <p14:tracePt t="9871" x="2420938" y="2366963"/>
          <p14:tracePt t="9883" x="2413000" y="2366963"/>
          <p14:tracePt t="9888" x="2393950" y="2366963"/>
          <p14:tracePt t="9898" x="2384425" y="2366963"/>
          <p14:tracePt t="9902" x="2365375" y="2366963"/>
          <p14:tracePt t="9913" x="2347913" y="2366963"/>
          <p14:tracePt t="9917" x="2319338" y="2366963"/>
          <p14:tracePt t="9927" x="2300288" y="2366963"/>
          <p14:tracePt t="9932" x="2282825" y="2366963"/>
          <p14:tracePt t="9941" x="2244725" y="2376488"/>
          <p14:tracePt t="9949" x="2208213" y="2376488"/>
          <p14:tracePt t="9957" x="2181225" y="2376488"/>
          <p14:tracePt t="9967" x="2106613" y="2403475"/>
          <p14:tracePt t="9981" x="2022475" y="2439988"/>
          <p14:tracePt t="9992" x="1930400" y="2468563"/>
          <p14:tracePt t="9995" x="1846263" y="2514600"/>
          <p14:tracePt t="10006" x="1754188" y="2552700"/>
          <p14:tracePt t="10012" x="1689100" y="2589213"/>
          <p14:tracePt t="10021" x="1614488" y="2635250"/>
          <p14:tracePt t="10027" x="1558925" y="2681288"/>
          <p14:tracePt t="10036" x="1503363" y="2728913"/>
          <p14:tracePt t="10043" x="1447800" y="2755900"/>
          <p14:tracePt t="10049" x="1409700" y="2784475"/>
          <p14:tracePt t="10059" x="1354138" y="2857500"/>
          <p14:tracePt t="10075" x="1289050" y="2905125"/>
          <p14:tracePt t="10086" x="1281113" y="2932113"/>
          <p14:tracePt t="10089" x="1262063" y="2951163"/>
          <p14:tracePt t="10101" x="1233488" y="2978150"/>
          <p14:tracePt t="10108" x="1225550" y="2997200"/>
          <p14:tracePt t="10115" x="1206500" y="3025775"/>
          <p14:tracePt t="10122" x="1187450" y="3035300"/>
          <p14:tracePt t="10130" x="1160463" y="3071813"/>
          <p14:tracePt t="10137" x="1150938" y="3090863"/>
          <p14:tracePt t="10145" x="1131888" y="3117850"/>
          <p14:tracePt t="10153" x="1112838" y="3136900"/>
          <p14:tracePt t="10159" x="1104900" y="3163888"/>
          <p14:tracePt t="10169" x="1085850" y="3219450"/>
          <p14:tracePt t="10181" x="1057275" y="3276600"/>
          <p14:tracePt t="10184" x="1057275" y="3294063"/>
          <p14:tracePt t="10196" x="1057275" y="3332163"/>
          <p14:tracePt t="10201" x="1057275" y="3368675"/>
          <p14:tracePt t="10210" x="1057275" y="3405188"/>
          <p14:tracePt t="10216" x="1057275" y="3443288"/>
          <p14:tracePt t="10224" x="1057275" y="3479800"/>
          <p14:tracePt t="10231" x="1057275" y="3498850"/>
          <p14:tracePt t="10239" x="1076325" y="3554413"/>
          <p14:tracePt t="10248" x="1076325" y="3573463"/>
          <p14:tracePt t="10255" x="1095375" y="3629025"/>
          <p14:tracePt t="10261" x="1122363" y="3646488"/>
          <p14:tracePt t="10264" x="1122363" y="3675063"/>
          <p14:tracePt t="10275" x="1150938" y="3711575"/>
          <p14:tracePt t="10280" x="1168400" y="3749675"/>
          <p14:tracePt t="10290" x="1206500" y="3786188"/>
          <p14:tracePt t="10295" x="1233488" y="3805238"/>
          <p14:tracePt t="10304" x="1262063" y="3832225"/>
          <p14:tracePt t="10312" x="1281113" y="3870325"/>
          <p14:tracePt t="10318" x="1336675" y="3897313"/>
          <p14:tracePt t="10326" x="1392238" y="3935413"/>
          <p14:tracePt t="10334" x="1428750" y="3962400"/>
          <p14:tracePt t="10342" x="1484313" y="4008438"/>
          <p14:tracePt t="10349" x="1539875" y="4037013"/>
          <p14:tracePt t="10359" x="1614488" y="4092575"/>
          <p14:tracePt t="10373" x="1706563" y="4148138"/>
          <p14:tracePt t="10383" x="1744663" y="4176713"/>
          <p14:tracePt t="10387" x="1781175" y="4184650"/>
          <p14:tracePt t="10399" x="1819275" y="4213225"/>
          <p14:tracePt t="10405" x="1827213" y="4222750"/>
          <p14:tracePt t="10414" x="1874838" y="4232275"/>
          <p14:tracePt t="10421" x="1901825" y="4241800"/>
          <p14:tracePt t="10427" x="1939925" y="4259263"/>
          <p14:tracePt t="10436" x="1976438" y="4259263"/>
          <p14:tracePt t="10442" x="2003425" y="4259263"/>
          <p14:tracePt t="10452" x="2060575" y="4259263"/>
          <p14:tracePt t="10467" x="2106613" y="4259263"/>
          <p14:tracePt t="10481" x="2152650" y="4259263"/>
          <p14:tracePt t="10493" x="2171700" y="4249738"/>
          <p14:tracePt t="10499" x="2181225" y="4241800"/>
          <p14:tracePt t="10507" x="2189163" y="4241800"/>
          <p14:tracePt t="10515" x="2198688" y="4241800"/>
          <p14:tracePt t="10522" x="2208213" y="4241800"/>
          <p14:tracePt t="10536" x="2217738" y="4232275"/>
          <p14:tracePt t="10593" x="2217738" y="4222750"/>
          <p14:tracePt t="10602" x="2217738" y="4203700"/>
          <p14:tracePt t="10609" x="2198688" y="4176713"/>
          <p14:tracePt t="10616" x="2143125" y="4157663"/>
          <p14:tracePt t="10624" x="2087563" y="4129088"/>
          <p14:tracePt t="10630" x="1976438" y="4111625"/>
          <p14:tracePt t="10640" x="1836738" y="4111625"/>
          <p14:tracePt t="10645" x="1643063" y="4111625"/>
          <p14:tracePt t="10656" x="1344613" y="4092575"/>
          <p14:tracePt t="10666" x="1252538" y="4092575"/>
          <p14:tracePt t="10671" x="1187450" y="4083050"/>
          <p14:tracePt t="10684" x="1131888" y="4064000"/>
          <p14:tracePt t="10750" x="1150938" y="4064000"/>
          <p14:tracePt t="10761" x="1196975" y="4064000"/>
          <p14:tracePt t="10767" x="1233488" y="4064000"/>
          <p14:tracePt t="10775" x="1281113" y="4064000"/>
          <p14:tracePt t="10781" x="1382713" y="4064000"/>
          <p14:tracePt t="10791" x="1568450" y="4037013"/>
          <p14:tracePt t="10794" x="1771650" y="3981450"/>
          <p14:tracePt t="10806" x="1995488" y="3943350"/>
          <p14:tracePt t="10813" x="2198688" y="3887788"/>
          <p14:tracePt t="10819" x="2403475" y="3860800"/>
          <p14:tracePt t="10827" x="2625725" y="3795713"/>
          <p14:tracePt t="10834" x="2801938" y="3767138"/>
          <p14:tracePt t="10845" x="3098800" y="3711575"/>
          <p14:tracePt t="10860" x="3275013" y="3665538"/>
          <p14:tracePt t="10870" x="3321050" y="3656013"/>
          <p14:tracePt t="10873" x="3359150" y="3638550"/>
          <p14:tracePt t="10884" x="3376613" y="3638550"/>
          <p14:tracePt t="10936" x="3368675" y="3629025"/>
          <p14:tracePt t="10950" x="3313113" y="3619500"/>
          <p14:tracePt t="10954" x="3284538" y="3619500"/>
          <p14:tracePt t="10965" x="3209925" y="3619500"/>
          <p14:tracePt t="10970" x="3098800" y="3619500"/>
          <p14:tracePt t="10979" x="2941638" y="3619500"/>
          <p14:tracePt t="10984" x="2727325" y="3619500"/>
          <p14:tracePt t="10994" x="2505075" y="3619500"/>
          <p14:tracePt t="11000" x="2282825" y="3619500"/>
          <p14:tracePt t="11007" x="2124075" y="3638550"/>
          <p14:tracePt t="11016" x="1920875" y="3638550"/>
          <p14:tracePt t="11022" x="1744663" y="3638550"/>
          <p14:tracePt t="11032" x="1604963" y="3675063"/>
          <p14:tracePt t="11038" x="1522413" y="3675063"/>
          <p14:tracePt t="11047" x="1428750" y="3702050"/>
          <p14:tracePt t="11062" x="1382713" y="3702050"/>
          <p14:tracePt t="11141" x="1382713" y="3711575"/>
          <p14:tracePt t="11153" x="1382713" y="3721100"/>
          <p14:tracePt t="11155" x="1401763" y="3740150"/>
          <p14:tracePt t="11168" x="1401763" y="3749675"/>
          <p14:tracePt t="11172" x="1409700" y="3759200"/>
          <p14:tracePt t="11182" x="1419225" y="3776663"/>
          <p14:tracePt t="11187" x="1419225" y="3786188"/>
          <p14:tracePt t="11197" x="1438275" y="3814763"/>
          <p14:tracePt t="11204" x="1447800" y="3822700"/>
          <p14:tracePt t="11211" x="1465263" y="3832225"/>
          <p14:tracePt t="11219" x="1522413" y="3870325"/>
          <p14:tracePt t="11225" x="1558925" y="3897313"/>
          <p14:tracePt t="11236" x="1660525" y="3925888"/>
          <p14:tracePt t="11247" x="1716088" y="3952875"/>
          <p14:tracePt t="11249" x="1754188" y="3952875"/>
          <p14:tracePt t="11263" x="1790700" y="3962400"/>
          <p14:tracePt t="11268" x="1836738" y="3962400"/>
          <p14:tracePt t="11276" x="1892300" y="3971925"/>
          <p14:tracePt t="11283" x="1939925" y="3971925"/>
          <p14:tracePt t="11291" x="1995488" y="3990975"/>
          <p14:tracePt t="11299" x="2068513" y="4000500"/>
          <p14:tracePt t="11306" x="2181225" y="4000500"/>
          <p14:tracePt t="11315" x="2263775" y="4000500"/>
          <p14:tracePt t="11321" x="2357438" y="4000500"/>
          <p14:tracePt t="11331" x="2486025" y="3981450"/>
          <p14:tracePt t="11344" x="2570163" y="3981450"/>
          <p14:tracePt t="11356" x="2589213" y="3971925"/>
          <p14:tracePt t="11360" x="2616200" y="3962400"/>
          <p14:tracePt t="11371" x="2625725" y="3962400"/>
          <p14:tracePt t="11438" x="2616200" y="3962400"/>
          <p14:tracePt t="11451" x="2560638" y="3962400"/>
          <p14:tracePt t="11456" x="2541588" y="3962400"/>
          <p14:tracePt t="11464" x="2495550" y="3962400"/>
          <p14:tracePt t="11470" x="2420938" y="3962400"/>
          <p14:tracePt t="11480" x="2338388" y="3962400"/>
          <p14:tracePt t="11488" x="2198688" y="3962400"/>
          <p14:tracePt t="11495" x="2078038" y="3925888"/>
          <p14:tracePt t="11501" x="1930400" y="3925888"/>
          <p14:tracePt t="11509" x="1819275" y="3925888"/>
          <p14:tracePt t="11518" x="1633538" y="3925888"/>
          <p14:tracePt t="11534" x="1512888" y="3925888"/>
          <p14:tracePt t="11545" x="1474788" y="3925888"/>
          <p14:tracePt t="11548" x="1457325" y="3925888"/>
          <p14:tracePt t="11560" x="1438275" y="3925888"/>
          <p14:tracePt t="11563" x="1409700" y="3925888"/>
          <p14:tracePt t="11581" x="1392238" y="3925888"/>
          <p14:tracePt t="11597" x="1382713" y="3925888"/>
          <p14:tracePt t="11603" x="1373188" y="3925888"/>
          <p14:tracePt t="11660" x="1354138" y="3952875"/>
          <p14:tracePt t="11668" x="1354138" y="3962400"/>
          <p14:tracePt t="11689" x="1354138" y="3971925"/>
          <p14:tracePt t="11706" x="1382713" y="3990975"/>
          <p14:tracePt t="11722" x="1428750" y="4008438"/>
          <p14:tracePt t="11733" x="1447800" y="4008438"/>
          <p14:tracePt t="11736" x="1484313" y="4017963"/>
          <p14:tracePt t="11748" x="1522413" y="4017963"/>
          <p14:tracePt t="11755" x="1577975" y="4027488"/>
          <p14:tracePt t="11762" x="1643063" y="4027488"/>
          <p14:tracePt t="11769" x="1698625" y="4027488"/>
          <p14:tracePt t="11777" x="1763713" y="4027488"/>
          <p14:tracePt t="11784" x="1819275" y="4056063"/>
          <p14:tracePt t="11792" x="1882775" y="4056063"/>
          <p14:tracePt t="11799" x="1966913" y="4056063"/>
          <p14:tracePt t="11817" x="2060575" y="4056063"/>
          <p14:tracePt t="11828" x="2087563" y="4056063"/>
          <p14:tracePt t="11830" x="2116138" y="4056063"/>
          <p14:tracePt t="11842" x="2133600" y="4056063"/>
          <p14:tracePt t="11846" x="2143125" y="4056063"/>
          <p14:tracePt t="11857" x="2162175" y="4056063"/>
          <p14:tracePt t="11865" x="2171700" y="4056063"/>
          <p14:tracePt t="11871" x="2181225" y="4056063"/>
          <p14:tracePt t="11895" x="2189163" y="4056063"/>
          <p14:tracePt t="11910" x="2198688" y="4056063"/>
          <p14:tracePt t="11922" x="2208213" y="4056063"/>
          <p14:tracePt t="11951" x="2217738" y="4056063"/>
          <p14:tracePt t="11956" x="2227263" y="4056063"/>
          <p14:tracePt t="11981" x="2236788" y="4046538"/>
          <p14:tracePt t="11987" x="2244725" y="4046538"/>
          <p14:tracePt t="12005" x="2263775" y="4046538"/>
          <p14:tracePt t="12021" x="2273300" y="4037013"/>
          <p14:tracePt t="12035" x="2292350" y="4037013"/>
          <p14:tracePt t="12046" x="2300288" y="4037013"/>
          <p14:tracePt t="12082" x="2309813" y="4027488"/>
          <p14:tracePt t="12099" x="2319338" y="4027488"/>
          <p14:tracePt t="12110" x="2328863" y="4027488"/>
          <p14:tracePt t="12115" x="2338388" y="4027488"/>
          <p14:tracePt t="12125" x="2347913" y="4027488"/>
          <p14:tracePt t="12129" x="2365375" y="4017963"/>
          <p14:tracePt t="12139" x="2374900" y="4008438"/>
          <p14:tracePt t="12146" x="2393950" y="4008438"/>
          <p14:tracePt t="12154" x="2403475" y="4008438"/>
          <p14:tracePt t="12161" x="2413000" y="4008438"/>
          <p14:tracePt t="12169" x="2420938" y="4008438"/>
          <p14:tracePt t="12177" x="2430463" y="4000500"/>
          <p14:tracePt t="12183" x="2439988" y="4000500"/>
          <p14:tracePt t="12193" x="2459038" y="4000500"/>
          <p14:tracePt t="12208" x="2478088" y="4000500"/>
          <p14:tracePt t="12220" x="2486025" y="4000500"/>
          <p14:tracePt t="12223" x="2514600" y="4000500"/>
          <p14:tracePt t="12234" x="2524125" y="4000500"/>
          <p14:tracePt t="12240" x="2541588" y="4000500"/>
          <p14:tracePt t="12249" x="2551113" y="4000500"/>
          <p14:tracePt t="12257" x="2560638" y="4000500"/>
          <p14:tracePt t="12264" x="2570163" y="4000500"/>
          <p14:tracePt t="12273" x="2579688" y="4000500"/>
          <p14:tracePt t="12277" x="2598738" y="4000500"/>
          <p14:tracePt t="12285" x="2616200" y="4000500"/>
          <p14:tracePt t="12303" x="2644775" y="4000500"/>
          <p14:tracePt t="12313" x="2654300" y="4000500"/>
          <p14:tracePt t="12318" x="2662238" y="4000500"/>
          <p14:tracePt t="12329" x="2671763" y="4000500"/>
          <p14:tracePt t="12334" x="2681288" y="4000500"/>
          <p14:tracePt t="12343" x="2700338" y="4000500"/>
          <p14:tracePt t="12357" x="2719388" y="4000500"/>
          <p14:tracePt t="12366" x="2736850" y="4000500"/>
          <p14:tracePt t="12381" x="2782888" y="4000500"/>
          <p14:tracePt t="12393" x="2792413" y="4000500"/>
          <p14:tracePt t="12397" x="2801938" y="4000500"/>
          <p14:tracePt t="12407" x="2820988" y="4000500"/>
          <p14:tracePt t="12412" x="2830513" y="4000500"/>
          <p14:tracePt t="12423" x="2838450" y="4000500"/>
          <p14:tracePt t="12427" x="2867025" y="4000500"/>
          <p14:tracePt t="12438" x="2876550" y="4000500"/>
          <p14:tracePt t="12444" x="2895600" y="4000500"/>
          <p14:tracePt t="12451" x="2903538" y="4000500"/>
          <p14:tracePt t="12460" x="2913063" y="4000500"/>
          <p14:tracePt t="12466" x="2932113" y="4000500"/>
          <p14:tracePt t="12473" x="2959100" y="4000500"/>
          <p14:tracePt t="12491" x="3006725" y="4000500"/>
          <p14:tracePt t="12503" x="3016250" y="4000500"/>
          <p14:tracePt t="12505" x="3024188" y="4000500"/>
          <p14:tracePt t="12517" x="3043238" y="4000500"/>
          <p14:tracePt t="12522" x="3062288" y="4000500"/>
          <p14:tracePt t="12526" x="3089275" y="4000500"/>
          <p14:tracePt t="12534" x="3108325" y="4000500"/>
          <p14:tracePt t="12539" x="3127375" y="4000500"/>
          <p14:tracePt t="12548" x="3154363" y="4000500"/>
          <p14:tracePt t="12553" x="3173413" y="3990975"/>
          <p14:tracePt t="12562" x="3192463" y="3990975"/>
          <p14:tracePt t="12574" x="3228975" y="3990975"/>
          <p14:tracePt t="12586" x="3275013" y="3971925"/>
          <p14:tracePt t="12597" x="3294063" y="3962400"/>
          <p14:tracePt t="12600" x="3321050" y="3962400"/>
          <p14:tracePt t="12611" x="3330575" y="3952875"/>
          <p14:tracePt t="12615" x="3349625" y="3943350"/>
          <p14:tracePt t="12626" x="3368675" y="3935413"/>
          <p14:tracePt t="12631" x="3395663" y="3925888"/>
          <p14:tracePt t="12640" x="3414713" y="3897313"/>
          <p14:tracePt t="12648" x="3441700" y="3887788"/>
          <p14:tracePt t="12657" x="3460750" y="3879850"/>
          <p14:tracePt t="12663" x="3470275" y="3851275"/>
          <p14:tracePt t="12669" x="3497263" y="3851275"/>
          <p14:tracePt t="12678" x="3516313" y="3822700"/>
          <p14:tracePt t="12691" x="3525838" y="3814763"/>
          <p14:tracePt t="12696" x="3535363" y="3805238"/>
          <p14:tracePt t="12710" x="3544888" y="3786188"/>
          <p14:tracePt t="12721" x="3554413" y="3767138"/>
          <p14:tracePt t="12726" x="3562350" y="3749675"/>
          <p14:tracePt t="12734" x="3562350" y="3740150"/>
          <p14:tracePt t="12742" x="3562350" y="3730625"/>
          <p14:tracePt t="12749" x="3562350" y="3711575"/>
          <p14:tracePt t="12757" x="3562350" y="3702050"/>
          <p14:tracePt t="12765" x="3562350" y="3694113"/>
          <p14:tracePt t="12776" x="3562350" y="3665538"/>
          <p14:tracePt t="12788" x="3562350" y="3656013"/>
          <p14:tracePt t="12800" x="3554413" y="3646488"/>
          <p14:tracePt t="12802" x="3554413" y="3638550"/>
          <p14:tracePt t="12816" x="3535363" y="3609975"/>
          <p14:tracePt t="12821" x="3535363" y="3600450"/>
          <p14:tracePt t="12828" x="3525838" y="3590925"/>
          <p14:tracePt t="12835" x="3489325" y="3573463"/>
          <p14:tracePt t="12843" x="3433763" y="3544888"/>
          <p14:tracePt t="12852" x="3386138" y="3517900"/>
          <p14:tracePt t="12859" x="3303588" y="3489325"/>
          <p14:tracePt t="12866" x="3238500" y="3470275"/>
          <p14:tracePt t="12872" x="3154363" y="3443288"/>
          <p14:tracePt t="12883" x="3052763" y="3405188"/>
          <p14:tracePt t="12894" x="2978150" y="3387725"/>
          <p14:tracePt t="12899" x="2959100" y="3368675"/>
          <p14:tracePt t="12908" x="2903538" y="3349625"/>
          <p14:tracePt t="12915" x="2867025" y="3332163"/>
          <p14:tracePt t="12923" x="2820988" y="3313113"/>
          <p14:tracePt t="12929" x="2782888" y="3294063"/>
          <p14:tracePt t="12937" x="2727325" y="3276600"/>
          <p14:tracePt t="12944" x="2671763" y="3267075"/>
          <p14:tracePt t="12951" x="2598738" y="3238500"/>
          <p14:tracePt t="12960" x="2551113" y="3238500"/>
          <p14:tracePt t="12967" x="2478088" y="3201988"/>
          <p14:tracePt t="12977" x="2374900" y="3182938"/>
          <p14:tracePt t="12993" x="2273300" y="3163888"/>
          <p14:tracePt t="13003" x="2227263" y="3155950"/>
          <p14:tracePt t="13009" x="2171700" y="3155950"/>
          <p14:tracePt t="13017" x="2133600" y="3155950"/>
          <p14:tracePt t="13022" x="2087563" y="3155950"/>
          <p14:tracePt t="13032" x="2051050" y="3173413"/>
          <p14:tracePt t="13039" x="2003425" y="3173413"/>
          <p14:tracePt t="13048" x="1976438" y="3173413"/>
          <p14:tracePt t="13055" x="1939925" y="3173413"/>
          <p14:tracePt t="13062" x="1911350" y="3182938"/>
          <p14:tracePt t="13072" x="1846263" y="3192463"/>
          <p14:tracePt t="13082" x="1809750" y="3192463"/>
          <p14:tracePt t="13087" x="1790700" y="3201988"/>
          <p14:tracePt t="13097" x="1754188" y="3219450"/>
          <p14:tracePt t="13102" x="1735138" y="3228975"/>
          <p14:tracePt t="13112" x="1706563" y="3238500"/>
          <p14:tracePt t="13116" x="1679575" y="3267075"/>
          <p14:tracePt t="13126" x="1651000" y="3276600"/>
          <p14:tracePt t="13134" x="1624013" y="3303588"/>
          <p14:tracePt t="13140" x="1595438" y="3322638"/>
          <p14:tracePt t="13148" x="1558925" y="3359150"/>
          <p14:tracePt t="13157" x="1522413" y="3397250"/>
          <p14:tracePt t="13165" x="1428750" y="3479800"/>
          <p14:tracePt t="13180" x="1344613" y="3544888"/>
          <p14:tracePt t="13191" x="1327150" y="3554413"/>
          <p14:tracePt t="13196" x="1298575" y="3590925"/>
          <p14:tracePt t="13205" x="1281113" y="3609975"/>
          <p14:tracePt t="13211" x="1252538" y="3646488"/>
          <p14:tracePt t="13220" x="1252538" y="3656013"/>
          <p14:tracePt t="13227" x="1225550" y="3684588"/>
          <p14:tracePt t="13235" x="1225550" y="3721100"/>
          <p14:tracePt t="13243" x="1206500" y="3759200"/>
          <p14:tracePt t="13250" x="1206500" y="3822700"/>
          <p14:tracePt t="13258" x="1206500" y="3851275"/>
          <p14:tracePt t="13266" x="1206500" y="3870325"/>
          <p14:tracePt t="13274" x="1243013" y="3916363"/>
          <p14:tracePt t="13286" x="1271588" y="3943350"/>
          <p14:tracePt t="13291" x="1308100" y="3962400"/>
          <p14:tracePt t="13302" x="1344613" y="4008438"/>
          <p14:tracePt t="13307" x="1401763" y="4027488"/>
          <p14:tracePt t="13315" x="1457325" y="4073525"/>
          <p14:tracePt t="13320" x="1530350" y="4092575"/>
          <p14:tracePt t="13332" x="1585913" y="4121150"/>
          <p14:tracePt t="13337" x="1679575" y="4129088"/>
          <p14:tracePt t="13344" x="1771650" y="4167188"/>
          <p14:tracePt t="13351" x="1892300" y="4184650"/>
          <p14:tracePt t="13358" x="2003425" y="4194175"/>
          <p14:tracePt t="13369" x="2236788" y="4232275"/>
          <p14:tracePt t="13383" x="2439988" y="4259263"/>
          <p14:tracePt t="13394" x="2560638" y="4259263"/>
          <p14:tracePt t="13398" x="2644775" y="4259263"/>
          <p14:tracePt t="13409" x="2736850" y="4259263"/>
          <p14:tracePt t="13414" x="2782888" y="4259263"/>
          <p14:tracePt t="13423" x="2838450" y="4259263"/>
          <p14:tracePt t="13432" x="2876550" y="4259263"/>
          <p14:tracePt t="13440" x="2913063" y="4259263"/>
          <p14:tracePt t="13447" x="2941638" y="4259263"/>
          <p14:tracePt t="13452" x="2997200" y="4259263"/>
          <p14:tracePt t="13463" x="3052763" y="4259263"/>
          <p14:tracePt t="13475" x="3089275" y="4249738"/>
          <p14:tracePt t="13478" x="3136900" y="4249738"/>
          <p14:tracePt t="13489" x="3173413" y="4232275"/>
          <p14:tracePt t="13492" x="3228975" y="4222750"/>
          <p14:tracePt t="13504" x="3265488" y="4213225"/>
          <p14:tracePt t="13510" x="3313113" y="4194175"/>
          <p14:tracePt t="13517" x="3340100" y="4184650"/>
          <p14:tracePt t="13525" x="3386138" y="4176713"/>
          <p14:tracePt t="13532" x="3441700" y="4148138"/>
          <p14:tracePt t="13540" x="3470275" y="4121150"/>
          <p14:tracePt t="13548" x="3525838" y="4092575"/>
          <p14:tracePt t="13557" x="3636963" y="4008438"/>
          <p14:tracePt t="13571" x="3730625" y="3925888"/>
          <p14:tracePt t="13583" x="3786188" y="3897313"/>
          <p14:tracePt t="13586" x="3868738" y="3832225"/>
          <p14:tracePt t="13598" x="3952875" y="3767138"/>
          <p14:tracePt t="13602" x="4027488" y="3702050"/>
          <p14:tracePt t="13612" x="4148138" y="3638550"/>
          <p14:tracePt t="13620" x="4249738" y="3554413"/>
          <p14:tracePt t="13627" x="4332288" y="3489325"/>
          <p14:tracePt t="13634" x="4416425" y="3424238"/>
          <p14:tracePt t="13642" x="4518025" y="3359150"/>
          <p14:tracePt t="13650" x="4686300" y="3173413"/>
          <p14:tracePt t="13667" x="4870450" y="2987675"/>
          <p14:tracePt t="13678" x="4991100" y="2840038"/>
          <p14:tracePt t="13680" x="5084763" y="2736850"/>
          <p14:tracePt t="13693" x="5186363" y="2608263"/>
          <p14:tracePt t="13697" x="5251450" y="2552700"/>
          <p14:tracePt t="13707" x="5326063" y="2487613"/>
          <p14:tracePt t="13714" x="5391150" y="2384425"/>
          <p14:tracePt t="13723" x="5456238" y="2311400"/>
          <p14:tracePt t="13729" x="5521325" y="2246313"/>
          <p14:tracePt t="13736" x="5548313" y="2190750"/>
          <p14:tracePt t="13744" x="5586413" y="2152650"/>
          <p14:tracePt t="13750" x="5613400" y="2097088"/>
          <p14:tracePt t="13760" x="5668963" y="1985963"/>
          <p14:tracePt t="13772" x="5668963" y="1939925"/>
          <p14:tracePt t="13777" x="5668963" y="1884363"/>
          <p14:tracePt t="13787" x="5668963" y="1855788"/>
          <p14:tracePt t="13791" x="5659438" y="1781175"/>
          <p14:tracePt t="13801" x="5613400" y="1708150"/>
          <p14:tracePt t="13807" x="5511800" y="1558925"/>
          <p14:tracePt t="13815" x="5400675" y="1457325"/>
          <p14:tracePt t="13824" x="5214938" y="1346200"/>
          <p14:tracePt t="13832" x="5029200" y="1233488"/>
          <p14:tracePt t="13840" x="4889500" y="1177925"/>
          <p14:tracePt t="13844" x="4732338" y="1104900"/>
          <p14:tracePt t="13855" x="4389438" y="1039813"/>
          <p14:tracePt t="13866" x="4230688" y="1020763"/>
          <p14:tracePt t="13870" x="4044950" y="1001713"/>
          <p14:tracePt t="13880" x="3897313" y="1001713"/>
          <p14:tracePt t="13884" x="3786188" y="1001713"/>
          <p14:tracePt t="13895" x="3646488" y="984250"/>
          <p14:tracePt t="13902" x="3554413" y="992188"/>
          <p14:tracePt t="13910" x="3460750" y="992188"/>
          <p14:tracePt t="13919" x="3349625" y="992188"/>
          <p14:tracePt t="13925" x="3275013" y="1001713"/>
          <p14:tracePt t="13932" x="3200400" y="1020763"/>
          <p14:tracePt t="13940" x="3163888" y="1030288"/>
          <p14:tracePt t="13949" x="3089275" y="1076325"/>
          <p14:tracePt t="13963" x="2978150" y="1169988"/>
          <p14:tracePt t="13975" x="2913063" y="1225550"/>
          <p14:tracePt t="13977" x="2847975" y="1308100"/>
          <p14:tracePt t="13990" x="2765425" y="1428750"/>
          <p14:tracePt t="13995" x="2690813" y="1577975"/>
          <p14:tracePt t="14004" x="2579688" y="1781175"/>
          <p14:tracePt t="14011" x="2505075" y="1901825"/>
          <p14:tracePt t="14018" x="2430463" y="2116138"/>
          <p14:tracePt t="14028" x="2357438" y="2347913"/>
          <p14:tracePt t="14033" x="2263775" y="2663825"/>
          <p14:tracePt t="14042" x="2208213" y="2867025"/>
          <p14:tracePt t="14044" x="2152650" y="3127375"/>
          <p14:tracePt t="14059" x="2068513" y="3721100"/>
          <p14:tracePt t="14069" x="2032000" y="3906838"/>
          <p14:tracePt t="14073" x="1995488" y="4129088"/>
          <p14:tracePt t="14084" x="1995488" y="4305300"/>
          <p14:tracePt t="14089" x="1995488" y="4500563"/>
          <p14:tracePt t="14098" x="1995488" y="4659313"/>
          <p14:tracePt t="14107" x="1995488" y="4770438"/>
          <p14:tracePt t="14114" x="2032000" y="4891088"/>
          <p14:tracePt t="14122" x="2068513" y="5011738"/>
          <p14:tracePt t="14129" x="2133600" y="5132388"/>
          <p14:tracePt t="14138" x="2263775" y="5270500"/>
          <p14:tracePt t="14152" x="2514600" y="5446713"/>
          <p14:tracePt t="14168" x="2727325" y="5511800"/>
          <p14:tracePt t="14177" x="2903538" y="5549900"/>
          <p14:tracePt t="14183" x="3108325" y="5586413"/>
          <p14:tracePt t="14193" x="3349625" y="5586413"/>
          <p14:tracePt t="14198" x="3590925" y="5586413"/>
          <p14:tracePt t="14207" x="3933825" y="5586413"/>
          <p14:tracePt t="14215" x="4305300" y="5567363"/>
          <p14:tracePt t="14223" x="4602163" y="5530850"/>
          <p14:tracePt t="14231" x="5121275" y="5410200"/>
          <p14:tracePt t="14246" x="5465763" y="5280025"/>
          <p14:tracePt t="14258" x="5586413" y="5243513"/>
          <p14:tracePt t="14262" x="5688013" y="5178425"/>
          <p14:tracePt t="14272" x="5780088" y="5113338"/>
          <p14:tracePt t="14278" x="5864225" y="5048250"/>
          <p14:tracePt t="14287" x="5965825" y="4964113"/>
          <p14:tracePt t="14293" x="6096000" y="4816475"/>
          <p14:tracePt t="14302" x="6180138" y="4695825"/>
          <p14:tracePt t="14310" x="6272213" y="4546600"/>
          <p14:tracePt t="14316" x="6356350" y="4425950"/>
          <p14:tracePt t="14325" x="6429375" y="4314825"/>
          <p14:tracePt t="14337" x="6457950" y="4287838"/>
          <p14:tracePt t="14340" x="6467475" y="4278313"/>
          <p14:tracePt t="14352" x="6503988" y="4232275"/>
          <p14:tracePt t="14357" x="6523038" y="4194175"/>
          <p14:tracePt t="14367" x="6550025" y="4138613"/>
          <p14:tracePt t="14374" x="6597650" y="4083050"/>
          <p14:tracePt t="14382" x="6624638" y="4027488"/>
          <p14:tracePt t="14388" x="6653213" y="3952875"/>
          <p14:tracePt t="14396" x="6689725" y="3832225"/>
          <p14:tracePt t="14403" x="6689725" y="3749675"/>
          <p14:tracePt t="14410" x="6689725" y="3638550"/>
          <p14:tracePt t="14420" x="6605588" y="3359150"/>
          <p14:tracePt t="14434" x="6503988" y="3117850"/>
          <p14:tracePt t="14438" x="6402388" y="2997200"/>
          <p14:tracePt t="14447" x="6197600" y="2794000"/>
          <p14:tracePt t="14450" x="5965825" y="2616200"/>
          <p14:tracePt t="14461" x="5818188" y="2497138"/>
          <p14:tracePt t="14467" x="5632450" y="2357438"/>
          <p14:tracePt t="14476" x="5465763" y="2208213"/>
          <p14:tracePt t="14482" x="5270500" y="2078038"/>
          <p14:tracePt t="14491" x="5103813" y="1949450"/>
          <p14:tracePt t="14500" x="4945063" y="1819275"/>
          <p14:tracePt t="14507" x="4814888" y="1698625"/>
          <p14:tracePt t="14515" x="4611688" y="1503363"/>
          <p14:tracePt t="14526" x="4510088" y="1438275"/>
          <p14:tracePt t="14530" x="4445000" y="1382713"/>
          <p14:tracePt t="14541" x="4351338" y="1327150"/>
          <p14:tracePt t="14546" x="4295775" y="1298575"/>
          <p14:tracePt t="14556" x="4221163" y="1298575"/>
          <p14:tracePt t="14561" x="4156075" y="1298575"/>
          <p14:tracePt t="14571" x="4083050" y="1308100"/>
          <p14:tracePt t="14577" x="3989388" y="1327150"/>
          <p14:tracePt t="14584" x="3851275" y="1392238"/>
          <p14:tracePt t="14593" x="3702050" y="1484313"/>
          <p14:tracePt t="14599" x="3544888" y="1558925"/>
          <p14:tracePt t="14607" x="3376613" y="1708150"/>
          <p14:tracePt t="14616" x="3228975" y="1836738"/>
          <p14:tracePt t="14623" x="2951163" y="2125663"/>
          <p14:tracePt t="14637" x="2820988" y="2292350"/>
          <p14:tracePt t="14639" x="2719388" y="2422525"/>
          <p14:tracePt t="14650" x="2598738" y="2625725"/>
          <p14:tracePt t="14656" x="2551113" y="2774950"/>
          <p14:tracePt t="14665" x="2495550" y="2951163"/>
          <p14:tracePt t="14670" x="2459038" y="3071813"/>
          <p14:tracePt t="14679" x="2420938" y="3276600"/>
          <p14:tracePt t="14687" x="2420938" y="3433763"/>
          <p14:tracePt t="14693" x="2403475" y="3563938"/>
          <p14:tracePt t="14702" x="2413000" y="3879850"/>
          <p14:tracePt t="14718" x="2449513" y="4241800"/>
          <p14:tracePt t="14729" x="2486025" y="4352925"/>
          <p14:tracePt t="14732" x="2505075" y="4445000"/>
          <p14:tracePt t="14744" x="2551113" y="4611688"/>
          <p14:tracePt t="14749" x="2589213" y="4705350"/>
          <p14:tracePt t="14758" x="2625725" y="4826000"/>
          <p14:tracePt t="14763" x="2654300" y="4937125"/>
          <p14:tracePt t="14773" x="2700338" y="5021263"/>
          <p14:tracePt t="14783" x="2727325" y="5076825"/>
          <p14:tracePt t="14787" x="2755900" y="5149850"/>
          <p14:tracePt t="14798" x="2838450" y="5243513"/>
          <p14:tracePt t="14813" x="2941638" y="5364163"/>
          <p14:tracePt t="14822" x="3043238" y="5429250"/>
          <p14:tracePt t="14827" x="3144838" y="5484813"/>
          <p14:tracePt t="14839" x="3265488" y="5511800"/>
          <p14:tracePt t="14843" x="3359150" y="5530850"/>
          <p14:tracePt t="14853" x="3470275" y="5549900"/>
          <p14:tracePt t="14858" x="3525838" y="5559425"/>
          <p14:tracePt t="14868" x="3609975" y="5559425"/>
          <p14:tracePt t="14874" x="3748088" y="5576888"/>
          <p14:tracePt t="14881" x="3887788" y="5567363"/>
          <p14:tracePt t="14891" x="4064000" y="5530850"/>
          <p14:tracePt t="14898" x="4286250" y="5494338"/>
          <p14:tracePt t="14908" x="4611688" y="5383213"/>
          <p14:tracePt t="14918" x="4778375" y="5335588"/>
          <p14:tracePt t="14922" x="4935538" y="5280025"/>
          <p14:tracePt t="14933" x="5094288" y="5224463"/>
          <p14:tracePt t="14938" x="5241925" y="5149850"/>
          <p14:tracePt t="14949" x="5400675" y="5103813"/>
          <p14:tracePt t="14953" x="5502275" y="5048250"/>
          <p14:tracePt t="14962" x="5576888" y="5021263"/>
          <p14:tracePt t="14967" x="5632450" y="4973638"/>
          <p14:tracePt t="14976" x="5707063" y="4927600"/>
          <p14:tracePt t="14983" x="5789613" y="4862513"/>
          <p14:tracePt t="14991" x="5818188" y="4843463"/>
          <p14:tracePt t="14999" x="5883275" y="4760913"/>
          <p14:tracePt t="15012" x="5910263" y="4705350"/>
          <p14:tracePt t="15017" x="5919788" y="4611688"/>
          <p14:tracePt t="15027" x="5919788" y="4565650"/>
          <p14:tracePt t="15041" x="5827713" y="4352925"/>
          <p14:tracePt t="15047" x="5715000" y="4213225"/>
          <p14:tracePt t="15056" x="5697538" y="4184650"/>
          <p14:tracePt t="15063" x="5622925" y="4129088"/>
          <p14:tracePt t="15070" x="5557838" y="4064000"/>
          <p14:tracePt t="15080" x="5456238" y="3981450"/>
          <p14:tracePt t="15085" x="5400675" y="3935413"/>
          <p14:tracePt t="15094" x="5241925" y="3822700"/>
          <p14:tracePt t="15107" x="5140325" y="3759200"/>
          <p14:tracePt t="15112" x="5056188" y="3694113"/>
          <p14:tracePt t="15121" x="4935538" y="3629025"/>
          <p14:tracePt t="15125" x="4814888" y="3554413"/>
          <p14:tracePt t="15135" x="4694238" y="3489325"/>
          <p14:tracePt t="15139" x="4527550" y="3378200"/>
          <p14:tracePt t="15150" x="4332288" y="3173413"/>
          <p14:tracePt t="15157" x="4092575" y="3006725"/>
          <p14:tracePt t="15166" x="3906838" y="2876550"/>
          <p14:tracePt t="15174" x="3738563" y="2746375"/>
          <p14:tracePt t="15179" x="3590925" y="2635250"/>
          <p14:tracePt t="15191" x="3330575" y="2497138"/>
          <p14:tracePt t="15200" x="3257550" y="2449513"/>
          <p14:tracePt t="15203" x="3182938" y="2413000"/>
          <p14:tracePt t="15216" x="3098800" y="2384425"/>
          <p14:tracePt t="15221" x="3033713" y="2384425"/>
          <p14:tracePt t="15232" x="2978150" y="2376488"/>
          <p14:tracePt t="15236" x="2932113" y="2357438"/>
          <p14:tracePt t="15244" x="2838450" y="2357438"/>
          <p14:tracePt t="15251" x="2746375" y="2357438"/>
          <p14:tracePt t="15259" x="2635250" y="2357438"/>
          <p14:tracePt t="15265" x="2505075" y="2357438"/>
          <p14:tracePt t="15273" x="2347913" y="2366963"/>
          <p14:tracePt t="15282" x="2106613" y="2432050"/>
          <p14:tracePt t="15297" x="1874838" y="2543175"/>
          <p14:tracePt t="15310" x="1771650" y="2608263"/>
          <p14:tracePt t="15316" x="1670050" y="2690813"/>
          <p14:tracePt t="15325" x="1614488" y="2736850"/>
          <p14:tracePt t="15330" x="1549400" y="2794000"/>
          <p14:tracePt t="15339" x="1522413" y="2867025"/>
          <p14:tracePt t="15347" x="1493838" y="2895600"/>
          <p14:tracePt t="15353" x="1465263" y="2951163"/>
          <p14:tracePt t="15360" x="1457325" y="3016250"/>
          <p14:tracePt t="15368" x="1457325" y="3052763"/>
          <p14:tracePt t="15378" x="1457325" y="3163888"/>
          <p14:tracePt t="15393" x="1503363" y="3284538"/>
          <p14:tracePt t="15404" x="1530350" y="3387725"/>
          <p14:tracePt t="15407" x="1577975" y="3460750"/>
          <p14:tracePt t="15419" x="1614488" y="3535363"/>
          <p14:tracePt t="15425" x="1660525" y="3638550"/>
          <p14:tracePt t="15433" x="1725613" y="3759200"/>
          <p14:tracePt t="15439" x="1771650" y="3786188"/>
          <p14:tracePt t="15449" x="1846263" y="3870325"/>
          <p14:tracePt t="15455" x="1911350" y="3971925"/>
          <p14:tracePt t="15463" x="1995488" y="4037013"/>
          <p14:tracePt t="15472" x="2208213" y="4176713"/>
          <p14:tracePt t="15486" x="2430463" y="4314825"/>
          <p14:tracePt t="15498" x="2579688" y="4379913"/>
          <p14:tracePt t="15502" x="2719388" y="4418013"/>
          <p14:tracePt t="15513" x="2847975" y="4454525"/>
          <p14:tracePt t="15517" x="2987675" y="4481513"/>
          <p14:tracePt t="15528" x="3127375" y="4481513"/>
          <p14:tracePt t="15533" x="3238500" y="4500563"/>
          <p14:tracePt t="15542" x="3349625" y="4500563"/>
          <p14:tracePt t="15549" x="3441700" y="4500563"/>
          <p14:tracePt t="15556" x="3535363" y="4500563"/>
          <p14:tracePt t="15564" x="3665538" y="4500563"/>
          <p14:tracePt t="15574" x="3786188" y="4491038"/>
          <p14:tracePt t="15581" x="4073525" y="4481513"/>
          <p14:tracePt t="15593" x="4213225" y="4464050"/>
          <p14:tracePt t="15597" x="4324350" y="4445000"/>
          <p14:tracePt t="15607" x="4416425" y="4425950"/>
          <p14:tracePt t="15613" x="4491038" y="4418013"/>
          <p14:tracePt t="15622" x="4546600" y="4398963"/>
          <p14:tracePt t="15626" x="4592638" y="4398963"/>
          <p14:tracePt t="15637" x="4667250" y="4370388"/>
          <p14:tracePt t="15641" x="4741863" y="4343400"/>
          <p14:tracePt t="15651" x="4797425" y="4314825"/>
          <p14:tracePt t="15660" x="4852988" y="4287838"/>
          <p14:tracePt t="16187" x="4991100" y="4213225"/>
          <p14:tracePt t="16193" x="5176838" y="4148138"/>
          <p14:tracePt t="16203" x="5297488" y="4073525"/>
          <p14:tracePt t="16210" x="5418138" y="3990975"/>
          <p14:tracePt t="16217" x="5502275" y="3906838"/>
          <p14:tracePt t="16224" x="5586413" y="3841750"/>
          <p14:tracePt t="16230" x="5688013" y="3759200"/>
          <p14:tracePt t="16241" x="5854700" y="3573463"/>
          <p14:tracePt t="16254" x="5900738" y="3470275"/>
          <p14:tracePt t="16256" x="5984875" y="3387725"/>
          <p14:tracePt t="16267" x="6030913" y="3313113"/>
          <p14:tracePt t="16271" x="6076950" y="3192463"/>
          <p14:tracePt t="16282" x="6132513" y="3071813"/>
          <p14:tracePt t="16288" x="6161088" y="2997200"/>
          <p14:tracePt t="16296" x="6180138" y="2886075"/>
          <p14:tracePt t="16304" x="6197600" y="2765425"/>
          <p14:tracePt t="16310" x="6188075" y="2719388"/>
          <p14:tracePt t="16320" x="6188075" y="2644775"/>
          <p14:tracePt t="16326" x="6180138" y="2625725"/>
          <p14:tracePt t="16336" x="6142038" y="2579688"/>
          <p14:tracePt t="16347" x="6124575" y="2570163"/>
          <p14:tracePt t="16352" x="6096000" y="2533650"/>
          <p14:tracePt t="16362" x="6040438" y="2505075"/>
          <p14:tracePt t="16365" x="6021388" y="2478088"/>
          <p14:tracePt t="16377" x="5946775" y="2422525"/>
          <p14:tracePt t="16381" x="5891213" y="2393950"/>
          <p14:tracePt t="16393" x="5799138" y="2357438"/>
          <p14:tracePt t="16398" x="5715000" y="2311400"/>
          <p14:tracePt t="16405" x="5622925" y="2301875"/>
          <p14:tracePt t="16414" x="5502275" y="2263775"/>
          <p14:tracePt t="16421" x="5391150" y="2246313"/>
          <p14:tracePt t="16430" x="5205413" y="2236788"/>
          <p14:tracePt t="16444" x="5019675" y="2236788"/>
          <p14:tracePt t="16457" x="4889500" y="2255838"/>
          <p14:tracePt t="16462" x="4797425" y="2273300"/>
          <p14:tracePt t="16471" x="4676775" y="2301875"/>
          <p14:tracePt t="16476" x="4583113" y="2338388"/>
          <p14:tracePt t="16485" x="4510088" y="2347913"/>
          <p14:tracePt t="16493" x="4406900" y="2384425"/>
          <p14:tracePt t="16500" x="4341813" y="2393950"/>
          <p14:tracePt t="16506" x="4268788" y="2413000"/>
          <p14:tracePt t="16513" x="4194175" y="2439988"/>
          <p14:tracePt t="16525" x="4064000" y="2497138"/>
          <p14:tracePt t="16538" x="3971925" y="2543175"/>
          <p14:tracePt t="16550" x="3933825" y="2560638"/>
          <p14:tracePt t="16554" x="3897313" y="2579688"/>
          <p14:tracePt t="16565" x="3859213" y="2616200"/>
          <p14:tracePt t="16570" x="3832225" y="2625725"/>
          <p14:tracePt t="16579" x="3813175" y="2635250"/>
          <p14:tracePt t="16586" x="3786188" y="2663825"/>
          <p14:tracePt t="16595" x="3776663" y="2673350"/>
          <p14:tracePt t="16601" x="3767138" y="2690813"/>
          <p14:tracePt t="16609" x="3730625" y="2746375"/>
          <p14:tracePt t="16617" x="3702050" y="2794000"/>
          <p14:tracePt t="16633" x="3675063" y="2876550"/>
          <p14:tracePt t="16645" x="3656013" y="2914650"/>
          <p14:tracePt t="16652" x="3656013" y="2951163"/>
          <p14:tracePt t="16659" x="3636963" y="3006725"/>
          <p14:tracePt t="16664" x="3627438" y="3052763"/>
          <p14:tracePt t="16673" x="3600450" y="3090863"/>
          <p14:tracePt t="16682" x="3590925" y="3146425"/>
          <p14:tracePt t="16689" x="3581400" y="3182938"/>
          <p14:tracePt t="16694" x="3562350" y="3219450"/>
          <p14:tracePt t="16703" x="3554413" y="3257550"/>
          <p14:tracePt t="16713" x="3525838" y="3340100"/>
          <p14:tracePt t="16728" x="3506788" y="3414713"/>
          <p14:tracePt t="16739" x="3489325" y="3470275"/>
          <p14:tracePt t="16742" x="3479800" y="3517900"/>
          <p14:tracePt t="16753" x="3460750" y="3609975"/>
          <p14:tracePt t="16757" x="3460750" y="3684588"/>
          <p14:tracePt t="16768" x="3460750" y="3730625"/>
          <p14:tracePt t="16777" x="3451225" y="3805238"/>
          <p14:tracePt t="16784" x="3433763" y="3851275"/>
          <p14:tracePt t="16793" x="3433763" y="3897313"/>
          <p14:tracePt t="16797" x="3424238" y="3925888"/>
          <p14:tracePt t="16807" x="3414713" y="4027488"/>
          <p14:tracePt t="16818" x="3414713" y="4073525"/>
          <p14:tracePt t="16822" x="3395663" y="4148138"/>
          <p14:tracePt t="16833" x="3386138" y="4213225"/>
          <p14:tracePt t="16837" x="3386138" y="4268788"/>
          <p14:tracePt t="16848" x="3386138" y="4352925"/>
          <p14:tracePt t="16852" x="3368675" y="4408488"/>
          <p14:tracePt t="16862" x="3359150" y="4500563"/>
          <p14:tracePt t="16870" x="3359150" y="4546600"/>
          <p14:tracePt t="16876" x="3340100" y="4584700"/>
          <p14:tracePt t="16887" x="3330575" y="4649788"/>
          <p14:tracePt t="16894" x="3330575" y="4722813"/>
          <p14:tracePt t="16902" x="3313113" y="4826000"/>
          <p14:tracePt t="16917" x="3303588" y="4946650"/>
          <p14:tracePt t="16932" x="3303588" y="5048250"/>
          <p14:tracePt t="16942" x="3303588" y="5084763"/>
          <p14:tracePt t="16946" x="3303588" y="5113338"/>
          <p14:tracePt t="16957" x="3303588" y="5149850"/>
          <p14:tracePt t="16962" x="3303588" y="5187950"/>
          <p14:tracePt t="16971" x="3303588" y="5205413"/>
          <p14:tracePt t="16978" x="3303588" y="5233988"/>
          <p14:tracePt t="16985" x="3313113" y="5253038"/>
          <p14:tracePt t="16994" x="3321050" y="5299075"/>
          <p14:tracePt t="17011" x="3340100" y="5354638"/>
          <p14:tracePt t="17022" x="3349625" y="5391150"/>
          <p14:tracePt t="17025" x="3359150" y="5410200"/>
          <p14:tracePt t="17035" x="3359150" y="5419725"/>
          <p14:tracePt t="17044" x="3386138" y="5456238"/>
          <p14:tracePt t="17051" x="3386138" y="5475288"/>
          <p14:tracePt t="17060" x="3405188" y="5511800"/>
          <p14:tracePt t="17066" x="3405188" y="5540375"/>
          <p14:tracePt t="17074" x="3433763" y="5549900"/>
          <p14:tracePt t="17081" x="3441700" y="5586413"/>
          <p14:tracePt t="17089" x="3479800" y="5641975"/>
          <p14:tracePt t="17104" x="3497263" y="5680075"/>
          <p14:tracePt t="17116" x="3525838" y="5697538"/>
          <p14:tracePt t="17119" x="3535363" y="5726113"/>
          <p14:tracePt t="17130" x="3590925" y="5762625"/>
          <p14:tracePt t="17135" x="3609975" y="5772150"/>
          <p14:tracePt t="17146" x="3646488" y="5808663"/>
          <p14:tracePt t="17152" x="3675063" y="5827713"/>
          <p14:tracePt t="17160" x="3711575" y="5846763"/>
          <p14:tracePt t="17169" x="3748088" y="5883275"/>
          <p14:tracePt t="17178" x="3767138" y="5902325"/>
          <p14:tracePt t="17183" x="3822700" y="5929313"/>
          <p14:tracePt t="17189" x="3878263" y="5948363"/>
          <p14:tracePt t="17201" x="3971925" y="6003925"/>
          <p14:tracePt t="17210" x="4027488" y="6032500"/>
          <p14:tracePt t="17215" x="4073525" y="6032500"/>
          <p14:tracePt t="17225" x="4148138" y="6059488"/>
          <p14:tracePt t="17232" x="4194175" y="6059488"/>
          <p14:tracePt t="17239" x="4268788" y="6078538"/>
          <p14:tracePt t="17245" x="4332288" y="6088063"/>
          <p14:tracePt t="17254" x="4389438" y="6088063"/>
          <p14:tracePt t="17261" x="4452938" y="6088063"/>
          <p14:tracePt t="17268" x="4500563" y="6088063"/>
          <p14:tracePt t="17276" x="4556125" y="6088063"/>
          <p14:tracePt t="17285" x="4621213" y="6088063"/>
          <p14:tracePt t="17295" x="4722813" y="6088063"/>
          <p14:tracePt t="17305" x="4768850" y="6069013"/>
          <p14:tracePt t="17310" x="4843463" y="6069013"/>
          <p14:tracePt t="17319" x="4918075" y="6042025"/>
          <p14:tracePt t="17325" x="4964113" y="6042025"/>
          <p14:tracePt t="17334" x="5056188" y="6032500"/>
          <p14:tracePt t="17341" x="5121275" y="6013450"/>
          <p14:tracePt t="17348" x="5214938" y="5994400"/>
          <p14:tracePt t="17356" x="5289550" y="5986463"/>
          <p14:tracePt t="17363" x="5381625" y="5986463"/>
          <p14:tracePt t="17371" x="5437188" y="5957888"/>
          <p14:tracePt t="17377" x="5529263" y="5938838"/>
          <p14:tracePt t="17386" x="5697538" y="5892800"/>
          <p14:tracePt t="17402" x="5891213" y="5827713"/>
          <p14:tracePt t="17413" x="6011863" y="5800725"/>
          <p14:tracePt t="17418" x="6086475" y="5762625"/>
          <p14:tracePt t="17429" x="6161088" y="5716588"/>
          <p14:tracePt t="17433" x="6245225" y="5670550"/>
          <p14:tracePt t="17444" x="6300788" y="5641975"/>
          <p14:tracePt t="17449" x="6373813" y="5576888"/>
          <p14:tracePt t="17457" x="6429375" y="5540375"/>
          <p14:tracePt t="17468" x="6550025" y="5446713"/>
          <p14:tracePt t="17482" x="6615113" y="5373688"/>
          <p14:tracePt t="17496" x="6689725" y="5289550"/>
          <p14:tracePt t="17508" x="6718300" y="5270500"/>
          <p14:tracePt t="17514" x="6754813" y="5233988"/>
          <p14:tracePt t="17522" x="6791325" y="5187950"/>
          <p14:tracePt t="17527" x="6838950" y="5132388"/>
          <p14:tracePt t="17537" x="6856413" y="5113338"/>
          <p14:tracePt t="17543" x="6884988" y="5057775"/>
          <p14:tracePt t="17551" x="6911975" y="5021263"/>
          <p14:tracePt t="17559" x="6940550" y="4983163"/>
          <p14:tracePt t="17569" x="6959600" y="4946650"/>
          <p14:tracePt t="17575" x="6986588" y="4881563"/>
          <p14:tracePt t="17588" x="6986588" y="4852988"/>
          <p14:tracePt t="17594" x="6986588" y="4826000"/>
          <p14:tracePt t="17602" x="6996113" y="4806950"/>
          <p14:tracePt t="17607" x="6996113" y="4797425"/>
          <p14:tracePt t="17618" x="6996113" y="4779963"/>
          <p14:tracePt t="17622" x="6996113" y="4770438"/>
          <p14:tracePt t="17631" x="6996113" y="4741863"/>
          <p14:tracePt t="17637" x="6996113" y="4722813"/>
          <p14:tracePt t="17646" x="6996113" y="4714875"/>
          <p14:tracePt t="17655" x="6996113" y="4649788"/>
          <p14:tracePt t="17670" x="6977063" y="4584700"/>
          <p14:tracePt t="17682" x="6977063" y="4556125"/>
          <p14:tracePt t="17686" x="6959600" y="4519613"/>
          <p14:tracePt t="17697" x="6950075" y="4464050"/>
          <p14:tracePt t="17701" x="6940550" y="4425950"/>
          <p14:tracePt t="17712" x="6940550" y="4379913"/>
          <p14:tracePt t="17718" x="6921500" y="4324350"/>
          <p14:tracePt t="17726" x="6921500" y="4278313"/>
          <p14:tracePt t="17735" x="6911975" y="4241800"/>
          <p14:tracePt t="17740" x="6911975" y="4176713"/>
          <p14:tracePt t="17749" x="6884988" y="4073525"/>
          <p14:tracePt t="17765" x="6856413" y="3879850"/>
          <p14:tracePt t="17776" x="6838950" y="3832225"/>
          <p14:tracePt t="17781" x="6838950" y="3776663"/>
          <p14:tracePt t="17794" x="6800850" y="3600450"/>
          <p14:tracePt t="17806" x="6783388" y="3544888"/>
          <p14:tracePt t="17811" x="6773863" y="3498850"/>
          <p14:tracePt t="17819" x="6754813" y="3443288"/>
          <p14:tracePt t="17826" x="6745288" y="3368675"/>
          <p14:tracePt t="17836" x="6726238" y="3303588"/>
          <p14:tracePt t="17845" x="6718300" y="3267075"/>
          <p14:tracePt t="17852" x="6718300" y="3228975"/>
          <p14:tracePt t="17858" x="6689725" y="3163888"/>
          <p14:tracePt t="17870" x="6689725" y="3136900"/>
          <p14:tracePt t="17874" x="6689725" y="3117850"/>
          <p14:tracePt t="17886" x="6670675" y="3098800"/>
          <p14:tracePt t="17890" x="6670675" y="3081338"/>
          <p14:tracePt t="17902" x="6643688" y="3043238"/>
          <p14:tracePt t="17904" x="6643688" y="2987675"/>
          <p14:tracePt t="17914" x="6624638" y="2951163"/>
          <p14:tracePt t="17921" x="6605588" y="2932113"/>
          <p14:tracePt t="17930" x="6605588" y="2914650"/>
          <p14:tracePt t="17937" x="6597650" y="2876550"/>
          <p14:tracePt t="17943" x="6588125" y="2849563"/>
          <p14:tracePt t="17952" x="6569075" y="2801938"/>
          <p14:tracePt t="17968" x="6550025" y="2765425"/>
          <p14:tracePt t="17981" x="6542088" y="2736850"/>
          <p14:tracePt t="17986" x="6523038" y="2700338"/>
          <p14:tracePt t="17993" x="6494463" y="2681288"/>
          <p14:tracePt t="18001" x="6467475" y="2644775"/>
          <p14:tracePt t="18008" x="6448425" y="2635250"/>
          <p14:tracePt t="18016" x="6392863" y="2589213"/>
          <p14:tracePt t="18025" x="6364288" y="2570163"/>
          <p14:tracePt t="18032" x="6327775" y="2524125"/>
          <p14:tracePt t="18037" x="6272213" y="2497138"/>
          <p14:tracePt t="18047" x="6216650" y="2439988"/>
          <p14:tracePt t="18059" x="6180138" y="2413000"/>
          <p14:tracePt t="18065" x="6142038" y="2384425"/>
          <p14:tracePt t="18078" x="6086475" y="2328863"/>
          <p14:tracePt t="18088" x="6067425" y="2319338"/>
          <p14:tracePt t="18092" x="6040438" y="2263775"/>
          <p14:tracePt t="18102" x="6011863" y="2255838"/>
          <p14:tracePt t="18109" x="5965825" y="2208213"/>
          <p14:tracePt t="18118" x="5929313" y="2181225"/>
          <p14:tracePt t="18127" x="5873750" y="2162175"/>
          <p14:tracePt t="18132" x="5818188" y="2135188"/>
          <p14:tracePt t="18143" x="5649913" y="2087563"/>
          <p14:tracePt t="18153" x="5567363" y="2051050"/>
          <p14:tracePt t="18157" x="5456238" y="2022475"/>
          <p14:tracePt t="18168" x="5381625" y="2005013"/>
          <p14:tracePt t="18172" x="5289550" y="1995488"/>
          <p14:tracePt t="18183" x="5224463" y="1995488"/>
          <p14:tracePt t="18186" x="5186363" y="1995488"/>
          <p14:tracePt t="18196" x="5149850" y="1995488"/>
          <p14:tracePt t="18203" x="5094288" y="1995488"/>
          <p14:tracePt t="18212" x="5075238" y="1995488"/>
          <p14:tracePt t="18219" x="5056188" y="1995488"/>
          <p14:tracePt t="18226" x="5048250" y="2005013"/>
          <p14:tracePt t="18235" x="5000625" y="2005013"/>
          <p14:tracePt t="18247" x="4991100" y="2022475"/>
          <p14:tracePt t="18253" x="4973638" y="2022475"/>
          <p14:tracePt t="18263" x="4954588" y="2051050"/>
          <p14:tracePt t="18269" x="4918075" y="2087563"/>
          <p14:tracePt t="18277" x="4899025" y="2106613"/>
          <p14:tracePt t="18285" x="4870450" y="2181225"/>
          <p14:tracePt t="18293" x="4852988" y="2236788"/>
          <p14:tracePt t="18299" x="4843463" y="2273300"/>
          <p14:tracePt t="18306" x="4833938" y="2292350"/>
          <p14:tracePt t="18311" x="4806950" y="2347913"/>
          <p14:tracePt t="18321" x="4797425" y="2366963"/>
          <p14:tracePt t="18331" x="4759325" y="2413000"/>
          <p14:tracePt t="18345" x="4732338" y="2459038"/>
          <p14:tracePt t="18357" x="4713288" y="2468563"/>
          <p14:tracePt t="18360" x="4713288" y="2497138"/>
          <p14:tracePt t="18371" x="4686300" y="2505075"/>
          <p14:tracePt t="18375" x="4686300" y="2524125"/>
          <p14:tracePt t="18387" x="4667250" y="2552700"/>
          <p14:tracePt t="18394" x="4657725" y="2589213"/>
          <p14:tracePt t="18401" x="4657725" y="2608263"/>
          <p14:tracePt t="18408" x="4630738" y="2644775"/>
          <p14:tracePt t="18414" x="4630738" y="2690813"/>
          <p14:tracePt t="18426" x="4602163" y="2784475"/>
          <p14:tracePt t="18437" x="4602163" y="2857500"/>
          <p14:tracePt t="18453" x="4602163" y="2895600"/>
          <p14:tracePt t="18465" x="4602163" y="2932113"/>
          <p14:tracePt t="18471" x="4602163" y="2951163"/>
          <p14:tracePt t="18480" x="4602163" y="2960688"/>
          <p14:tracePt t="18488" x="4602163" y="2970213"/>
          <p14:tracePt t="18495" x="4602163" y="2978150"/>
          <p14:tracePt t="18502" x="4602163" y="3006725"/>
          <p14:tracePt t="18509" x="4602163" y="3016250"/>
          <p14:tracePt t="18520" x="4602163" y="3043238"/>
          <p14:tracePt t="18533" x="4611688" y="3062288"/>
          <p14:tracePt t="18544" x="4611688" y="3081338"/>
          <p14:tracePt t="18549" x="4621213" y="3090863"/>
          <p14:tracePt t="18560" x="4621213" y="3098800"/>
          <p14:tracePt t="18565" x="4630738" y="3117850"/>
          <p14:tracePt t="18575" x="4648200" y="3127375"/>
          <p14:tracePt t="18579" x="4648200" y="3136900"/>
          <p14:tracePt t="18589" x="4657725" y="3146425"/>
          <p14:tracePt t="18596" x="4667250" y="3146425"/>
          <p14:tracePt t="18603" x="4667250" y="3173413"/>
          <p14:tracePt t="18613" x="4676775" y="3173413"/>
          <p14:tracePt t="18628" x="4686300" y="3182938"/>
          <p14:tracePt t="18642" x="4694238" y="3192463"/>
          <p14:tracePt t="18654" x="4703763" y="3201988"/>
          <p14:tracePt t="18661" x="4713288" y="3211513"/>
          <p14:tracePt t="18676" x="4722813" y="3211513"/>
          <p14:tracePt t="18683" x="4732338" y="3219450"/>
          <p14:tracePt t="18691" x="4741863" y="3228975"/>
          <p14:tracePt t="18722" x="4751388" y="3228975"/>
          <p14:tracePt t="18734" x="4759325" y="3228975"/>
          <p14:tracePt t="18807" x="4768850" y="3238500"/>
          <p14:tracePt t="18829" x="4778375" y="3238500"/>
          <p14:tracePt t="18849" x="4787900" y="3238500"/>
          <p14:tracePt t="18925" x="4787900" y="3248025"/>
          <p14:tracePt t="18941" x="4797425" y="3248025"/>
          <p14:tracePt t="18952" x="4806950" y="3248025"/>
          <p14:tracePt t="18974" x="4814888" y="3257550"/>
          <p14:tracePt t="18981" x="4824413" y="3257550"/>
          <p14:tracePt t="18995" x="4833938" y="3267075"/>
          <p14:tracePt t="19006" x="4843463" y="3267075"/>
          <p14:tracePt t="19020" x="4862513" y="3276600"/>
          <p14:tracePt t="19036" x="4870450" y="3284538"/>
          <p14:tracePt t="19050" x="4879975" y="3284538"/>
          <p14:tracePt t="19060" x="4889500" y="3284538"/>
          <p14:tracePt t="19068" x="4899025" y="3294063"/>
          <p14:tracePt t="19075" x="4908550" y="3294063"/>
          <p14:tracePt t="19082" x="4918075" y="3303588"/>
          <p14:tracePt t="19089" x="4927600" y="3303588"/>
          <p14:tracePt t="19098" x="4964113" y="3322638"/>
          <p14:tracePt t="19111" x="4964113" y="3332163"/>
          <p14:tracePt t="19115" x="4983163" y="3340100"/>
          <p14:tracePt t="19126" x="4991100" y="3368675"/>
          <p14:tracePt t="19130" x="5000625" y="3378200"/>
          <p14:tracePt t="19140" x="5019675" y="3387725"/>
          <p14:tracePt t="19144" x="5048250" y="3405188"/>
          <p14:tracePt t="19163" x="5065713" y="3433763"/>
          <p14:tracePt t="19171" x="5075238" y="3433763"/>
          <p14:tracePt t="19177" x="5103813" y="3452813"/>
          <p14:tracePt t="19184" x="5121275" y="3460750"/>
          <p14:tracePt t="19194" x="5149850" y="3479800"/>
          <p14:tracePt t="19209" x="5176838" y="3498850"/>
          <p14:tracePt t="19220" x="5186363" y="3498850"/>
          <p14:tracePt t="19223" x="5205413" y="3498850"/>
          <p14:tracePt t="19235" x="5214938" y="3508375"/>
          <p14:tracePt t="19238" x="5232400" y="3508375"/>
          <p14:tracePt t="19249" x="5241925" y="3508375"/>
          <p14:tracePt t="19258" x="5260975" y="3517900"/>
          <p14:tracePt t="19266" x="5280025" y="3517900"/>
          <p14:tracePt t="19275" x="5307013" y="3517900"/>
          <p14:tracePt t="19278" x="5345113" y="3517900"/>
          <p14:tracePt t="19288" x="5400675" y="3525838"/>
          <p14:tracePt t="19301" x="5446713" y="3525838"/>
          <p14:tracePt t="19304" x="5483225" y="3535363"/>
          <p14:tracePt t="19314" x="5548313" y="3535363"/>
          <p14:tracePt t="19319" x="5603875" y="3535363"/>
          <p14:tracePt t="19330" x="5641975" y="3535363"/>
          <p14:tracePt t="19336" x="5707063" y="3535363"/>
          <p14:tracePt t="19343" x="5743575" y="3535363"/>
          <p14:tracePt t="19350" x="5789613" y="3535363"/>
          <p14:tracePt t="19358" x="5835650" y="3535363"/>
          <p14:tracePt t="19368" x="5891213" y="3535363"/>
          <p14:tracePt t="19374" x="5910263" y="3535363"/>
          <p14:tracePt t="19385" x="6003925" y="3535363"/>
          <p14:tracePt t="19395" x="6049963" y="3535363"/>
          <p14:tracePt t="19397" x="6086475" y="3544888"/>
          <p14:tracePt t="19409" x="6132513" y="3544888"/>
          <p14:tracePt t="19413" x="6170613" y="3554413"/>
          <p14:tracePt t="19424" x="6207125" y="3563938"/>
          <p14:tracePt t="19429" x="6281738" y="3563938"/>
          <p14:tracePt t="19437" x="6327775" y="3581400"/>
          <p14:tracePt t="19444" x="6383338" y="3590925"/>
          <p14:tracePt t="19452" x="6429375" y="3590925"/>
          <p14:tracePt t="19460" x="6467475" y="3590925"/>
          <p14:tracePt t="19467" x="6503988" y="3600450"/>
          <p14:tracePt t="19474" x="6523038" y="3619500"/>
          <p14:tracePt t="19483" x="6559550" y="3619500"/>
          <p14:tracePt t="19491" x="6624638" y="3638550"/>
          <p14:tracePt t="19502" x="6634163" y="3638550"/>
          <p14:tracePt t="19517" x="6653213" y="3638550"/>
          <p14:tracePt t="19526" x="6653213" y="3646488"/>
          <p14:tracePt t="19532" x="6662738" y="3646488"/>
          <p14:tracePt t="19538" x="6670675" y="3646488"/>
          <p14:tracePt t="19550" x="6670675" y="3656013"/>
          <p14:tracePt t="19556" x="6680200" y="3656013"/>
          <p14:tracePt t="19561" x="6689725" y="3656013"/>
          <p14:tracePt t="19586" x="6699250" y="3656013"/>
          <p14:tracePt t="19597" x="6708775" y="3656013"/>
          <p14:tracePt t="19641" x="6718300" y="3656013"/>
          <p14:tracePt t="19655" x="6726238" y="3656013"/>
          <p14:tracePt t="19681" x="6745288" y="3656013"/>
          <p14:tracePt t="19695" x="6754813" y="3656013"/>
          <p14:tracePt t="19706" x="6764338" y="3656013"/>
          <p14:tracePt t="19743" x="6773863" y="3656013"/>
          <p14:tracePt t="21062" x="6764338" y="3656013"/>
          <p14:tracePt t="21071" x="6745288" y="3665538"/>
          <p14:tracePt t="21077" x="6718300" y="3675063"/>
          <p14:tracePt t="21084" x="6699250" y="3675063"/>
          <p14:tracePt t="21093" x="6680200" y="3675063"/>
          <p14:tracePt t="21099" x="6653213" y="3694113"/>
          <p14:tracePt t="21110" x="6578600" y="3702050"/>
          <p14:tracePt t="21120" x="6532563" y="3730625"/>
          <p14:tracePt t="21123" x="6494463" y="3740150"/>
          <p14:tracePt t="21142" x="6402388" y="3776663"/>
          <p14:tracePt t="21149" x="6337300" y="3776663"/>
          <p14:tracePt t="21154" x="6300788" y="3795713"/>
          <p14:tracePt t="21164" x="6253163" y="3805238"/>
          <p14:tracePt t="21171" x="6216650" y="3814763"/>
          <p14:tracePt t="21178" x="6161088" y="3814763"/>
          <p14:tracePt t="21187" x="6142038" y="3832225"/>
          <p14:tracePt t="21195" x="6086475" y="3832225"/>
          <p14:tracePt t="21203" x="6030913" y="3841750"/>
          <p14:tracePt t="21217" x="5975350" y="3851275"/>
          <p14:tracePt t="21229" x="5938838" y="3860800"/>
          <p14:tracePt t="21233" x="5900738" y="3860800"/>
          <p14:tracePt t="21244" x="5891213" y="3870325"/>
          <p14:tracePt t="21248" x="5864225" y="3870325"/>
          <p14:tracePt t="21262" x="5827713" y="3870325"/>
          <p14:tracePt t="21267" x="5799138" y="3887788"/>
          <p14:tracePt t="21274" x="5762625" y="3897313"/>
          <p14:tracePt t="21281" x="5743575" y="3897313"/>
          <p14:tracePt t="21287" x="5707063" y="3906838"/>
          <p14:tracePt t="21297" x="5632450" y="3925888"/>
          <p14:tracePt t="21313" x="5576888" y="3935413"/>
          <p14:tracePt t="21324" x="5557838" y="3935413"/>
          <p14:tracePt t="21329" x="5529263" y="3935413"/>
          <p14:tracePt t="21339" x="5521325" y="3943350"/>
          <p14:tracePt t="21345" x="5502275" y="3943350"/>
          <p14:tracePt t="21353" x="5483225" y="3943350"/>
          <p14:tracePt t="21360" x="5473700" y="3943350"/>
          <p14:tracePt t="21370" x="5465763" y="3943350"/>
          <p14:tracePt t="21376" x="5446713" y="3943350"/>
          <p14:tracePt t="21388" x="5418138" y="3943350"/>
          <p14:tracePt t="21406" x="5391150" y="3943350"/>
          <p14:tracePt t="21418" x="5381625" y="3943350"/>
          <p14:tracePt t="21421" x="5372100" y="3943350"/>
          <p14:tracePt t="21433" x="5353050" y="3952875"/>
          <p14:tracePt t="21447" x="5335588" y="3952875"/>
          <p14:tracePt t="21454" x="5307013" y="3952875"/>
          <p14:tracePt t="21461" x="5289550" y="3952875"/>
          <p14:tracePt t="21471" x="5280025" y="3952875"/>
          <p14:tracePt t="21479" x="5260975" y="3952875"/>
          <p14:tracePt t="21487" x="5232400" y="3952875"/>
          <p14:tracePt t="21490" x="5214938" y="3952875"/>
          <p14:tracePt t="21501" x="5195888" y="3962400"/>
          <p14:tracePt t="21511" x="5176838" y="3962400"/>
          <p14:tracePt t="21594" x="5176838" y="3952875"/>
          <p14:tracePt t="21607" x="5176838" y="3925888"/>
          <p14:tracePt t="21611" x="5186363" y="3916363"/>
          <p14:tracePt t="21622" x="5195888" y="3906838"/>
          <p14:tracePt t="21627" x="5195888" y="3897313"/>
          <p14:tracePt t="21641" x="5205413" y="3887788"/>
          <p14:tracePt t="21655" x="5214938" y="3887788"/>
          <p14:tracePt t="21665" x="5224463" y="3879850"/>
          <p14:tracePt t="21674" x="5224463" y="3870325"/>
          <p14:tracePt t="21680" x="5232400" y="3870325"/>
          <p14:tracePt t="21690" x="5260975" y="3860800"/>
          <p14:tracePt t="21704" x="5307013" y="3841750"/>
          <p14:tracePt t="21716" x="5345113" y="3814763"/>
          <p14:tracePt t="21720" x="5400675" y="3786188"/>
          <p14:tracePt t="21731" x="5456238" y="3749675"/>
          <p14:tracePt t="21736" x="5529263" y="3711575"/>
          <p14:tracePt t="21746" x="5586413" y="3675063"/>
          <p14:tracePt t="21752" x="5688013" y="3656013"/>
          <p14:tracePt t="21760" x="5743575" y="3609975"/>
          <p14:tracePt t="21768" x="5818188" y="3581400"/>
          <p14:tracePt t="21777" x="5873750" y="3535363"/>
          <p14:tracePt t="21784" x="5965825" y="3498850"/>
          <p14:tracePt t="21799" x="6040438" y="3460750"/>
          <p14:tracePt t="21809" x="6059488" y="3460750"/>
          <p14:tracePt t="21814" x="6086475" y="3443288"/>
          <p14:tracePt t="21847" x="6096000" y="3433763"/>
          <p14:tracePt t="21861" x="6105525" y="3433763"/>
          <p14:tracePt t="21868" x="6105525" y="3424238"/>
          <p14:tracePt t="21880" x="6105525" y="3414713"/>
          <p14:tracePt t="21893" x="6124575" y="3397250"/>
          <p14:tracePt t="21904" x="6124575" y="3387725"/>
          <p14:tracePt t="21907" x="6124575" y="3378200"/>
          <p14:tracePt t="21919" x="6124575" y="3368675"/>
          <p14:tracePt t="21924" x="6124575" y="3359150"/>
          <p14:tracePt t="21934" x="6115050" y="3349625"/>
          <p14:tracePt t="21948" x="6086475" y="3322638"/>
          <p14:tracePt t="21956" x="6067425" y="3303588"/>
          <p14:tracePt t="21963" x="6040438" y="3276600"/>
          <p14:tracePt t="21974" x="5994400" y="3257550"/>
          <p14:tracePt t="21987" x="5946775" y="3211513"/>
          <p14:tracePt t="22003" x="5780088" y="2978150"/>
          <p14:tracePt t="22339" x="5808663" y="2978150"/>
          <p14:tracePt t="22350" x="5910263" y="2997200"/>
          <p14:tracePt t="22361" x="5975350" y="2997200"/>
          <p14:tracePt t="22365" x="6030913" y="3016250"/>
          <p14:tracePt t="22376" x="6105525" y="3025775"/>
          <p14:tracePt t="22380" x="6142038" y="3052763"/>
          <p14:tracePt t="22390" x="6188075" y="3062288"/>
          <p14:tracePt t="22394" x="6226175" y="3081338"/>
          <p14:tracePt t="22405" x="6253163" y="3081338"/>
          <p14:tracePt t="22411" x="6272213" y="3090863"/>
          <p14:tracePt t="22419" x="6281738" y="3090863"/>
          <p14:tracePt t="22428" x="6291263" y="3098800"/>
          <p14:tracePt t="22437" x="6300788" y="3098800"/>
          <p14:tracePt t="22458" x="6308725" y="3098800"/>
          <p14:tracePt t="22726" x="6226175" y="3108325"/>
          <p14:tracePt t="24784" x="6272213" y="3127375"/>
          <p14:tracePt t="24792" x="6318250" y="3136900"/>
          <p14:tracePt t="24801" x="6356350" y="3146425"/>
          <p14:tracePt t="24805" x="6411913" y="3163888"/>
          <p14:tracePt t="24812" x="6457950" y="3163888"/>
          <p14:tracePt t="24816" x="6513513" y="3173413"/>
          <p14:tracePt t="24827" x="6559550" y="3182938"/>
          <p14:tracePt t="24835" x="6615113" y="3182938"/>
          <p14:tracePt t="24843" x="6653213" y="3182938"/>
          <p14:tracePt t="24849" x="6699250" y="3201988"/>
          <p14:tracePt t="24860" x="6735763" y="3211513"/>
          <p14:tracePt t="24865" x="6754813" y="3211513"/>
          <p14:tracePt t="24872" x="6764338" y="3211513"/>
          <p14:tracePt t="24878" x="6773863" y="3211513"/>
          <p14:tracePt t="24950" x="6783388" y="3201988"/>
          <p14:tracePt t="24966" x="6783388" y="3192463"/>
          <p14:tracePt t="24970" x="6783388" y="3182938"/>
          <p14:tracePt t="24980" x="6783388" y="3163888"/>
          <p14:tracePt t="24994" x="6783388" y="3146425"/>
          <p14:tracePt t="25003" x="6783388" y="3108325"/>
          <p14:tracePt t="25017" x="6773863" y="3062288"/>
          <p14:tracePt t="25031" x="6764338" y="3025775"/>
          <p14:tracePt t="25034" x="6735763" y="2951163"/>
          <p14:tracePt t="25045" x="6708775" y="2895600"/>
          <p14:tracePt t="25050" x="6653213" y="2801938"/>
          <p14:tracePt t="25060" x="6634163" y="2765425"/>
          <p14:tracePt t="25066" x="6597650" y="2673350"/>
          <p14:tracePt t="25074" x="6578600" y="2654300"/>
          <p14:tracePt t="25084" x="6550025" y="2625725"/>
          <p14:tracePt t="25092" x="6513513" y="2598738"/>
          <p14:tracePt t="25100" x="6448425" y="2533650"/>
          <p14:tracePt t="25115" x="6392863" y="2497138"/>
          <p14:tracePt t="25125" x="6364288" y="2487613"/>
          <p14:tracePt t="25128" x="6346825" y="2487613"/>
          <p14:tracePt t="25140" x="6337300" y="2487613"/>
          <p14:tracePt t="25146" x="6318250" y="2487613"/>
          <p14:tracePt t="25155" x="6308725" y="2487613"/>
          <p14:tracePt t="25159" x="6300788" y="2487613"/>
          <p14:tracePt t="25176" x="6291263" y="2487613"/>
          <p14:tracePt t="25183" x="6281738" y="2497138"/>
          <p14:tracePt t="25192" x="6262688" y="2505075"/>
          <p14:tracePt t="25198" x="6245225" y="2543175"/>
          <p14:tracePt t="25205" x="6207125" y="2608263"/>
          <p14:tracePt t="25218" x="6197600" y="2644775"/>
          <p14:tracePt t="25224" x="6188075" y="2681288"/>
          <p14:tracePt t="25235" x="6161088" y="2746375"/>
          <p14:tracePt t="25240" x="6132513" y="2801938"/>
          <p14:tracePt t="25248" x="6115050" y="2840038"/>
          <p14:tracePt t="25258" x="6086475" y="2895600"/>
          <p14:tracePt t="25266" x="6059488" y="3035300"/>
          <p14:tracePt t="25272" x="6040438" y="3081338"/>
          <p14:tracePt t="25278" x="6011863" y="3136900"/>
          <p14:tracePt t="25285" x="6011863" y="3192463"/>
          <p14:tracePt t="25292" x="5984875" y="3238500"/>
          <p14:tracePt t="25302" x="5946775" y="3414713"/>
          <p14:tracePt t="25318" x="5929313" y="3535363"/>
          <p14:tracePt t="25327" x="5929313" y="3600450"/>
          <p14:tracePt t="25334" x="5919788" y="3638550"/>
          <p14:tracePt t="25342" x="5919788" y="3694113"/>
          <p14:tracePt t="25348" x="5919788" y="3759200"/>
          <p14:tracePt t="25359" x="5919788" y="3776663"/>
          <p14:tracePt t="25367" x="5929313" y="3805238"/>
          <p14:tracePt t="25375" x="5929313" y="3822700"/>
          <p14:tracePt t="25380" x="5929313" y="3841750"/>
          <p14:tracePt t="25386" x="5938838" y="3851275"/>
          <p14:tracePt t="25397" x="5956300" y="3870325"/>
          <p14:tracePt t="25408" x="5956300" y="3879850"/>
          <p14:tracePt t="25426" x="5965825" y="3906838"/>
          <p14:tracePt t="25481" x="5984875" y="3916363"/>
          <p14:tracePt t="25488" x="6003925" y="3916363"/>
          <p14:tracePt t="25517" x="6030913" y="3925888"/>
          <p14:tracePt t="25521" x="6040438" y="3925888"/>
          <p14:tracePt t="25532" x="6049963" y="3925888"/>
          <p14:tracePt t="25537" x="6059488" y="3925888"/>
          <p14:tracePt t="25545" x="6067425" y="3925888"/>
          <p14:tracePt t="25553" x="6086475" y="3916363"/>
          <p14:tracePt t="25560" x="6096000" y="3916363"/>
          <p14:tracePt t="25570" x="6115050" y="3916363"/>
          <p14:tracePt t="25575" x="6142038" y="3906838"/>
          <p14:tracePt t="25584" x="6197600" y="3870325"/>
          <p14:tracePt t="25600" x="6272213" y="3832225"/>
          <p14:tracePt t="25615" x="6402388" y="3776663"/>
          <p14:tracePt t="25625" x="6457950" y="3730625"/>
          <p14:tracePt t="25629" x="6513513" y="3702050"/>
          <p14:tracePt t="25640" x="6550025" y="3675063"/>
          <p14:tracePt t="25647" x="6605588" y="3665538"/>
          <p14:tracePt t="25655" x="6624638" y="3638550"/>
          <p14:tracePt t="25662" x="6662738" y="3619500"/>
          <p14:tracePt t="25669" x="6689725" y="3619500"/>
          <p14:tracePt t="25679" x="6745288" y="3581400"/>
          <p14:tracePt t="25693" x="6783388" y="3563938"/>
          <p14:tracePt t="25709" x="6819900" y="3535363"/>
          <p14:tracePt t="25719" x="6838950" y="3525838"/>
          <p14:tracePt t="25725" x="6865938" y="3517900"/>
          <p14:tracePt t="25734" x="6875463" y="3508375"/>
          <p14:tracePt t="25741" x="6884988" y="3498850"/>
          <p14:tracePt t="25750" x="6894513" y="3489325"/>
          <p14:tracePt t="25754" x="6902450" y="3489325"/>
          <p14:tracePt t="25764" x="6921500" y="3479800"/>
          <p14:tracePt t="25774" x="6931025" y="3470275"/>
          <p14:tracePt t="25804" x="6940550" y="3470275"/>
          <p14:tracePt t="25814" x="6950075" y="3470275"/>
          <p14:tracePt t="26353" x="6996113" y="3460750"/>
          <p14:tracePt t="26369" x="7042150" y="3443288"/>
          <p14:tracePt t="26380" x="7080250" y="3424238"/>
          <p14:tracePt t="26384" x="7097713" y="3424238"/>
          <p14:tracePt t="26395" x="7135813" y="3397250"/>
          <p14:tracePt t="26399" x="7153275" y="3397250"/>
          <p14:tracePt t="26409" x="7181850" y="3368675"/>
          <p14:tracePt t="26415" x="7200900" y="3368675"/>
          <p14:tracePt t="26423" x="7237413" y="3349625"/>
          <p14:tracePt t="26430" x="7246938" y="3349625"/>
          <p14:tracePt t="26438" x="7283450" y="3340100"/>
          <p14:tracePt t="26448" x="7312025" y="3332163"/>
          <p14:tracePt t="26462" x="7358063" y="3313113"/>
          <p14:tracePt t="26475" x="7367588" y="3303588"/>
          <p14:tracePt t="26479" x="7377113" y="3303588"/>
          <p14:tracePt t="26488" x="7394575" y="3303588"/>
          <p14:tracePt t="26495" x="7413625" y="3294063"/>
          <p14:tracePt t="26503" x="7423150" y="3284538"/>
          <p14:tracePt t="26513" x="7450138" y="3284538"/>
          <p14:tracePt t="26520" x="7459663" y="3284538"/>
          <p14:tracePt t="26525" x="7488238" y="3276600"/>
          <p14:tracePt t="26543" x="7524750" y="3267075"/>
          <p14:tracePt t="26558" x="7553325" y="3238500"/>
          <p14:tracePt t="26569" x="7561263" y="3238500"/>
          <p14:tracePt t="26574" x="7570788" y="3228975"/>
          <p14:tracePt t="26583" x="7589838" y="3219450"/>
          <p14:tracePt t="26588" x="7589838" y="3211513"/>
          <p14:tracePt t="26597" x="7608888" y="3201988"/>
          <p14:tracePt t="26613" x="7635875" y="3182938"/>
          <p14:tracePt t="26620" x="7645400" y="3182938"/>
          <p14:tracePt t="26627" x="7664450" y="3173413"/>
          <p14:tracePt t="26636" x="7710488" y="3146425"/>
          <p14:tracePt t="26648" x="7739063" y="3136900"/>
          <p14:tracePt t="26652" x="7756525" y="3127375"/>
          <p14:tracePt t="26662" x="7785100" y="3108325"/>
          <p14:tracePt t="26667" x="7802563" y="3098800"/>
          <p14:tracePt t="26677" x="7840663" y="3090863"/>
          <p14:tracePt t="26684" x="7867650" y="3062288"/>
          <p14:tracePt t="26692" x="7886700" y="3062288"/>
          <p14:tracePt t="26698" x="7905750" y="3052763"/>
          <p14:tracePt t="26706" x="7932738" y="3043238"/>
          <p14:tracePt t="26715" x="7951788" y="3035300"/>
          <p14:tracePt t="26721" x="7978775" y="3016250"/>
          <p14:tracePt t="26730" x="8053388" y="2997200"/>
          <p14:tracePt t="26746" x="8108950" y="2970213"/>
          <p14:tracePt t="26760" x="8156575" y="2951163"/>
          <p14:tracePt t="26772" x="8193088" y="2932113"/>
          <p14:tracePt t="26776" x="8212138" y="2922588"/>
          <p14:tracePt t="26786" x="8239125" y="2922588"/>
          <p14:tracePt t="26792" x="8258175" y="2914650"/>
          <p14:tracePt t="26801" x="8267700" y="2905125"/>
          <p14:tracePt t="26810" x="8277225" y="2905125"/>
          <p14:tracePt t="26815" x="8294688" y="2895600"/>
          <p14:tracePt t="26824" x="8304213" y="2886075"/>
          <p14:tracePt t="26842" x="8313738" y="2886075"/>
          <p14:tracePt t="26870" x="8313738" y="2876550"/>
          <p14:tracePt t="26881" x="8323263" y="2867025"/>
          <p14:tracePt t="26888" x="8340725" y="2867025"/>
          <p14:tracePt t="26902" x="8350250" y="2840038"/>
          <p14:tracePt t="26910" x="8359775" y="2830513"/>
          <p14:tracePt t="26919" x="8359775" y="2820988"/>
          <p14:tracePt t="26934" x="8359775" y="2811463"/>
          <p14:tracePt t="26946" x="8359775" y="2801938"/>
          <p14:tracePt t="26951" x="8369300" y="2774950"/>
          <p14:tracePt t="26964" x="8369300" y="2746375"/>
          <p14:tracePt t="26975" x="8378825" y="2736850"/>
          <p14:tracePt t="26980" x="8378825" y="2709863"/>
          <p14:tracePt t="26990" x="8378825" y="2673350"/>
          <p14:tracePt t="26997" x="8378825" y="2625725"/>
          <p14:tracePt t="27004" x="8378825" y="2589213"/>
          <p14:tracePt t="27013" x="8369300" y="2533650"/>
          <p14:tracePt t="27022" x="8359775" y="2497138"/>
          <p14:tracePt t="27029" x="8350250" y="2432050"/>
          <p14:tracePt t="27040" x="8340725" y="2393950"/>
          <p14:tracePt t="27045" x="8323263" y="2357438"/>
          <p14:tracePt t="27055" x="8313738" y="2328863"/>
          <p14:tracePt t="27059" x="8304213" y="2311400"/>
          <p14:tracePt t="27069" x="8294688" y="2282825"/>
          <p14:tracePt t="27075" x="8267700" y="2246313"/>
          <p14:tracePt t="27084" x="8229600" y="2208213"/>
          <p14:tracePt t="27090" x="8193088" y="2181225"/>
          <p14:tracePt t="27097" x="8128000" y="2116138"/>
          <p14:tracePt t="27107" x="8053388" y="2070100"/>
          <p14:tracePt t="27112" x="7932738" y="1995488"/>
          <p14:tracePt t="27124" x="7673975" y="1855788"/>
          <p14:tracePt t="27134" x="7524750" y="1800225"/>
          <p14:tracePt t="27139" x="7413625" y="1754188"/>
          <p14:tracePt t="27149" x="7227888" y="1698625"/>
          <p14:tracePt t="27154" x="7042150" y="1643063"/>
          <p14:tracePt t="27165" x="6838950" y="1587500"/>
          <p14:tracePt t="27168" x="6643688" y="1568450"/>
          <p14:tracePt t="27177" x="6484938" y="1568450"/>
          <p14:tracePt t="27183" x="6281738" y="1568450"/>
          <p14:tracePt t="27193" x="6059488" y="1568450"/>
          <p14:tracePt t="27200" x="5864225" y="1568450"/>
          <p14:tracePt t="27207" x="5688013" y="1595438"/>
          <p14:tracePt t="27218" x="5260975" y="1670050"/>
          <p14:tracePt t="27228" x="5075238" y="1725613"/>
          <p14:tracePt t="27234" x="4889500" y="1763713"/>
          <p14:tracePt t="27249" x="4657725" y="1865313"/>
          <p14:tracePt t="27258" x="4573588" y="1930400"/>
          <p14:tracePt t="27263" x="4491038" y="1995488"/>
          <p14:tracePt t="27272" x="4425950" y="2070100"/>
          <p14:tracePt t="27278" x="4370388" y="2135188"/>
          <p14:tracePt t="27287" x="4332288" y="2227263"/>
          <p14:tracePt t="27294" x="4314825" y="2263775"/>
          <p14:tracePt t="27303" x="4295775" y="2328863"/>
          <p14:tracePt t="27313" x="4286250" y="2478088"/>
          <p14:tracePt t="27323" x="4286250" y="2560638"/>
          <p14:tracePt t="27329" x="4286250" y="2635250"/>
          <p14:tracePt t="27338" x="4286250" y="2774950"/>
          <p14:tracePt t="27347" x="4314825" y="2830513"/>
          <p14:tracePt t="27354" x="4351338" y="2941638"/>
          <p14:tracePt t="27357" x="4379913" y="3043238"/>
          <p14:tracePt t="27370" x="4452938" y="3182938"/>
          <p14:tracePt t="27376" x="4500563" y="3284538"/>
          <p14:tracePt t="27381" x="4611688" y="3424238"/>
          <p14:tracePt t="27389" x="4638675" y="3479800"/>
          <p14:tracePt t="27395" x="4741863" y="3581400"/>
          <p14:tracePt t="27404" x="4843463" y="3694113"/>
          <p14:tracePt t="27421" x="5094288" y="3832225"/>
          <p14:tracePt t="34830" x="5056188" y="3841750"/>
          <p14:tracePt t="34845" x="5000625" y="3860800"/>
          <p14:tracePt t="34856" x="4964113" y="3870325"/>
          <p14:tracePt t="34861" x="4899025" y="3879850"/>
          <p14:tracePt t="34870" x="4814888" y="3916363"/>
          <p14:tracePt t="34877" x="4722813" y="3943350"/>
          <p14:tracePt t="34884" x="4630738" y="3962400"/>
          <p14:tracePt t="34892" x="4537075" y="3971925"/>
          <p14:tracePt t="34900" x="4445000" y="3971925"/>
          <p14:tracePt t="34911" x="4276725" y="4008438"/>
          <p14:tracePt t="34926" x="4175125" y="4037013"/>
          <p14:tracePt t="34935" x="4100513" y="4064000"/>
          <p14:tracePt t="34942" x="4064000" y="4064000"/>
          <p14:tracePt t="34951" x="4027488" y="4092575"/>
          <p14:tracePt t="34953" x="3979863" y="4092575"/>
          <p14:tracePt t="34965" x="3952875" y="4111625"/>
          <p14:tracePt t="34970" x="3887788" y="4111625"/>
          <p14:tracePt t="34979" x="3868738" y="4111625"/>
          <p14:tracePt t="34985" x="3832225" y="4121150"/>
          <p14:tracePt t="34994" x="3795713" y="4121150"/>
          <p14:tracePt t="35002" x="3776663" y="4121150"/>
          <p14:tracePt t="35009" x="3738563" y="4121150"/>
          <p14:tracePt t="35018" x="3675063" y="4138613"/>
          <p14:tracePt t="35030" x="3656013" y="4138613"/>
          <p14:tracePt t="35034" x="3617913" y="4138613"/>
          <p14:tracePt t="35044" x="3609975" y="4138613"/>
          <p14:tracePt t="35049" x="3581400" y="4138613"/>
          <p14:tracePt t="35059" x="3571875" y="4148138"/>
          <p14:tracePt t="35064" x="3544888" y="4157663"/>
          <p14:tracePt t="35073" x="3516313" y="4157663"/>
          <p14:tracePt t="35081" x="3489325" y="4157663"/>
          <p14:tracePt t="35087" x="3451225" y="4176713"/>
          <p14:tracePt t="35098" x="3414713" y="4194175"/>
          <p14:tracePt t="35112" x="3368675" y="4213225"/>
          <p14:tracePt t="35124" x="3359150" y="4222750"/>
          <p14:tracePt t="35131" x="3330575" y="4222750"/>
          <p14:tracePt t="35139" x="3313113" y="4249738"/>
          <p14:tracePt t="35143" x="3294063" y="4249738"/>
          <p14:tracePt t="35152" x="3265488" y="4268788"/>
          <p14:tracePt t="35160" x="3248025" y="4287838"/>
          <p14:tracePt t="35167" x="3200400" y="4305300"/>
          <p14:tracePt t="35175" x="3173413" y="4324350"/>
          <p14:tracePt t="35183" x="3144838" y="4343400"/>
          <p14:tracePt t="35189" x="3108325" y="4379913"/>
          <p14:tracePt t="35198" x="3071813" y="4398963"/>
          <p14:tracePt t="35207" x="3006725" y="4425950"/>
          <p14:tracePt t="35222" x="2951163" y="4464050"/>
          <p14:tracePt t="35233" x="2922588" y="4481513"/>
          <p14:tracePt t="35237" x="2903538" y="4500563"/>
          <p14:tracePt t="35248" x="2886075" y="4500563"/>
          <p14:tracePt t="35252" x="2876550" y="4500563"/>
          <p14:tracePt t="35262" x="2847975" y="4510088"/>
          <p14:tracePt t="35269" x="2838450" y="4519613"/>
          <p14:tracePt t="35284" x="2830513" y="4519613"/>
          <p14:tracePt t="35292" x="2820988" y="4519613"/>
          <p14:tracePt t="35301" x="2811463" y="4519613"/>
          <p14:tracePt t="35316" x="2801938" y="4529138"/>
          <p14:tracePt t="35852" x="2792413" y="4556125"/>
          <p14:tracePt t="35856" x="2782888" y="4565650"/>
          <p14:tracePt t="35866" x="2765425" y="4584700"/>
          <p14:tracePt t="35878" x="2746375" y="4594225"/>
          <p14:tracePt t="35885" x="2719388" y="4630738"/>
          <p14:tracePt t="35894" x="2719388" y="4640263"/>
          <p14:tracePt t="35898" x="2681288" y="4676775"/>
          <p14:tracePt t="35909" x="2681288" y="4686300"/>
          <p14:tracePt t="35915" x="2662238" y="4695825"/>
          <p14:tracePt t="35923" x="2662238" y="4705350"/>
          <p14:tracePt t="35928" x="2654300" y="4714875"/>
          <p14:tracePt t="35935" x="2644775" y="4722813"/>
          <p14:tracePt t="35945" x="2635250" y="4732338"/>
          <p14:tracePt t="35961" x="2625725" y="4741863"/>
          <p14:tracePt t="35973" x="2625725" y="4751388"/>
          <p14:tracePt t="35987" x="2616200" y="4760913"/>
          <p14:tracePt t="35992" x="2606675" y="4770438"/>
          <p14:tracePt t="36002" x="2598738" y="4770438"/>
          <p14:tracePt t="36006" x="2589213" y="4779963"/>
          <p14:tracePt t="36016" x="2589213" y="4787900"/>
          <p14:tracePt t="36022" x="2579688" y="4797425"/>
          <p14:tracePt t="36031" x="2560638" y="4806950"/>
          <p14:tracePt t="36040" x="2560638" y="4816475"/>
          <p14:tracePt t="36045" x="2551113" y="4826000"/>
          <p14:tracePt t="36056" x="2541588" y="4835525"/>
          <p14:tracePt t="36069" x="2533650" y="4843463"/>
          <p14:tracePt t="36081" x="2524125" y="4852988"/>
          <p14:tracePt t="36086" x="2514600" y="4862513"/>
          <p14:tracePt t="36096" x="2505075" y="4862513"/>
          <p14:tracePt t="36110" x="2505075" y="4872038"/>
          <p14:tracePt t="36117" x="2495550" y="4881563"/>
          <p14:tracePt t="36134" x="2478088" y="4891088"/>
          <p14:tracePt t="36139" x="2478088" y="4900613"/>
          <p14:tracePt t="36150" x="2459038" y="4908550"/>
          <p14:tracePt t="36161" x="2459038" y="4918075"/>
          <p14:tracePt t="36175" x="2449513" y="4918075"/>
          <p14:tracePt t="36180" x="2449513" y="4927600"/>
          <p14:tracePt t="36191" x="2439988" y="4937125"/>
          <p14:tracePt t="36330" x="2459038" y="4937125"/>
          <p14:tracePt t="36338" x="2478088" y="4937125"/>
          <p14:tracePt t="36345" x="2514600" y="4927600"/>
          <p14:tracePt t="36358" x="2690813" y="4937125"/>
          <p14:tracePt t="36369" x="2782888" y="4946650"/>
          <p14:tracePt t="36374" x="2922588" y="5021263"/>
          <p14:tracePt t="36385" x="3043238" y="5057775"/>
          <p14:tracePt t="36393" x="3144838" y="5103813"/>
          <p14:tracePt t="36400" x="3238500" y="5149850"/>
          <p14:tracePt t="36407" x="3359150" y="5224463"/>
          <p14:tracePt t="36414" x="3479800" y="5289550"/>
          <p14:tracePt t="36422" x="3581400" y="5354638"/>
          <p14:tracePt t="36430" x="3721100" y="5410200"/>
          <p14:tracePt t="36438" x="3822700" y="5456238"/>
          <p14:tracePt t="36446" x="4083050" y="5549900"/>
          <p14:tracePt t="36459" x="4240213" y="5576888"/>
          <p14:tracePt t="36464" x="4397375" y="5614988"/>
          <p14:tracePt t="36472" x="4537075" y="5632450"/>
          <p14:tracePt t="36479" x="4676775" y="5670550"/>
          <p14:tracePt t="36487" x="4787900" y="5688013"/>
          <p14:tracePt t="36497" x="4899025" y="5697538"/>
          <p14:tracePt t="36504" x="5019675" y="5716588"/>
          <p14:tracePt t="36513" x="5130800" y="5735638"/>
          <p14:tracePt t="36517" x="5270500" y="5735638"/>
          <p14:tracePt t="36528" x="5456238" y="5753100"/>
          <p14:tracePt t="36540" x="5567363" y="5753100"/>
          <p14:tracePt t="36558" x="5678488" y="5762625"/>
          <p14:tracePt t="36568" x="5724525" y="5762625"/>
          <p14:tracePt t="36573" x="5762625" y="5762625"/>
          <p14:tracePt t="36582" x="5799138" y="5762625"/>
          <p14:tracePt t="36587" x="5835650" y="5762625"/>
          <p14:tracePt t="36596" x="5873750" y="5745163"/>
          <p14:tracePt t="36605" x="5891213" y="5735638"/>
          <p14:tracePt t="36613" x="5910263" y="5735638"/>
          <p14:tracePt t="36622" x="5956300" y="5726113"/>
          <p14:tracePt t="36637" x="5994400" y="5716588"/>
          <p14:tracePt t="36647" x="6003925" y="5707063"/>
          <p14:tracePt t="36651" x="6021388" y="5688013"/>
          <p14:tracePt t="36661" x="6040438" y="5680075"/>
          <p14:tracePt t="36667" x="6049963" y="5670550"/>
          <p14:tracePt t="36676" x="6059488" y="5661025"/>
          <p14:tracePt t="36682" x="6086475" y="5651500"/>
          <p14:tracePt t="36691" x="6096000" y="5641975"/>
          <p14:tracePt t="36698" x="6105525" y="5632450"/>
          <p14:tracePt t="36706" x="6115050" y="5632450"/>
          <p14:tracePt t="36715" x="6142038" y="5614988"/>
          <p14:tracePt t="36731" x="6151563" y="5595938"/>
          <p14:tracePt t="36740" x="6161088" y="5595938"/>
          <p14:tracePt t="36746" x="6161088" y="5576888"/>
          <p14:tracePt t="36761" x="6170613" y="5576888"/>
          <p14:tracePt t="36786" x="6180138" y="5567363"/>
          <p14:tracePt t="36823" x="6180138" y="5549900"/>
          <p14:tracePt t="36851" x="6188075" y="5530850"/>
          <p14:tracePt t="36856" x="6197600" y="5530850"/>
          <p14:tracePt t="37286" x="6197600" y="5511800"/>
          <p14:tracePt t="37301" x="6197600" y="5494338"/>
          <p14:tracePt t="37324" x="6197600" y="5475288"/>
          <p14:tracePt t="37350" x="6197600" y="5465763"/>
          <p14:tracePt t="37356" x="6170613" y="5456238"/>
          <p14:tracePt t="37364" x="6142038" y="5438775"/>
          <p14:tracePt t="37373" x="6124575" y="5429250"/>
          <p14:tracePt t="37381" x="6086475" y="5429250"/>
          <p14:tracePt t="37390" x="6067425" y="5429250"/>
          <p14:tracePt t="37399" x="6030913" y="5419725"/>
          <p14:tracePt t="37405" x="5938838" y="5400675"/>
          <p14:tracePt t="37418" x="5835650" y="5373688"/>
          <p14:tracePt t="37430" x="5770563" y="5345113"/>
          <p14:tracePt t="37434" x="5668963" y="5318125"/>
          <p14:tracePt t="37447" x="5576888" y="5299075"/>
          <p14:tracePt t="37452" x="5465763" y="5299075"/>
          <p14:tracePt t="37460" x="5326063" y="5280025"/>
          <p14:tracePt t="37466" x="5195888" y="5280025"/>
          <p14:tracePt t="37474" x="5065713" y="5280025"/>
          <p14:tracePt t="37482" x="4927600" y="5270500"/>
          <p14:tracePt t="37489" x="4722813" y="5253038"/>
          <p14:tracePt t="37498" x="4389438" y="5270500"/>
          <p14:tracePt t="37510" x="4249738" y="5270500"/>
          <p14:tracePt t="37515" x="4119563" y="5270500"/>
          <p14:tracePt t="37525" x="4008438" y="5270500"/>
          <p14:tracePt t="37531" x="3914775" y="5270500"/>
          <p14:tracePt t="37539" x="3813175" y="5270500"/>
          <p14:tracePt t="37544" x="3767138" y="5253038"/>
          <p14:tracePt t="37554" x="3692525" y="5253038"/>
          <p14:tracePt t="37561" x="3646488" y="5253038"/>
          <p14:tracePt t="37568" x="3609975" y="5253038"/>
          <p14:tracePt t="37577" x="3590925" y="5253038"/>
          <p14:tracePt t="37583" x="3571875" y="5253038"/>
          <p14:tracePt t="37594" x="3525838" y="5243513"/>
          <p14:tracePt t="37604" x="3516313" y="5243513"/>
          <p14:tracePt t="37985" x="3441700" y="5214938"/>
          <p14:tracePt t="37997" x="3424238" y="5197475"/>
          <p14:tracePt t="38002" x="3368675" y="5178425"/>
          <p14:tracePt t="38012" x="3330575" y="5159375"/>
          <p14:tracePt t="38016" x="3275013" y="5132388"/>
          <p14:tracePt t="38025" x="3219450" y="5084763"/>
          <p14:tracePt t="38032" x="3144838" y="5038725"/>
          <p14:tracePt t="38040" x="3043238" y="4973638"/>
          <p14:tracePt t="38048" x="2987675" y="4946650"/>
          <p14:tracePt t="38054" x="2867025" y="4881563"/>
          <p14:tracePt t="38064" x="2709863" y="4797425"/>
          <p14:tracePt t="38079" x="2533650" y="4705350"/>
          <p14:tracePt t="38095" x="2403475" y="4649788"/>
          <p14:tracePt t="38105" x="2328863" y="4611688"/>
          <p14:tracePt t="38110" x="2273300" y="4584700"/>
          <p14:tracePt t="38119" x="2198688" y="4575175"/>
          <p14:tracePt t="38126" x="2124075" y="4546600"/>
          <p14:tracePt t="38136" x="2068513" y="4519613"/>
          <p14:tracePt t="38141" x="1976438" y="4481513"/>
          <p14:tracePt t="38148" x="1920875" y="4473575"/>
          <p14:tracePt t="38156" x="1763713" y="4473575"/>
          <p14:tracePt t="38174" x="1604963" y="4445000"/>
          <p14:tracePt t="38186" x="1539875" y="4445000"/>
          <p14:tracePt t="38190" x="1474788" y="4445000"/>
          <p14:tracePt t="38200" x="1419225" y="4425950"/>
          <p14:tracePt t="38204" x="1363663" y="4418013"/>
          <p14:tracePt t="38214" x="1336675" y="4418013"/>
          <p14:tracePt t="38219" x="1298575" y="4418013"/>
          <p14:tracePt t="38229" x="1262063" y="4418013"/>
          <p14:tracePt t="38235" x="1225550" y="4418013"/>
          <p14:tracePt t="38243" x="1187450" y="4425950"/>
          <p14:tracePt t="38251" x="1112838" y="4445000"/>
          <p14:tracePt t="38269" x="1030288" y="4464050"/>
          <p14:tracePt t="38279" x="1001713" y="4491038"/>
          <p14:tracePt t="38286" x="984250" y="4491038"/>
          <p14:tracePt t="38295" x="955675" y="4519613"/>
          <p14:tracePt t="38300" x="946150" y="4519613"/>
          <p14:tracePt t="38309" x="919163" y="4538663"/>
          <p14:tracePt t="38323" x="890588" y="4565650"/>
          <p14:tracePt t="38331" x="890588" y="4575175"/>
          <p14:tracePt t="38339" x="881063" y="4584700"/>
          <p14:tracePt t="38348" x="863600" y="4602163"/>
          <p14:tracePt t="38353" x="854075" y="4602163"/>
          <p14:tracePt t="38359" x="844550" y="4621213"/>
          <p14:tracePt t="38376" x="835025" y="4649788"/>
          <p14:tracePt t="38388" x="815975" y="4667250"/>
          <p14:tracePt t="38403" x="806450" y="4695825"/>
          <p14:tracePt t="38407" x="806450" y="4705350"/>
          <p14:tracePt t="38423" x="798513" y="4722813"/>
          <p14:tracePt t="38434" x="798513" y="4732338"/>
          <p14:tracePt t="38446" x="798513" y="4741863"/>
          <p14:tracePt t="38456" x="798513" y="4751388"/>
          <p14:tracePt t="38472" x="798513" y="4760913"/>
          <p14:tracePt t="38503" x="798513" y="4770438"/>
          <p14:tracePt t="38541" x="798513" y="4779963"/>
          <p14:tracePt t="38551" x="798513" y="4787900"/>
          <p14:tracePt t="38576" x="798513" y="4797425"/>
          <p14:tracePt t="38597" x="798513" y="4806950"/>
          <p14:tracePt t="38686" x="798513" y="4816475"/>
          <p14:tracePt t="38729" x="806450" y="4826000"/>
          <p14:tracePt t="38785" x="806450" y="4835525"/>
          <p14:tracePt t="38817" x="815975" y="4843463"/>
          <p14:tracePt t="38849" x="825500" y="4843463"/>
          <p14:tracePt t="38875" x="825500" y="4852988"/>
          <p14:tracePt t="38898" x="825500" y="4862513"/>
          <p14:tracePt t="39036" x="835025" y="4862513"/>
          <p14:tracePt t="39049" x="844550" y="4862513"/>
          <p14:tracePt t="39062" x="863600" y="4862513"/>
          <p14:tracePt t="39067" x="871538" y="4862513"/>
          <p14:tracePt t="39077" x="881063" y="4862513"/>
          <p14:tracePt t="39084" x="890588" y="4862513"/>
          <p14:tracePt t="39092" x="919163" y="4862513"/>
          <p14:tracePt t="39099" x="936625" y="4852988"/>
          <p14:tracePt t="39107" x="946150" y="4852988"/>
          <p14:tracePt t="39117" x="1001713" y="4826000"/>
          <p14:tracePt t="39128" x="1047750" y="4826000"/>
          <p14:tracePt t="39132" x="1122363" y="4826000"/>
          <p14:tracePt t="39144" x="1168400" y="4835525"/>
          <p14:tracePt t="39148" x="1289050" y="4843463"/>
          <p14:tracePt t="39158" x="1354138" y="4862513"/>
          <p14:tracePt t="39163" x="1474788" y="4900613"/>
          <p14:tracePt t="39171" x="1549400" y="4908550"/>
          <p14:tracePt t="39178" x="1643063" y="4946650"/>
          <p14:tracePt t="39187" x="1735138" y="4956175"/>
          <p14:tracePt t="39194" x="1836738" y="4992688"/>
          <p14:tracePt t="39202" x="1947863" y="5002213"/>
          <p14:tracePt t="39210" x="2162175" y="5076825"/>
          <p14:tracePt t="39225" x="2338388" y="5132388"/>
          <p14:tracePt t="39240" x="2486025" y="5214938"/>
          <p14:tracePt t="39252" x="2560638" y="5243513"/>
          <p14:tracePt t="39256" x="2635250" y="5270500"/>
          <p14:tracePt t="39266" x="2690813" y="5299075"/>
          <p14:tracePt t="39272" x="2755900" y="5345113"/>
          <p14:tracePt t="39281" x="2792413" y="5354638"/>
          <p14:tracePt t="39289" x="2838450" y="5364163"/>
          <p14:tracePt t="39296" x="2867025" y="5391150"/>
          <p14:tracePt t="39303" x="2922588" y="5400675"/>
          <p14:tracePt t="39320" x="2941638" y="5410200"/>
          <p14:tracePt t="39336" x="2951163" y="5410200"/>
          <p14:tracePt t="39361" x="2959100" y="5419725"/>
          <p14:tracePt t="39375" x="2968625" y="5419725"/>
          <p14:tracePt t="39383" x="2978150" y="5429250"/>
          <p14:tracePt t="39397" x="2987675" y="5429250"/>
          <p14:tracePt t="39817" x="3024188" y="5429250"/>
          <p14:tracePt t="39822" x="3062288" y="5456238"/>
          <p14:tracePt t="39831" x="3098800" y="5465763"/>
          <p14:tracePt t="39837" x="3136900" y="5484813"/>
          <p14:tracePt t="39845" x="3173413" y="5503863"/>
          <p14:tracePt t="39854" x="3192463" y="5511800"/>
          <p14:tracePt t="39860" x="3228975" y="5540375"/>
          <p14:tracePt t="39869" x="3265488" y="5559425"/>
          <p14:tracePt t="39885" x="3294063" y="5586413"/>
          <p14:tracePt t="39897" x="3303588" y="5595938"/>
          <p14:tracePt t="39902" x="3313113" y="5605463"/>
          <p14:tracePt t="39912" x="3321050" y="5614988"/>
          <p14:tracePt t="39919" x="3330575" y="5624513"/>
          <p14:tracePt t="39927" x="3340100" y="5632450"/>
          <p14:tracePt t="39941" x="3349625" y="5641975"/>
          <p14:tracePt t="39948" x="3359150" y="5651500"/>
          <p14:tracePt t="39955" x="3368675" y="5661025"/>
          <p14:tracePt t="39962" x="3376613" y="5670550"/>
          <p14:tracePt t="39969" x="3386138" y="5670550"/>
          <p14:tracePt t="39979" x="3405188" y="5697538"/>
          <p14:tracePt t="39995" x="3405188" y="5707063"/>
          <p14:tracePt t="40011" x="3414713" y="5716588"/>
          <p14:tracePt t="40034" x="3424238" y="5726113"/>
          <p14:tracePt t="40074" x="3433763" y="5745163"/>
          <p14:tracePt t="40089" x="3433763" y="5753100"/>
          <p14:tracePt t="40105" x="3441700" y="5762625"/>
          <p14:tracePt t="40143" x="3441700" y="5772150"/>
          <p14:tracePt t="40195" x="3441700" y="5781675"/>
          <p14:tracePt t="41022" x="3441700" y="5791200"/>
          <p14:tracePt t="41032" x="3414713" y="5791200"/>
          <p14:tracePt t="41046" x="3386138" y="5791200"/>
          <p14:tracePt t="41058" x="3368675" y="5791200"/>
          <p14:tracePt t="41063" x="3340100" y="5808663"/>
          <p14:tracePt t="41073" x="3321050" y="5808663"/>
          <p14:tracePt t="41078" x="3303588" y="5818188"/>
          <p14:tracePt t="41087" x="3275013" y="5818188"/>
          <p14:tracePt t="41095" x="3265488" y="5818188"/>
          <p14:tracePt t="41103" x="3238500" y="5818188"/>
          <p14:tracePt t="41111" x="3219450" y="5818188"/>
          <p14:tracePt t="41119" x="3209925" y="5818188"/>
          <p14:tracePt t="41126" x="3136900" y="5827713"/>
          <p14:tracePt t="41140" x="3071813" y="5827713"/>
          <p14:tracePt t="41152" x="3033713" y="5837238"/>
          <p14:tracePt t="41158" x="2978150" y="5856288"/>
          <p14:tracePt t="41166" x="2941638" y="5856288"/>
          <p14:tracePt t="41174" x="2903538" y="5865813"/>
          <p14:tracePt t="41181" x="2876550" y="5865813"/>
          <p14:tracePt t="41188" x="2838450" y="5873750"/>
          <p14:tracePt t="41196" x="2801938" y="5873750"/>
          <p14:tracePt t="41202" x="2765425" y="5892800"/>
          <p14:tracePt t="41210" x="2736850" y="5902325"/>
          <p14:tracePt t="41220" x="2662238" y="5929313"/>
          <p14:tracePt t="41235" x="2606675" y="5948363"/>
          <p14:tracePt t="41249" x="2514600" y="5976938"/>
          <p14:tracePt t="41261" x="2486025" y="5976938"/>
          <p14:tracePt t="41267" x="2459038" y="5986463"/>
          <p14:tracePt t="41276" x="2439988" y="5994400"/>
          <p14:tracePt t="41280" x="2413000" y="5994400"/>
          <p14:tracePt t="41290" x="2365375" y="6022975"/>
          <p14:tracePt t="41297" x="2338388" y="6022975"/>
          <p14:tracePt t="41303" x="2328863" y="6022975"/>
          <p14:tracePt t="41312" x="2292350" y="6049963"/>
          <p14:tracePt t="41329" x="2263775" y="6059488"/>
          <p14:tracePt t="41340" x="2244725" y="6069013"/>
          <p14:tracePt t="41345" x="2236788" y="6069013"/>
          <p14:tracePt t="41355" x="2227263" y="6088063"/>
          <p14:tracePt t="41361" x="2217738" y="6088063"/>
          <p14:tracePt t="41370" x="2208213" y="6097588"/>
          <p14:tracePt t="41377" x="2198688" y="6105525"/>
          <p14:tracePt t="41386" x="2189163" y="6105525"/>
          <p14:tracePt t="41396" x="2171700" y="6115050"/>
          <p14:tracePt t="41408" x="2162175" y="6124575"/>
          <p14:tracePt t="41423" x="2152650" y="6124575"/>
          <p14:tracePt t="41439" x="2152650" y="6134100"/>
          <p14:tracePt t="41449" x="2143125" y="6143625"/>
          <p14:tracePt t="41457" x="2133600" y="6162675"/>
          <p14:tracePt t="41471" x="2116138" y="6180138"/>
          <p14:tracePt t="41488" x="2116138" y="6199188"/>
          <p14:tracePt t="41503" x="2106613" y="6208713"/>
          <p14:tracePt t="41518" x="2097088" y="6218238"/>
          <p14:tracePt t="41533" x="2097088" y="6226175"/>
          <p14:tracePt t="41588" x="2087563" y="6235700"/>
          <p14:tracePt t="41611" x="2087563" y="6245225"/>
          <p14:tracePt t="41645" x="2087563" y="6254750"/>
          <p14:tracePt t="41703" x="2078038" y="6264275"/>
          <p14:tracePt t="42595" x="2116138" y="6254750"/>
          <p14:tracePt t="42602" x="2133600" y="6235700"/>
          <p14:tracePt t="42609" x="2189163" y="6208713"/>
          <p14:tracePt t="42616" x="2217738" y="6208713"/>
          <p14:tracePt t="42624" x="2244725" y="6199188"/>
          <p14:tracePt t="42632" x="2282825" y="6189663"/>
          <p14:tracePt t="42641" x="2319338" y="6170613"/>
          <p14:tracePt t="42649" x="2449513" y="6153150"/>
          <p14:tracePt t="42660" x="2533650" y="6153150"/>
          <p14:tracePt t="42666" x="2635250" y="6134100"/>
          <p14:tracePt t="42676" x="2792413" y="6115050"/>
          <p14:tracePt t="42684" x="2922588" y="6097588"/>
          <p14:tracePt t="42692" x="3062288" y="6097588"/>
          <p14:tracePt t="42698" x="3173413" y="6078538"/>
          <p14:tracePt t="42704" x="3265488" y="6078538"/>
          <p14:tracePt t="42711" x="3359150" y="6078538"/>
          <p14:tracePt t="42719" x="3405188" y="6069013"/>
          <p14:tracePt t="42727" x="3516313" y="6069013"/>
          <p14:tracePt t="42734" x="3590925" y="6069013"/>
          <p14:tracePt t="42742" x="3730625" y="6042025"/>
          <p14:tracePt t="42757" x="3868738" y="6042025"/>
          <p14:tracePt t="42770" x="3914775" y="6022975"/>
          <p14:tracePt t="42775" x="4008438" y="6022975"/>
          <p14:tracePt t="42785" x="4083050" y="6013450"/>
          <p14:tracePt t="42790" x="4129088" y="6013450"/>
          <p14:tracePt t="42799" x="4221163" y="5994400"/>
          <p14:tracePt t="42807" x="4286250" y="5994400"/>
          <p14:tracePt t="42815" x="4341813" y="5986463"/>
          <p14:tracePt t="42824" x="4389438" y="5986463"/>
          <p14:tracePt t="42828" x="4425950" y="5986463"/>
          <p14:tracePt t="42838" x="4481513" y="5976938"/>
          <p14:tracePt t="42852" x="4527550" y="5976938"/>
          <p14:tracePt t="42863" x="4537075" y="5976938"/>
          <p14:tracePt t="42879" x="4556125" y="5976938"/>
          <p14:tracePt t="43256" x="4602163" y="5967413"/>
          <p14:tracePt t="43261" x="4657725" y="5938838"/>
          <p14:tracePt t="43272" x="4722813" y="5902325"/>
          <p14:tracePt t="43278" x="4797425" y="5865813"/>
          <p14:tracePt t="43284" x="4889500" y="5837238"/>
          <p14:tracePt t="43292" x="4945063" y="5791200"/>
          <p14:tracePt t="43299" x="5029200" y="5762625"/>
          <p14:tracePt t="43308" x="5159375" y="5707063"/>
          <p14:tracePt t="43325" x="5289550" y="5641975"/>
          <p14:tracePt t="43335" x="5362575" y="5614988"/>
          <p14:tracePt t="43341" x="5400675" y="5595938"/>
          <p14:tracePt t="43350" x="5456238" y="5567363"/>
          <p14:tracePt t="43357" x="5492750" y="5549900"/>
          <p14:tracePt t="43365" x="5557838" y="5521325"/>
          <p14:tracePt t="43372" x="5594350" y="5511800"/>
          <p14:tracePt t="43379" x="5632450" y="5503863"/>
          <p14:tracePt t="43385" x="5659438" y="5484813"/>
          <p14:tracePt t="43393" x="5697538" y="5475288"/>
          <p14:tracePt t="43402" x="5762625" y="5446713"/>
          <p14:tracePt t="43418" x="5854700" y="5429250"/>
          <p14:tracePt t="43430" x="5910263" y="5400675"/>
          <p14:tracePt t="43438" x="5956300" y="5383213"/>
          <p14:tracePt t="43444" x="5994400" y="5373688"/>
          <p14:tracePt t="43451" x="6030913" y="5364163"/>
          <p14:tracePt t="43460" x="6067425" y="5335588"/>
          <p14:tracePt t="43465" x="6105525" y="5326063"/>
          <p14:tracePt t="43475" x="6142038" y="5318125"/>
          <p14:tracePt t="43484" x="6180138" y="5289550"/>
          <p14:tracePt t="43492" x="6207125" y="5280025"/>
          <p14:tracePt t="43497" x="6262688" y="5253038"/>
          <p14:tracePt t="43512" x="6308725" y="5233988"/>
          <p14:tracePt t="43524" x="6327775" y="5214938"/>
          <p14:tracePt t="43529" x="6356350" y="5205413"/>
          <p14:tracePt t="43538" x="6373813" y="5197475"/>
          <p14:tracePt t="43543" x="6402388" y="5187950"/>
          <p14:tracePt t="43553" x="6421438" y="5168900"/>
          <p14:tracePt t="43560" x="6438900" y="5168900"/>
          <p14:tracePt t="43567" x="6467475" y="5159375"/>
          <p14:tracePt t="43574" x="6477000" y="5149850"/>
          <p14:tracePt t="43583" x="6494463" y="5141913"/>
          <p14:tracePt t="43592" x="6542088" y="5132388"/>
          <p14:tracePt t="43607" x="6569075" y="5113338"/>
          <p14:tracePt t="43618" x="6578600" y="5113338"/>
          <p14:tracePt t="43623" x="6588125" y="5103813"/>
          <p14:tracePt t="43633" x="6597650" y="5103813"/>
          <p14:tracePt t="43639" x="6605588" y="5094288"/>
          <p14:tracePt t="43647" x="6634163" y="5094288"/>
          <p14:tracePt t="43655" x="6634163" y="5084763"/>
          <p14:tracePt t="43664" x="6653213" y="5067300"/>
          <p14:tracePt t="43671" x="6670675" y="5067300"/>
          <p14:tracePt t="43676" x="6699250" y="5048250"/>
          <p14:tracePt t="43687" x="6754813" y="5021263"/>
          <p14:tracePt t="43701" x="6810375" y="5002213"/>
          <p14:tracePt t="43715" x="6856413" y="4983163"/>
          <p14:tracePt t="43728" x="6894513" y="4973638"/>
          <p14:tracePt t="43733" x="6911975" y="4973638"/>
          <p14:tracePt t="43741" x="6940550" y="4964113"/>
          <p14:tracePt t="43751" x="6950075" y="4956175"/>
          <p14:tracePt t="43758" x="6967538" y="4956175"/>
          <p14:tracePt t="43768" x="6986588" y="4937125"/>
          <p14:tracePt t="43769" x="7015163" y="4937125"/>
          <p14:tracePt t="43781" x="7042150" y="4918075"/>
          <p14:tracePt t="43795" x="7088188" y="4918075"/>
          <p14:tracePt t="43807" x="7126288" y="4908550"/>
          <p14:tracePt t="43812" x="7143750" y="4900613"/>
          <p14:tracePt t="43821" x="7181850" y="4900613"/>
          <p14:tracePt t="43827" x="7200900" y="4891088"/>
          <p14:tracePt t="43835" x="7237413" y="4872038"/>
          <p14:tracePt t="43842" x="7273925" y="4872038"/>
          <p14:tracePt t="43853" x="7302500" y="4862513"/>
          <p14:tracePt t="43862" x="7339013" y="4852988"/>
          <p14:tracePt t="43866" x="7358063" y="4852988"/>
          <p14:tracePt t="43874" x="7413625" y="4826000"/>
          <p14:tracePt t="43891" x="7459663" y="4816475"/>
          <p14:tracePt t="43901" x="7497763" y="4806950"/>
          <p14:tracePt t="43907" x="7505700" y="4806950"/>
          <p14:tracePt t="43914" x="7543800" y="4787900"/>
          <p14:tracePt t="43920" x="7553325" y="4787900"/>
          <p14:tracePt t="43930" x="7570788" y="4779963"/>
          <p14:tracePt t="43937" x="7580313" y="4770438"/>
          <p14:tracePt t="43946" x="7589838" y="4770438"/>
          <p14:tracePt t="43952" x="7599363" y="4760913"/>
          <p14:tracePt t="43959" x="7608888" y="4760913"/>
          <p14:tracePt t="43967" x="7608888" y="4751388"/>
          <p14:tracePt t="43984" x="7626350" y="4741863"/>
          <p14:tracePt t="43996" x="7626350" y="4732338"/>
          <p14:tracePt t="44002" x="7626350" y="4722813"/>
          <p14:tracePt t="44010" x="7635875" y="4722813"/>
          <p14:tracePt t="44016" x="7635875" y="4714875"/>
          <p14:tracePt t="44025" x="7645400" y="4705350"/>
          <p14:tracePt t="44038" x="7645400" y="4695825"/>
          <p14:tracePt t="44045" x="7645400" y="4686300"/>
          <p14:tracePt t="44055" x="7645400" y="4676775"/>
          <p14:tracePt t="44063" x="7645400" y="4649788"/>
          <p14:tracePt t="44079" x="7645400" y="4621213"/>
          <p14:tracePt t="44090" x="7645400" y="4611688"/>
          <p14:tracePt t="44095" x="7645400" y="4602163"/>
          <p14:tracePt t="44104" x="7645400" y="4594225"/>
          <p14:tracePt t="44109" x="7635875" y="4565650"/>
          <p14:tracePt t="44120" x="7626350" y="4556125"/>
          <p14:tracePt t="44127" x="7599363" y="4529138"/>
          <p14:tracePt t="44134" x="7589838" y="4500563"/>
          <p14:tracePt t="44141" x="7553325" y="4481513"/>
          <p14:tracePt t="44150" x="7515225" y="4454525"/>
          <p14:tracePt t="44160" x="7377113" y="4333875"/>
          <p14:tracePt t="44172" x="7264400" y="4259263"/>
          <p14:tracePt t="44184" x="7191375" y="4194175"/>
          <p14:tracePt t="44191" x="7126288" y="4157663"/>
          <p14:tracePt t="44198" x="7070725" y="4111625"/>
          <p14:tracePt t="44203" x="7015163" y="4064000"/>
          <p14:tracePt t="44219" x="6894513" y="3981450"/>
          <p14:tracePt t="44227" x="6856413" y="3943350"/>
          <p14:tracePt t="44235" x="6819900" y="3916363"/>
          <p14:tracePt t="44242" x="6783388" y="3879850"/>
          <p14:tracePt t="44251" x="6745288" y="3851275"/>
          <p14:tracePt t="44258" x="6689725" y="3822700"/>
          <p14:tracePt t="44267" x="6597650" y="3776663"/>
          <p14:tracePt t="44279" x="6550025" y="3749675"/>
          <p14:tracePt t="44284" x="6457950" y="3749675"/>
          <p14:tracePt t="44293" x="6402388" y="3749675"/>
          <p14:tracePt t="44300" x="6318250" y="3749675"/>
          <p14:tracePt t="44309" x="6253163" y="3749675"/>
          <p14:tracePt t="44318" x="6161088" y="3749675"/>
          <p14:tracePt t="44325" x="6105525" y="3767138"/>
          <p14:tracePt t="44327" x="6059488" y="3767138"/>
          <p14:tracePt t="44338" x="6021388" y="3786188"/>
          <p14:tracePt t="44344" x="5984875" y="3805238"/>
          <p14:tracePt t="44351" x="5946775" y="3814763"/>
          <p14:tracePt t="44358" x="5919788" y="3822700"/>
          <p14:tracePt t="44363" x="5873750" y="3851275"/>
          <p14:tracePt t="44377" x="5808663" y="3879850"/>
          <p14:tracePt t="44388" x="5743575" y="3887788"/>
          <p14:tracePt t="44395" x="5715000" y="3906838"/>
          <p14:tracePt t="44402" x="5668963" y="3916363"/>
          <p14:tracePt t="44409" x="5632450" y="3925888"/>
          <p14:tracePt t="44416" x="5576888" y="3952875"/>
          <p14:tracePt t="44425" x="5538788" y="3962400"/>
          <p14:tracePt t="44434" x="5483225" y="3990975"/>
          <p14:tracePt t="44442" x="5465763" y="4008438"/>
          <p14:tracePt t="44446" x="5418138" y="4008438"/>
          <p14:tracePt t="44456" x="5353050" y="4027488"/>
          <p14:tracePt t="44466" x="5335588" y="4037013"/>
          <p14:tracePt t="44474" x="5297488" y="4056063"/>
          <p14:tracePt t="44486" x="5232400" y="4102100"/>
          <p14:tracePt t="44496" x="5214938" y="4111625"/>
          <p14:tracePt t="44502" x="5186363" y="4138613"/>
          <p14:tracePt t="44510" x="5149850" y="4157663"/>
          <p14:tracePt t="44517" x="5094288" y="4203700"/>
          <p14:tracePt t="44524" x="5075238" y="4222750"/>
          <p14:tracePt t="44535" x="5019675" y="4268788"/>
          <p14:tracePt t="44542" x="4991100" y="4305300"/>
          <p14:tracePt t="44551" x="4908550" y="4379913"/>
          <p14:tracePt t="44564" x="4806950" y="4519613"/>
          <p14:tracePt t="44575" x="4797425" y="4538663"/>
          <p14:tracePt t="44581" x="4759325" y="4594225"/>
          <p14:tracePt t="44591" x="4751388" y="4611688"/>
          <p14:tracePt t="44596" x="4722813" y="4649788"/>
          <p14:tracePt t="44604" x="4694238" y="4686300"/>
          <p14:tracePt t="44613" x="4686300" y="4714875"/>
          <p14:tracePt t="44619" x="4676775" y="4732338"/>
          <p14:tracePt t="44626" x="4648200" y="4760913"/>
          <p14:tracePt t="44634" x="4638675" y="4770438"/>
          <p14:tracePt t="44645" x="4602163" y="4826000"/>
          <p14:tracePt t="44658" x="4583113" y="4900613"/>
          <p14:tracePt t="44672" x="4556125" y="4937125"/>
          <p14:tracePt t="44677" x="4556125" y="4973638"/>
          <p14:tracePt t="44684" x="4527550" y="4992688"/>
          <p14:tracePt t="44690" x="4527550" y="5029200"/>
          <p14:tracePt t="44701" x="4518025" y="5057775"/>
          <p14:tracePt t="44708" x="4510088" y="5076825"/>
          <p14:tracePt t="44717" x="4500563" y="5103813"/>
          <p14:tracePt t="44727" x="4500563" y="5132388"/>
          <p14:tracePt t="44737" x="4500563" y="5159375"/>
          <p14:tracePt t="44752" x="4500563" y="5187950"/>
          <p14:tracePt t="44763" x="4500563" y="5197475"/>
          <p14:tracePt t="44779" x="4500563" y="5224463"/>
          <p14:tracePt t="44794" x="4500563" y="5233988"/>
          <p14:tracePt t="44801" x="4500563" y="5243513"/>
          <p14:tracePt t="44817" x="4500563" y="5253038"/>
          <p14:tracePt t="44825" x="4500563" y="5262563"/>
          <p14:tracePt t="44835" x="4500563" y="5280025"/>
          <p14:tracePt t="44848" x="4500563" y="5289550"/>
          <p14:tracePt t="44859" x="4500563" y="5299075"/>
          <p14:tracePt t="44873" x="4500563" y="5318125"/>
          <p14:tracePt t="44879" x="4500563" y="5326063"/>
          <p14:tracePt t="44888" x="4500563" y="5345113"/>
          <p14:tracePt t="44894" x="4500563" y="5364163"/>
          <p14:tracePt t="44902" x="4500563" y="5373688"/>
          <p14:tracePt t="44911" x="4500563" y="5410200"/>
          <p14:tracePt t="44917" x="4500563" y="5419725"/>
          <p14:tracePt t="44927" x="4500563" y="5446713"/>
          <p14:tracePt t="44942" x="4500563" y="5494338"/>
          <p14:tracePt t="44954" x="4500563" y="5511800"/>
          <p14:tracePt t="44958" x="4491038" y="5521325"/>
          <p14:tracePt t="44967" x="4491038" y="5530850"/>
          <p14:tracePt t="44972" x="4491038" y="5540375"/>
          <p14:tracePt t="44982" x="4481513" y="5549900"/>
          <p14:tracePt t="44996" x="4481513" y="5559425"/>
          <p14:tracePt t="45035" x="4481513" y="5567363"/>
          <p14:tracePt t="45084" x="4481513" y="5576888"/>
          <p14:tracePt t="45092" x="4471988" y="5576888"/>
          <p14:tracePt t="45224" x="4471988" y="5559425"/>
          <p14:tracePt t="45236" x="4471988" y="5540375"/>
          <p14:tracePt t="45241" x="4471988" y="5511800"/>
          <p14:tracePt t="45272" x="4546600" y="5391150"/>
          <p14:tracePt t="45296" x="4611688" y="5326063"/>
          <p14:tracePt t="45304" x="4686300" y="5280025"/>
          <p14:tracePt t="45319" x="4768850" y="5253038"/>
          <p14:tracePt t="45329" x="4824413" y="5253038"/>
          <p14:tracePt t="45334" x="4889500" y="5253038"/>
          <p14:tracePt t="45345" x="4935538" y="5253038"/>
          <p14:tracePt t="45351" x="4991100" y="5253038"/>
          <p14:tracePt t="45359" x="5038725" y="5253038"/>
          <p14:tracePt t="45367" x="5094288" y="5253038"/>
          <p14:tracePt t="45376" x="5111750" y="5270500"/>
          <p14:tracePt t="45385" x="5149850" y="5270500"/>
          <p14:tracePt t="45393" x="5168900" y="5270500"/>
          <p14:tracePt t="45399" x="5214938" y="5280025"/>
          <p14:tracePt t="45412" x="5224463" y="5280025"/>
          <p14:tracePt t="45428" x="5232400" y="5280025"/>
          <p14:tracePt t="45454" x="5241925" y="5289550"/>
          <p14:tracePt t="45538" x="5251450" y="5299075"/>
          <p14:tracePt t="45547" x="5251450" y="5308600"/>
          <p14:tracePt t="45570" x="5241925" y="5318125"/>
          <p14:tracePt t="45576" x="5214938" y="5335588"/>
          <p14:tracePt t="45584" x="5084763" y="5383213"/>
          <p14:tracePt t="45601" x="4927600" y="5383213"/>
          <p14:tracePt t="45616" x="4843463" y="5383213"/>
          <p14:tracePt t="45628" x="4806950" y="5373688"/>
          <p14:tracePt t="45633" x="4759325" y="5373688"/>
          <p14:tracePt t="45643" x="4703763" y="5373688"/>
          <p14:tracePt t="45649" x="4667250" y="5373688"/>
          <p14:tracePt t="45656" x="4621213" y="5373688"/>
          <p14:tracePt t="45664" x="4583113" y="5373688"/>
          <p14:tracePt t="45672" x="4537075" y="5373688"/>
          <p14:tracePt t="45680" x="4481513" y="5373688"/>
          <p14:tracePt t="45690" x="4445000" y="5364163"/>
          <p14:tracePt t="45698" x="4360863" y="5364163"/>
          <p14:tracePt t="45712" x="4324350" y="5364163"/>
          <p14:tracePt t="45722" x="4286250" y="5364163"/>
          <p14:tracePt t="45727" x="4276725" y="5364163"/>
          <p14:tracePt t="45736" x="4268788" y="5364163"/>
          <p14:tracePt t="45742" x="4259263" y="5364163"/>
          <p14:tracePt t="45759" x="4249738" y="5364163"/>
          <p14:tracePt t="45789" x="4249738" y="5373688"/>
          <p14:tracePt t="45803" x="4249738" y="5400675"/>
          <p14:tracePt t="45815" x="4249738" y="5419725"/>
          <p14:tracePt t="45844" x="4249738" y="5429250"/>
          <p14:tracePt t="45852" x="4259263" y="5438775"/>
          <p14:tracePt t="45860" x="4276725" y="5438775"/>
          <p14:tracePt t="45875" x="4295775" y="5438775"/>
          <p14:tracePt t="45881" x="4324350" y="5429250"/>
          <p14:tracePt t="45895" x="4332288" y="5429250"/>
          <p14:tracePt t="45901" x="4341813" y="5410200"/>
          <p14:tracePt t="45943" x="4462463" y="5345113"/>
          <p14:tracePt t="45956" x="4491038" y="5345113"/>
          <p14:tracePt t="45964" x="4500563" y="5318125"/>
          <p14:tracePt t="45972" x="4546600" y="5318125"/>
          <p14:tracePt t="45982" x="4602163" y="5318125"/>
          <p14:tracePt t="45993" x="4694238" y="5326063"/>
          <p14:tracePt t="46004" x="4732338" y="5335588"/>
          <p14:tracePt t="46011" x="4768850" y="5345113"/>
          <p14:tracePt t="46020" x="4787900" y="5364163"/>
          <p14:tracePt t="46027" x="4824413" y="5364163"/>
          <p14:tracePt t="46035" x="4833938" y="5373688"/>
          <p14:tracePt t="46042" x="4852988" y="5383213"/>
          <p14:tracePt t="46048" x="4862513" y="5383213"/>
          <p14:tracePt t="46055" x="4879975" y="5383213"/>
          <p14:tracePt t="46064" x="4879975" y="5391150"/>
          <p14:tracePt t="46072" x="4889500" y="5400675"/>
          <p14:tracePt t="46086" x="4899025" y="5400675"/>
          <p14:tracePt t="46113" x="4918075" y="5400675"/>
          <p14:tracePt t="46290" x="4908550" y="5383213"/>
          <p14:tracePt t="46307" x="4899025" y="5364163"/>
          <p14:tracePt t="46323" x="4899025" y="5354638"/>
          <p14:tracePt t="46337" x="4889500" y="5345113"/>
          <p14:tracePt t="46355" x="4889500" y="5335588"/>
          <p14:tracePt t="46361" x="4889500" y="5326063"/>
          <p14:tracePt t="46369" x="4879975" y="5326063"/>
          <p14:tracePt t="46411" x="4862513" y="5308600"/>
          <p14:tracePt t="46425" x="4833938" y="5289550"/>
          <p14:tracePt t="46432" x="4824413" y="5289550"/>
          <p14:tracePt t="46439" x="4814888" y="5289550"/>
          <p14:tracePt t="46448" x="4806950" y="5289550"/>
          <p14:tracePt t="46457" x="4787900" y="5289550"/>
          <p14:tracePt t="46465" x="4768850" y="5289550"/>
          <p14:tracePt t="46477" x="4751388" y="5289550"/>
          <p14:tracePt t="46482" x="4741863" y="5299075"/>
          <p14:tracePt t="46497" x="4713288" y="5308600"/>
          <p14:tracePt t="46511" x="4686300" y="5326063"/>
          <p14:tracePt t="46520" x="4676775" y="5335588"/>
          <p14:tracePt t="46528" x="4667250" y="5335588"/>
          <p14:tracePt t="46535" x="4657725" y="5345113"/>
          <p14:tracePt t="46542" x="4648200" y="5354638"/>
          <p14:tracePt t="46550" x="4638675" y="5354638"/>
          <p14:tracePt t="46559" x="4621213" y="5373688"/>
          <p14:tracePt t="46571" x="4611688" y="5383213"/>
          <p14:tracePt t="46577" x="4602163" y="5391150"/>
          <p14:tracePt t="46585" x="4573588" y="5410200"/>
          <p14:tracePt t="46589" x="4573588" y="5438775"/>
          <p14:tracePt t="46600" x="4565650" y="5446713"/>
          <p14:tracePt t="46605" x="4556125" y="5456238"/>
          <p14:tracePt t="46615" x="4546600" y="5475288"/>
          <p14:tracePt t="46623" x="4546600" y="5484813"/>
          <p14:tracePt t="46630" x="4546600" y="5494338"/>
          <p14:tracePt t="46640" x="4537075" y="5511800"/>
          <p14:tracePt t="46648" x="4537075" y="5521325"/>
          <p14:tracePt t="46658" x="4527550" y="5559425"/>
          <p14:tracePt t="46664" x="4527550" y="5567363"/>
          <p14:tracePt t="46672" x="4527550" y="5576888"/>
          <p14:tracePt t="46679" x="4527550" y="5586413"/>
          <p14:tracePt t="46685" x="4527550" y="5605463"/>
          <p14:tracePt t="46702" x="4527550" y="5614988"/>
          <p14:tracePt t="46779" x="4537075" y="5614988"/>
          <p14:tracePt t="46788" x="4546600" y="5614988"/>
          <p14:tracePt t="46803" x="4565650" y="5614988"/>
          <p14:tracePt t="46817" x="4592638" y="5614988"/>
          <p14:tracePt t="46825" x="4602163" y="5614988"/>
          <p14:tracePt t="46832" x="4611688" y="5614988"/>
          <p14:tracePt t="46842" x="4657725" y="5605463"/>
          <p14:tracePt t="46853" x="4676775" y="5586413"/>
          <p14:tracePt t="46858" x="4694238" y="5586413"/>
          <p14:tracePt t="46868" x="4722813" y="5576888"/>
          <p14:tracePt t="46874" x="4759325" y="5567363"/>
          <p14:tracePt t="46883" x="4778375" y="5567363"/>
          <p14:tracePt t="46893" x="4797425" y="5559425"/>
          <p14:tracePt t="46904" x="4843463" y="5559425"/>
          <p14:tracePt t="46911" x="4879975" y="5559425"/>
          <p14:tracePt t="46921" x="4899025" y="5559425"/>
          <p14:tracePt t="46928" x="4927600" y="5559425"/>
          <p14:tracePt t="46943" x="4983163" y="5559425"/>
          <p14:tracePt t="46950" x="5038725" y="5559425"/>
          <p14:tracePt t="46967" x="5075238" y="5559425"/>
          <p14:tracePt t="46977" x="5111750" y="5559425"/>
          <p14:tracePt t="46984" x="5149850" y="5559425"/>
          <p14:tracePt t="46992" x="5168900" y="5559425"/>
          <p14:tracePt t="46999" x="5176838" y="5559425"/>
          <p14:tracePt t="47006" x="5205413" y="5559425"/>
          <p14:tracePt t="47012" x="5224463" y="5559425"/>
          <p14:tracePt t="47021" x="5232400" y="5559425"/>
          <p14:tracePt t="47029" x="5241925" y="5559425"/>
          <p14:tracePt t="47103" x="5251450" y="5559425"/>
          <p14:tracePt t="47111" x="5260975" y="5567363"/>
          <p14:tracePt t="47114" x="5270500" y="5576888"/>
          <p14:tracePt t="47125" x="5297488" y="5605463"/>
          <p14:tracePt t="47139" x="5362575" y="5670550"/>
          <p14:tracePt t="47151" x="5391150" y="5688013"/>
          <p14:tracePt t="47156" x="5408613" y="5707063"/>
          <p14:tracePt t="47173" x="5427663" y="5716588"/>
          <p14:tracePt t="47180" x="5456238" y="5726113"/>
          <p14:tracePt t="47203" x="5465763" y="5726113"/>
          <p14:tracePt t="47209" x="5473700" y="5726113"/>
          <p14:tracePt t="47218" x="5483225" y="5735638"/>
          <p14:tracePt t="47233" x="5502275" y="5745163"/>
          <p14:tracePt t="47245" x="5511800" y="5745163"/>
          <p14:tracePt t="47251" x="5521325" y="5745163"/>
          <p14:tracePt t="47260" x="5529263" y="5745163"/>
          <p14:tracePt t="47274" x="5538788" y="5745163"/>
          <p14:tracePt t="47312" x="5548313" y="5745163"/>
          <p14:tracePt t="47340" x="5557838" y="5735638"/>
          <p14:tracePt t="47383" x="5567363" y="5735638"/>
          <p14:tracePt t="47398" x="5576888" y="5735638"/>
          <p14:tracePt t="47408" x="5603875" y="5716588"/>
          <p14:tracePt t="47420" x="5613400" y="5716588"/>
          <p14:tracePt t="47422" x="5641975" y="5697538"/>
          <p14:tracePt t="47441" x="5734050" y="5661025"/>
          <p14:tracePt t="47449" x="5753100" y="5641975"/>
          <p14:tracePt t="47458" x="5808663" y="5641975"/>
          <p14:tracePt t="47465" x="5845175" y="5624513"/>
          <p14:tracePt t="47469" x="5910263" y="5614988"/>
          <p14:tracePt t="47477" x="5956300" y="5614988"/>
          <p14:tracePt t="47486" x="6011863" y="5614988"/>
          <p14:tracePt t="47493" x="6086475" y="5632450"/>
          <p14:tracePt t="47501" x="6188075" y="5670550"/>
          <p14:tracePt t="47513" x="6216650" y="5688013"/>
          <p14:tracePt t="47519" x="6245225" y="5688013"/>
          <p14:tracePt t="47528" x="6272213" y="5697538"/>
          <p14:tracePt t="47543" x="6281738" y="5697538"/>
          <p14:tracePt t="47549" x="6291263" y="5707063"/>
          <p14:tracePt t="47563" x="6300788" y="5707063"/>
          <p14:tracePt t="47582" x="6318250" y="5707063"/>
          <p14:tracePt t="47597" x="6337300" y="5707063"/>
          <p14:tracePt t="47607" x="6337300" y="5716588"/>
          <p14:tracePt t="47613" x="6346825" y="5716588"/>
          <p14:tracePt t="47628" x="6356350" y="5716588"/>
          <p14:tracePt t="47705" x="6364288" y="5716588"/>
          <p14:tracePt t="47716" x="6373813" y="5716588"/>
          <p14:tracePt t="47746" x="6392863" y="5716588"/>
          <p14:tracePt t="47752" x="6392863" y="5707063"/>
          <p14:tracePt t="47761" x="6392863" y="5697538"/>
          <p14:tracePt t="47767" x="6411913" y="5688013"/>
          <p14:tracePt t="47783" x="6421438" y="5680075"/>
          <p14:tracePt t="47816" x="6421438" y="5670550"/>
          <p14:tracePt t="47878" x="6429375" y="5670550"/>
          <p14:tracePt t="47941" x="6438900" y="5670550"/>
          <p14:tracePt t="47999" x="6438900" y="5680075"/>
          <p14:tracePt t="48005" x="6448425" y="5680075"/>
          <p14:tracePt t="48017" x="6448425" y="5688013"/>
          <p14:tracePt t="48033" x="6457950" y="5688013"/>
          <p14:tracePt t="48043" x="6457950" y="5697538"/>
          <p14:tracePt t="48067" x="6457950" y="5707063"/>
          <p14:tracePt t="48160" x="6457950" y="5716588"/>
          <p14:tracePt t="48202" x="6457950" y="5726113"/>
          <p14:tracePt t="48301" x="6457950" y="5735638"/>
          <p14:tracePt t="48362" x="6457950" y="5745163"/>
          <p14:tracePt t="48430" x="6457950" y="5753100"/>
          <p14:tracePt t="48445" x="6457950" y="5762625"/>
          <p14:tracePt t="48500" x="6457950" y="5772150"/>
          <p14:tracePt t="48538" x="6457950" y="5781675"/>
          <p14:tracePt t="48632" x="6457950" y="5791200"/>
          <p14:tracePt t="48791" x="6477000" y="5800725"/>
          <p14:tracePt t="48822" x="6503988" y="5818188"/>
          <p14:tracePt t="48834" x="6513513" y="5818188"/>
          <p14:tracePt t="48840" x="6523038" y="5818188"/>
          <p14:tracePt t="48848" x="6550025" y="5818188"/>
          <p14:tracePt t="48858" x="6559550" y="5818188"/>
          <p14:tracePt t="48864" x="6569075" y="5827713"/>
          <p14:tracePt t="48869" x="6588125" y="5827713"/>
          <p14:tracePt t="48877" x="6605588" y="5827713"/>
          <p14:tracePt t="48886" x="6624638" y="5827713"/>
          <p14:tracePt t="48894" x="6662738" y="5827713"/>
          <p14:tracePt t="48908" x="6735763" y="5827713"/>
          <p14:tracePt t="48917" x="6856413" y="5827713"/>
          <p14:tracePt t="48927" x="6921500" y="5827713"/>
          <p14:tracePt t="48934" x="6986588" y="5827713"/>
          <p14:tracePt t="48942" x="7070725" y="5800725"/>
          <p14:tracePt t="48950" x="7116763" y="5800725"/>
          <p14:tracePt t="48957" x="7191375" y="5800725"/>
          <p14:tracePt t="48967" x="7218363" y="5800725"/>
          <p14:tracePt t="48975" x="7246938" y="5800725"/>
          <p14:tracePt t="48980" x="7264400" y="5800725"/>
          <p14:tracePt t="48986" x="7283450" y="5800725"/>
          <p14:tracePt t="48993" x="7312025" y="5800725"/>
          <p14:tracePt t="49000" x="7321550" y="5800725"/>
          <p14:tracePt t="49012" x="7348538" y="5800725"/>
          <p14:tracePt t="49026" x="7377113" y="5800725"/>
          <p14:tracePt t="49037" x="7394575" y="5800725"/>
          <p14:tracePt t="49051" x="7404100" y="5800725"/>
          <p14:tracePt t="49058" x="7432675" y="5800725"/>
          <p14:tracePt t="49074" x="7440613" y="5800725"/>
          <p14:tracePt t="49080" x="7450138" y="5800725"/>
          <p14:tracePt t="49094" x="7459663" y="5800725"/>
          <p14:tracePt t="49110" x="7469188" y="5800725"/>
          <p14:tracePt t="49120" x="7488238" y="5800725"/>
          <p14:tracePt t="49135" x="7505700" y="5791200"/>
          <p14:tracePt t="49151" x="7553325" y="5781675"/>
          <p14:tracePt t="49168" x="7570788" y="5781675"/>
          <p14:tracePt t="49184" x="7580313" y="5781675"/>
          <p14:tracePt t="49190" x="7589838" y="5781675"/>
          <p14:tracePt t="49197" x="7589838" y="5772150"/>
          <p14:tracePt t="49215" x="7608888" y="5762625"/>
          <p14:tracePt t="49230" x="7618413" y="5762625"/>
          <p14:tracePt t="49240" x="7626350" y="5762625"/>
          <p14:tracePt t="49246" x="7626350" y="5753100"/>
          <p14:tracePt t="49254" x="7635875" y="5753100"/>
          <p14:tracePt t="49258" x="7645400" y="5745163"/>
          <p14:tracePt t="49265" x="7654925" y="5745163"/>
          <p14:tracePt t="49274" x="7664450" y="5735638"/>
          <p14:tracePt t="49292" x="7681913" y="5726113"/>
          <p14:tracePt t="49310" x="7691438" y="5716588"/>
          <p14:tracePt t="49321" x="7700963" y="5707063"/>
          <p14:tracePt t="49327" x="7710488" y="5707063"/>
          <p14:tracePt t="49335" x="7720013" y="5680075"/>
          <p14:tracePt t="49342" x="7729538" y="5670550"/>
          <p14:tracePt t="49348" x="7739063" y="5661025"/>
          <p14:tracePt t="49358" x="7747000" y="5641975"/>
          <p14:tracePt t="49367" x="7756525" y="5632450"/>
          <p14:tracePt t="49370" x="7756525" y="5624513"/>
          <p14:tracePt t="49379" x="7766050" y="5614988"/>
          <p14:tracePt t="49387" x="7775575" y="5605463"/>
          <p14:tracePt t="49403" x="7775575" y="5586413"/>
          <p14:tracePt t="49413" x="7785100" y="5576888"/>
          <p14:tracePt t="49422" x="7794625" y="5576888"/>
          <p14:tracePt t="49467" x="7794625" y="5567363"/>
          <p14:tracePt t="49567" x="7802563" y="5567363"/>
          <p14:tracePt t="49590" x="7802563" y="5559425"/>
          <p14:tracePt t="49606" x="7812088" y="5559425"/>
          <p14:tracePt t="51002" x="7794625" y="5549900"/>
          <p14:tracePt t="51011" x="7785100" y="5549900"/>
          <p14:tracePt t="51019" x="7775575" y="5549900"/>
          <p14:tracePt t="51026" x="7747000" y="5540375"/>
          <p14:tracePt t="51033" x="7747000" y="5521325"/>
          <p14:tracePt t="51041" x="7729538" y="5521325"/>
          <p14:tracePt t="51049" x="7710488" y="5521325"/>
          <p14:tracePt t="51060" x="7691438" y="5511800"/>
          <p14:tracePt t="51067" x="7681913" y="5503863"/>
          <p14:tracePt t="51077" x="7664450" y="5503863"/>
          <p14:tracePt t="51079" x="7635875" y="5503863"/>
          <p14:tracePt t="51090" x="7626350" y="5503863"/>
          <p14:tracePt t="51097" x="7608888" y="5494338"/>
          <p14:tracePt t="51104" x="7599363" y="5484813"/>
          <p14:tracePt t="51114" x="7580313" y="5484813"/>
          <p14:tracePt t="51121" x="7561263" y="5484813"/>
          <p14:tracePt t="51130" x="7553325" y="5484813"/>
          <p14:tracePt t="51138" x="7534275" y="5484813"/>
          <p14:tracePt t="51144" x="7497763" y="5484813"/>
          <p14:tracePt t="51159" x="7478713" y="5475288"/>
          <p14:tracePt t="51173" x="7450138" y="5475288"/>
          <p14:tracePt t="51185" x="7440613" y="5475288"/>
          <p14:tracePt t="51193" x="7432675" y="5475288"/>
          <p14:tracePt t="51206" x="7413625" y="5475288"/>
          <p14:tracePt t="51220" x="7404100" y="5475288"/>
          <p14:tracePt t="51227" x="7394575" y="5475288"/>
          <p14:tracePt t="51253" x="7377113" y="5475288"/>
          <p14:tracePt t="51267" x="7367588" y="5475288"/>
          <p14:tracePt t="51278" x="7358063" y="5475288"/>
          <p14:tracePt t="51299" x="7348538" y="5475288"/>
          <p14:tracePt t="51316" x="7339013" y="5475288"/>
          <p14:tracePt t="51331" x="7329488" y="5475288"/>
          <p14:tracePt t="51346" x="7321550" y="5475288"/>
          <p14:tracePt t="51360" x="7312025" y="5475288"/>
          <p14:tracePt t="51378" x="7302500" y="5475288"/>
          <p14:tracePt t="51394" x="7292975" y="5475288"/>
          <p14:tracePt t="51410" x="7283450" y="5484813"/>
          <p14:tracePt t="51416" x="7264400" y="5484813"/>
          <p14:tracePt t="51425" x="7256463" y="5484813"/>
          <p14:tracePt t="51431" x="7246938" y="5494338"/>
          <p14:tracePt t="51439" x="7227888" y="5494338"/>
          <p14:tracePt t="51456" x="7208838" y="5503863"/>
          <p14:tracePt t="51466" x="7200900" y="5511800"/>
          <p14:tracePt t="51473" x="7181850" y="5511800"/>
          <p14:tracePt t="51482" x="7153275" y="5530850"/>
          <p14:tracePt t="51489" x="7135813" y="5540375"/>
          <p14:tracePt t="51497" x="7107238" y="5549900"/>
          <p14:tracePt t="51506" x="7088188" y="5559425"/>
          <p14:tracePt t="51519" x="6996113" y="5595938"/>
          <p14:tracePt t="51525" x="6950075" y="5614988"/>
          <p14:tracePt t="51533" x="6838950" y="5651500"/>
          <p14:tracePt t="51547" x="6791325" y="5670550"/>
          <p14:tracePt t="51553" x="6708775" y="5697538"/>
          <p14:tracePt t="51565" x="6605588" y="5726113"/>
          <p14:tracePt t="51575" x="6513513" y="5735638"/>
          <p14:tracePt t="51583" x="6438900" y="5753100"/>
          <p14:tracePt t="51591" x="6373813" y="5762625"/>
          <p14:tracePt t="51599" x="6300788" y="5781675"/>
          <p14:tracePt t="51606" x="6226175" y="5800725"/>
          <p14:tracePt t="51614" x="6170613" y="5808663"/>
          <p14:tracePt t="51623" x="6124575" y="5808663"/>
          <p14:tracePt t="51629" x="6049963" y="5818188"/>
          <p14:tracePt t="51644" x="5975350" y="5837238"/>
          <p14:tracePt t="51655" x="5946775" y="5837238"/>
          <p14:tracePt t="51662" x="5919788" y="5846763"/>
          <p14:tracePt t="51670" x="5900738" y="5846763"/>
          <p14:tracePt t="51678" x="5883275" y="5846763"/>
          <p14:tracePt t="51685" x="5854700" y="5856288"/>
          <p14:tracePt t="51693" x="5845175" y="5856288"/>
          <p14:tracePt t="51701" x="5827713" y="5856288"/>
          <p14:tracePt t="51708" x="5818188" y="5856288"/>
          <p14:tracePt t="51724" x="5799138" y="5856288"/>
          <p14:tracePt t="51735" x="5789613" y="5856288"/>
          <p14:tracePt t="51750" x="5780088" y="5856288"/>
          <p14:tracePt t="51765" x="5770563" y="5856288"/>
          <p14:tracePt t="51779" x="5762625" y="5856288"/>
          <p14:tracePt t="51785" x="5753100" y="5856288"/>
          <p14:tracePt t="51808" x="5743575" y="5856288"/>
          <p14:tracePt t="51818" x="5734050" y="5846763"/>
          <p14:tracePt t="51844" x="5724525" y="5846763"/>
          <p14:tracePt t="51864" x="5715000" y="5846763"/>
          <p14:tracePt t="51925" x="5707063" y="5846763"/>
          <p14:tracePt t="51968" x="5697538" y="5846763"/>
          <p14:tracePt t="52048" x="5688013" y="5846763"/>
          <p14:tracePt t="52099" x="5678488" y="5846763"/>
          <p14:tracePt t="52179" x="5668963" y="5846763"/>
          <p14:tracePt t="54422" x="5678488" y="5827713"/>
          <p14:tracePt t="54438" x="5753100" y="5762625"/>
          <p14:tracePt t="54455" x="5883275" y="5707063"/>
          <p14:tracePt t="54463" x="5938838" y="5680075"/>
          <p14:tracePt t="54471" x="6011863" y="5661025"/>
          <p14:tracePt t="54479" x="6059488" y="5651500"/>
          <p14:tracePt t="54489" x="6115050" y="5624513"/>
          <p14:tracePt t="54493" x="6142038" y="5614988"/>
          <p14:tracePt t="54501" x="6161088" y="5595938"/>
          <p14:tracePt t="54509" x="6188075" y="5586413"/>
          <p14:tracePt t="54518" x="6216650" y="5576888"/>
          <p14:tracePt t="54528" x="6235700" y="5576888"/>
          <p14:tracePt t="54537" x="6235700" y="5567363"/>
          <p14:tracePt t="54547" x="6245225" y="5567363"/>
          <p14:tracePt t="54558" x="6253163" y="5559425"/>
          <p14:tracePt t="54594" x="6281738" y="5530850"/>
          <p14:tracePt t="54600" x="6281738" y="5521325"/>
          <p14:tracePt t="54611" x="6300788" y="5503863"/>
          <p14:tracePt t="54622" x="6300788" y="5494338"/>
          <p14:tracePt t="54628" x="6300788" y="5475288"/>
          <p14:tracePt t="54643" x="6300788" y="5456238"/>
          <p14:tracePt t="54651" x="6300788" y="5446713"/>
          <p14:tracePt t="54660" x="6291263" y="5438775"/>
          <p14:tracePt t="54667" x="6291263" y="5429250"/>
          <p14:tracePt t="54674" x="6262688" y="5419725"/>
          <p14:tracePt t="54681" x="6226175" y="5383213"/>
          <p14:tracePt t="54689" x="6170613" y="5354638"/>
          <p14:tracePt t="54697" x="6115050" y="5308600"/>
          <p14:tracePt t="54706" x="5984875" y="5233988"/>
          <p14:tracePt t="54716" x="5883275" y="5187950"/>
          <p14:tracePt t="54722" x="5827713" y="5141913"/>
          <p14:tracePt t="54735" x="5649913" y="5029200"/>
          <p14:tracePt t="54751" x="5446713" y="4908550"/>
          <p14:tracePt t="54761" x="5326063" y="4843463"/>
          <p14:tracePt t="54768" x="5251450" y="4797425"/>
          <p14:tracePt t="54774" x="5176838" y="4760913"/>
          <p14:tracePt t="54783" x="5075238" y="4732338"/>
          <p14:tracePt t="54792" x="5000625" y="4705350"/>
          <p14:tracePt t="54799" x="4862513" y="4667250"/>
          <p14:tracePt t="54811" x="4759325" y="4640263"/>
          <p14:tracePt t="54817" x="4667250" y="4602163"/>
          <p14:tracePt t="54825" x="4546600" y="4594225"/>
          <p14:tracePt t="54831" x="4481513" y="4575175"/>
          <p14:tracePt t="54839" x="4379913" y="4546600"/>
          <p14:tracePt t="54847" x="4332288" y="4529138"/>
          <p14:tracePt t="54856" x="4259263" y="4519613"/>
          <p14:tracePt t="54862" x="4221163" y="4519613"/>
          <p14:tracePt t="54869" x="4165600" y="4500563"/>
          <p14:tracePt t="54877" x="4138613" y="4500563"/>
          <p14:tracePt t="54884" x="4083050" y="4500563"/>
          <p14:tracePt t="54895" x="3998913" y="4500563"/>
          <p14:tracePt t="54905" x="3943350" y="4510088"/>
          <p14:tracePt t="54912" x="3924300" y="4510088"/>
          <p14:tracePt t="54920" x="3906838" y="4519613"/>
          <p14:tracePt t="54925" x="3878263" y="4529138"/>
          <p14:tracePt t="54936" x="3868738" y="4538663"/>
          <p14:tracePt t="54943" x="3851275" y="4546600"/>
          <p14:tracePt t="54956" x="3813175" y="4584700"/>
          <p14:tracePt t="54965" x="3803650" y="4621213"/>
          <p14:tracePt t="54973" x="3776663" y="4676775"/>
          <p14:tracePt t="54980" x="3757613" y="4705350"/>
          <p14:tracePt t="54988" x="3757613" y="4806950"/>
          <p14:tracePt t="54996" x="3757613" y="4816475"/>
          <p14:tracePt t="55006" x="3738563" y="4872038"/>
          <p14:tracePt t="55016" x="3738563" y="4891088"/>
          <p14:tracePt t="55020" x="3738563" y="4908550"/>
          <p14:tracePt t="55028" x="3738563" y="4918075"/>
          <p14:tracePt t="55035" x="3730625" y="4927600"/>
          <p14:tracePt t="55044" x="3730625" y="4964113"/>
          <p14:tracePt t="55060" x="3730625" y="4973638"/>
          <p14:tracePt t="55072" x="3730625" y="4983163"/>
          <p14:tracePt t="55081" x="3730625" y="4992688"/>
          <p14:tracePt t="55097" x="3730625" y="5002213"/>
          <p14:tracePt t="55108" x="3730625" y="5011738"/>
          <p14:tracePt t="55117" x="3738563" y="5021263"/>
          <p14:tracePt t="55124" x="3748088" y="5029200"/>
          <p14:tracePt t="55129" x="3786188" y="5048250"/>
          <p14:tracePt t="55137" x="3822700" y="5084763"/>
          <p14:tracePt t="55144" x="3868738" y="5103813"/>
          <p14:tracePt t="55155" x="3924300" y="5132388"/>
          <p14:tracePt t="55165" x="3962400" y="5159375"/>
          <p14:tracePt t="55168" x="4017963" y="5168900"/>
          <p14:tracePt t="55176" x="4092575" y="5197475"/>
          <p14:tracePt t="55186" x="4165600" y="5214938"/>
          <p14:tracePt t="55194" x="4305300" y="5243513"/>
          <p14:tracePt t="55202" x="4425950" y="5270500"/>
          <p14:tracePt t="55210" x="4518025" y="5289550"/>
          <p14:tracePt t="55217" x="4611688" y="5326063"/>
          <p14:tracePt t="55225" x="4751388" y="5354638"/>
          <p14:tracePt t="55232" x="4870450" y="5373688"/>
          <p14:tracePt t="55242" x="4983163" y="5391150"/>
          <p14:tracePt t="55249" x="5140325" y="5429250"/>
          <p14:tracePt t="55252" x="5280025" y="5429250"/>
          <p14:tracePt t="55261" x="5437188" y="5465763"/>
          <p14:tracePt t="55269" x="5576888" y="5465763"/>
          <p14:tracePt t="55280" x="5707063" y="5465763"/>
          <p14:tracePt t="55290" x="5910263" y="5456238"/>
          <p14:tracePt t="55297" x="6003925" y="5438775"/>
          <p14:tracePt t="55308" x="6096000" y="5438775"/>
          <p14:tracePt t="55315" x="6216650" y="5410200"/>
          <p14:tracePt t="55326" x="6272213" y="5383213"/>
          <p14:tracePt t="55334" x="6327775" y="5383213"/>
          <p14:tracePt t="55342" x="6392863" y="5354638"/>
          <p14:tracePt t="55351" x="6467475" y="5326063"/>
          <p14:tracePt t="55358" x="6542088" y="5289550"/>
          <p14:tracePt t="55364" x="6597650" y="5262563"/>
          <p14:tracePt t="55370" x="6699250" y="5214938"/>
          <p14:tracePt t="55378" x="6875463" y="5122863"/>
          <p14:tracePt t="55397" x="6986588" y="5048250"/>
          <p14:tracePt t="55410" x="7080250" y="4983163"/>
          <p14:tracePt t="55427" x="7181850" y="4862513"/>
          <p14:tracePt t="55436" x="7208838" y="4826000"/>
          <p14:tracePt t="55444" x="7246938" y="4787900"/>
          <p14:tracePt t="55452" x="7292975" y="4732338"/>
          <p14:tracePt t="55460" x="7321550" y="4705350"/>
          <p14:tracePt t="55464" x="7348538" y="4640263"/>
          <p14:tracePt t="55475" x="7413625" y="4519613"/>
          <p14:tracePt t="55489" x="7497763" y="4324350"/>
          <p14:tracePt t="55500" x="7534275" y="4184650"/>
          <p14:tracePt t="55506" x="7543800" y="4092575"/>
          <p14:tracePt t="55515" x="7580313" y="4000500"/>
          <p14:tracePt t="55524" x="7599363" y="3906838"/>
          <p14:tracePt t="55532" x="7599363" y="3795713"/>
          <p14:tracePt t="55536" x="7599363" y="3740150"/>
          <p14:tracePt t="55544" x="7589838" y="3638550"/>
          <p14:tracePt t="55552" x="7580313" y="3590925"/>
          <p14:tracePt t="55559" x="7543800" y="3470275"/>
          <p14:tracePt t="55568" x="7459663" y="3276600"/>
          <p14:tracePt t="55588" x="7358063" y="3136900"/>
          <p14:tracePt t="55595" x="7283450" y="2997200"/>
          <p14:tracePt t="55600" x="7181850" y="2932113"/>
          <p14:tracePt t="55610" x="7015163" y="2801938"/>
          <p14:tracePt t="55617" x="6829425" y="2709863"/>
          <p14:tracePt t="55626" x="6662738" y="2598738"/>
          <p14:tracePt t="55638" x="6318250" y="2413000"/>
          <p14:tracePt t="55649" x="6105525" y="2338388"/>
          <p14:tracePt t="55652" x="5873750" y="2236788"/>
          <p14:tracePt t="55663" x="5511800" y="2162175"/>
          <p14:tracePt t="55677" x="5130800" y="2087563"/>
          <p14:tracePt t="55689" x="4945063" y="2078038"/>
          <p14:tracePt t="55696" x="4833938" y="2060575"/>
          <p14:tracePt t="55703" x="4694238" y="2060575"/>
          <p14:tracePt t="55714" x="4611688" y="2060575"/>
          <p14:tracePt t="55723" x="4406900" y="2060575"/>
          <p14:tracePt t="55734" x="4314825" y="2041525"/>
          <p14:tracePt t="55741" x="4240213" y="2051050"/>
          <p14:tracePt t="55749" x="4165600" y="2051050"/>
          <p14:tracePt t="55756" x="4100513" y="2051050"/>
          <p14:tracePt t="55764" x="4044950" y="2078038"/>
          <p14:tracePt t="55772" x="3971925" y="2106613"/>
          <p14:tracePt t="55784" x="3914775" y="2125663"/>
          <p14:tracePt t="55797" x="3887788" y="2135188"/>
          <p14:tracePt t="55804" x="3868738" y="2152650"/>
          <p14:tracePt t="55812" x="3841750" y="2152650"/>
          <p14:tracePt t="55823" x="3832225" y="2152650"/>
          <p14:tracePt t="55830" x="3822700" y="2152650"/>
          <p14:tracePt t="55842" x="3803650" y="2152650"/>
          <p14:tracePt t="56178" x="3702050" y="2135188"/>
          <p14:tracePt t="56194" x="3395663" y="2022475"/>
          <p14:tracePt t="56204" x="3275013" y="1976438"/>
          <p14:tracePt t="56211" x="3182938" y="1920875"/>
          <p14:tracePt t="56218" x="3108325" y="1893888"/>
          <p14:tracePt t="56226" x="3006725" y="1846263"/>
          <p14:tracePt t="56234" x="2951163" y="1819275"/>
          <p14:tracePt t="56242" x="2876550" y="1790700"/>
          <p14:tracePt t="56251" x="2801938" y="1754188"/>
          <p14:tracePt t="56260" x="2690813" y="1716088"/>
          <p14:tracePt t="56274" x="2616200" y="1660525"/>
          <p14:tracePt t="56289" x="2570163" y="1643063"/>
          <p14:tracePt t="56298" x="2541588" y="1643063"/>
          <p14:tracePt t="56306" x="2533650" y="1633538"/>
          <p14:tracePt t="56316" x="2524125" y="1624013"/>
          <p14:tracePt t="56335" x="2514600" y="1614488"/>
          <p14:tracePt t="56342" x="2505075" y="1604963"/>
          <p14:tracePt t="56351" x="2505075" y="1558925"/>
          <p14:tracePt t="56367" x="2505075" y="1539875"/>
          <p14:tracePt t="56377" x="2514600" y="1512888"/>
          <p14:tracePt t="56383" x="2524125" y="1512888"/>
          <p14:tracePt t="56399" x="2541588" y="1484313"/>
          <p14:tracePt t="56407" x="2551113" y="1474788"/>
          <p14:tracePt t="56415" x="2579688" y="1457325"/>
          <p14:tracePt t="56423" x="2616200" y="1419225"/>
          <p14:tracePt t="56431" x="2671763" y="1392238"/>
          <p14:tracePt t="56439" x="2774950" y="1336675"/>
          <p14:tracePt t="56448" x="2997200" y="1225550"/>
          <p14:tracePt t="56458" x="3117850" y="1169988"/>
          <p14:tracePt t="56459" x="3209925" y="1141413"/>
          <p14:tracePt t="56473" x="3330575" y="1104900"/>
          <p14:tracePt t="56479" x="3460750" y="1085850"/>
          <p14:tracePt t="56487" x="3562350" y="1057275"/>
          <p14:tracePt t="56499" x="3627438" y="1057275"/>
          <p14:tracePt t="56501" x="3721100" y="1057275"/>
          <p14:tracePt t="56509" x="3767138" y="1057275"/>
          <p14:tracePt t="56517" x="3822700" y="1057275"/>
          <p14:tracePt t="56525" x="3841750" y="1057275"/>
          <p14:tracePt t="56533" x="3887788" y="1057275"/>
          <p14:tracePt t="56541" x="3989388" y="1066800"/>
          <p14:tracePt t="56552" x="4027488" y="1085850"/>
          <p14:tracePt t="56557" x="4083050" y="1095375"/>
          <p14:tracePt t="56567" x="4129088" y="1095375"/>
          <p14:tracePt t="56573" x="4184650" y="1112838"/>
          <p14:tracePt t="56582" x="4203700" y="1112838"/>
          <p14:tracePt t="56590" x="4259263" y="1122363"/>
          <p14:tracePt t="56599" x="4286250" y="1122363"/>
          <p14:tracePt t="56608" x="4324350" y="1131888"/>
          <p14:tracePt t="56612" x="4360863" y="1150938"/>
          <p14:tracePt t="56620" x="4416425" y="1150938"/>
          <p14:tracePt t="56627" x="4452938" y="1150938"/>
          <p14:tracePt t="56635" x="4518025" y="1160463"/>
          <p14:tracePt t="56647" x="4573588" y="1160463"/>
          <p14:tracePt t="56654" x="4592638" y="1160463"/>
          <p14:tracePt t="56662" x="4648200" y="1169988"/>
          <p14:tracePt t="56668" x="4676775" y="1169988"/>
          <p14:tracePt t="56675" x="4703763" y="1169988"/>
          <p14:tracePt t="56683" x="4722813" y="1169988"/>
          <p14:tracePt t="56691" x="4732338" y="1169988"/>
          <p14:tracePt t="56699" x="4751388" y="1177925"/>
          <p14:tracePt t="56707" x="4759325" y="1177925"/>
          <p14:tracePt t="56720" x="4768850" y="1187450"/>
          <p14:tracePt t="57090" x="4843463" y="1187450"/>
          <p14:tracePt t="57096" x="4935538" y="1187450"/>
          <p14:tracePt t="57108" x="5140325" y="1187450"/>
          <p14:tracePt t="57118" x="5214938" y="1206500"/>
          <p14:tracePt t="57126" x="5307013" y="1225550"/>
          <p14:tracePt t="57133" x="5400675" y="1225550"/>
          <p14:tracePt t="57139" x="5465763" y="1225550"/>
          <p14:tracePt t="57147" x="5576888" y="1233488"/>
          <p14:tracePt t="57155" x="5668963" y="1233488"/>
          <p14:tracePt t="57162" x="5780088" y="1233488"/>
          <p14:tracePt t="57170" x="5854700" y="1233488"/>
          <p14:tracePt t="57177" x="5929313" y="1233488"/>
          <p14:tracePt t="57184" x="5994400" y="1233488"/>
          <p14:tracePt t="57193" x="6059488" y="1233488"/>
          <p14:tracePt t="57202" x="6161088" y="1225550"/>
          <p14:tracePt t="57212" x="6216650" y="1206500"/>
          <p14:tracePt t="57220" x="6253163" y="1206500"/>
          <p14:tracePt t="57228" x="6300788" y="1206500"/>
          <p14:tracePt t="57233" x="6337300" y="1206500"/>
          <p14:tracePt t="57247" x="6421438" y="1206500"/>
          <p14:tracePt t="57257" x="6457950" y="1206500"/>
          <p14:tracePt t="57265" x="6494463" y="1196975"/>
          <p14:tracePt t="57273" x="6513513" y="1196975"/>
          <p14:tracePt t="57281" x="6542088" y="1196975"/>
          <p14:tracePt t="57288" x="6559550" y="1196975"/>
          <p14:tracePt t="57297" x="6597650" y="1196975"/>
          <p14:tracePt t="57307" x="6624638" y="1196975"/>
          <p14:tracePt t="57313" x="6634163" y="1196975"/>
          <p14:tracePt t="57321" x="6653213" y="1196975"/>
          <p14:tracePt t="57329" x="6662738" y="1196975"/>
          <p14:tracePt t="57337" x="6670675" y="1196975"/>
          <p14:tracePt t="57350" x="6680200" y="1196975"/>
          <p14:tracePt t="57357" x="6689725" y="1196975"/>
          <p14:tracePt t="57364" x="6699250" y="1196975"/>
          <p14:tracePt t="57372" x="6708775" y="1196975"/>
          <p14:tracePt t="57380" x="6718300" y="1206500"/>
          <p14:tracePt t="57390" x="6735763" y="1206500"/>
          <p14:tracePt t="57404" x="6745288" y="1206500"/>
          <p14:tracePt t="57419" x="6754813" y="1206500"/>
          <p14:tracePt t="57430" x="6764338" y="1206500"/>
          <p14:tracePt t="57452" x="6773863" y="1206500"/>
          <p14:tracePt t="57475" x="6783388" y="1206500"/>
          <p14:tracePt t="57499" x="6810375" y="1216025"/>
          <p14:tracePt t="57579" x="6829425" y="1233488"/>
          <p14:tracePt t="57604" x="6829425" y="1252538"/>
          <p14:tracePt t="57624" x="6829425" y="1262063"/>
          <p14:tracePt t="57641" x="6829425" y="1271588"/>
          <p14:tracePt t="57671" x="6829425" y="1281113"/>
          <p14:tracePt t="57688" x="6829425" y="1290638"/>
          <p14:tracePt t="57752" x="6829425" y="1298575"/>
          <p14:tracePt t="57908" x="6829425" y="1308100"/>
          <p14:tracePt t="57924" x="6829425" y="1317625"/>
          <p14:tracePt t="57954" x="6829425" y="1336675"/>
          <p14:tracePt t="57988" x="6829425" y="1346200"/>
          <p14:tracePt t="57995" x="6829425" y="1354138"/>
          <p14:tracePt t="58040" x="6829425" y="1373188"/>
          <p14:tracePt t="58065" x="6829425" y="1392238"/>
          <p14:tracePt t="58076" x="6829425" y="1401763"/>
          <p14:tracePt t="58089" x="6829425" y="1411288"/>
          <p14:tracePt t="58097" x="6829425" y="1419225"/>
          <p14:tracePt t="58105" x="6829425" y="1428750"/>
          <p14:tracePt t="58113" x="6829425" y="1438275"/>
          <p14:tracePt t="58123" x="6829425" y="1447800"/>
          <p14:tracePt t="58135" x="6829425" y="1466850"/>
          <p14:tracePt t="58143" x="6829425" y="1503363"/>
          <p14:tracePt t="58156" x="6829425" y="1522413"/>
          <p14:tracePt t="58163" x="6829425" y="1531938"/>
          <p14:tracePt t="58172" x="6829425" y="1549400"/>
          <p14:tracePt t="58177" x="6829425" y="1568450"/>
          <p14:tracePt t="58185" x="6829425" y="1595438"/>
          <p14:tracePt t="58192" x="6829425" y="1604963"/>
          <p14:tracePt t="58200" x="6829425" y="1624013"/>
          <p14:tracePt t="58210" x="6819900" y="1643063"/>
          <p14:tracePt t="58217" x="6819900" y="1652588"/>
          <p14:tracePt t="58228" x="6810375" y="1698625"/>
          <p14:tracePt t="58230" x="6810375" y="1708150"/>
          <p14:tracePt t="58238" x="6810375" y="1754188"/>
          <p14:tracePt t="58253" x="6800850" y="1781175"/>
          <p14:tracePt t="58264" x="6791325" y="1800225"/>
          <p14:tracePt t="58272" x="6783388" y="1828800"/>
          <p14:tracePt t="58281" x="6773863" y="1836738"/>
          <p14:tracePt t="58285" x="6754813" y="1865313"/>
          <p14:tracePt t="58293" x="6745288" y="1893888"/>
          <p14:tracePt t="58300" x="6726238" y="1930400"/>
          <p14:tracePt t="58308" x="6699250" y="1966913"/>
          <p14:tracePt t="58317" x="6689725" y="1976438"/>
          <p14:tracePt t="58326" x="6662738" y="2014538"/>
          <p14:tracePt t="58334" x="6588125" y="2078038"/>
          <p14:tracePt t="58344" x="6550025" y="2116138"/>
          <p14:tracePt t="58349" x="6513513" y="2125663"/>
          <p14:tracePt t="58360" x="6477000" y="2152650"/>
          <p14:tracePt t="58368" x="6421438" y="2190750"/>
          <p14:tracePt t="58379" x="6327775" y="2227263"/>
          <p14:tracePt t="58389" x="6272213" y="2255838"/>
          <p14:tracePt t="58398" x="6226175" y="2273300"/>
          <p14:tracePt t="58406" x="6151563" y="2301875"/>
          <p14:tracePt t="58412" x="6059488" y="2319338"/>
          <p14:tracePt t="58419" x="5965825" y="2328863"/>
          <p14:tracePt t="58429" x="5715000" y="2347913"/>
          <p14:tracePt t="58437" x="5576888" y="2347913"/>
          <p14:tracePt t="58448" x="5418138" y="2338388"/>
          <p14:tracePt t="58457" x="5103813" y="2301875"/>
          <p14:tracePt t="58468" x="4945063" y="2301875"/>
          <p14:tracePt t="58473" x="4787900" y="2311400"/>
          <p14:tracePt t="58483" x="4630738" y="2328863"/>
          <p14:tracePt t="58490" x="4500563" y="2328863"/>
          <p14:tracePt t="58500" x="4379913" y="2366963"/>
          <p14:tracePt t="58511" x="4148138" y="2413000"/>
          <p14:tracePt t="58519" x="4054475" y="2449513"/>
          <p14:tracePt t="58527" x="3979863" y="2478088"/>
          <p14:tracePt t="58535" x="3841750" y="2552700"/>
          <p14:tracePt t="58552" x="3767138" y="2598738"/>
          <p14:tracePt t="58563" x="3730625" y="2625725"/>
          <p14:tracePt t="58569" x="3692525" y="2654300"/>
          <p14:tracePt t="58578" x="3683000" y="2654300"/>
          <p14:tracePt t="58589" x="3665538" y="2673350"/>
          <p14:tracePt t="58600" x="3627438" y="2719388"/>
          <p14:tracePt t="58608" x="3609975" y="2746375"/>
          <p14:tracePt t="58614" x="3590925" y="2765425"/>
          <p14:tracePt t="59006" x="3489325" y="2922588"/>
          <p14:tracePt t="59020" x="3424238" y="3043238"/>
          <p14:tracePt t="59024" x="3376613" y="3117850"/>
          <p14:tracePt t="59034" x="3340100" y="3219450"/>
          <p14:tracePt t="59041" x="3313113" y="3294063"/>
          <p14:tracePt t="59049" x="3294063" y="3340100"/>
          <p14:tracePt t="59054" x="3275013" y="3378200"/>
          <p14:tracePt t="59062" x="3257550" y="3433763"/>
          <p14:tracePt t="59072" x="3248025" y="3470275"/>
          <p14:tracePt t="59087" x="3219450" y="3573463"/>
          <p14:tracePt t="59093" x="3219450" y="3590925"/>
          <p14:tracePt t="59104" x="3219450" y="3694113"/>
          <p14:tracePt t="59114" x="3219450" y="3711575"/>
          <p14:tracePt t="59119" x="3228975" y="3786188"/>
          <p14:tracePt t="59126" x="3238500" y="3832225"/>
          <p14:tracePt t="59136" x="3248025" y="3870325"/>
          <p14:tracePt t="59145" x="3265488" y="3906838"/>
          <p14:tracePt t="59150" x="3284538" y="3943350"/>
          <p14:tracePt t="59157" x="3313113" y="3981450"/>
          <p14:tracePt t="59166" x="3340100" y="4008438"/>
          <p14:tracePt t="59176" x="3451225" y="4102100"/>
          <p14:tracePt t="59181" x="3544888" y="4167188"/>
          <p14:tracePt t="59187" x="3665538" y="4241800"/>
          <p14:tracePt t="59196" x="3933825" y="4379913"/>
          <p14:tracePt t="59208" x="4054475" y="4445000"/>
          <p14:tracePt t="59215" x="4165600" y="4481513"/>
          <p14:tracePt t="59224" x="4295775" y="4546600"/>
          <p14:tracePt t="59229" x="4435475" y="4602163"/>
          <p14:tracePt t="59236" x="4546600" y="4649788"/>
          <p14:tracePt t="59245" x="4667250" y="4686300"/>
          <p14:tracePt t="59254" x="4787900" y="4705350"/>
          <p14:tracePt t="59261" x="4879975" y="4732338"/>
          <p14:tracePt t="59269" x="4927600" y="4751388"/>
          <p14:tracePt t="59273" x="5000625" y="4760913"/>
          <p14:tracePt t="59282" x="5075238" y="4787900"/>
          <p14:tracePt t="59297" x="5168900" y="4787900"/>
          <p14:tracePt t="59305" x="5270500" y="4806950"/>
          <p14:tracePt t="59316" x="5307013" y="4806950"/>
          <p14:tracePt t="59323" x="5353050" y="4816475"/>
          <p14:tracePt t="59683" x="5446713" y="4937125"/>
          <p14:tracePt t="59694" x="5502275" y="4992688"/>
          <p14:tracePt t="59702" x="5586413" y="5057775"/>
          <p14:tracePt t="59709" x="5641975" y="5122863"/>
          <p14:tracePt t="59717" x="5715000" y="5214938"/>
          <p14:tracePt t="59731" x="5827713" y="5373688"/>
          <p14:tracePt t="59740" x="5864225" y="5438775"/>
          <p14:tracePt t="59746" x="5900738" y="5475288"/>
          <p14:tracePt t="59753" x="5929313" y="5530850"/>
          <p14:tracePt t="59763" x="5975350" y="5586413"/>
          <p14:tracePt t="59767" x="6003925" y="5614988"/>
          <p14:tracePt t="59775" x="6049963" y="5688013"/>
          <p14:tracePt t="59788" x="6076950" y="5716588"/>
          <p14:tracePt t="59796" x="6096000" y="5735638"/>
          <p14:tracePt t="59808" x="6132513" y="5772150"/>
          <p14:tracePt t="59817" x="6142038" y="5791200"/>
          <p14:tracePt t="59826" x="6170613" y="5818188"/>
          <p14:tracePt t="59838" x="6180138" y="5837238"/>
          <p14:tracePt t="59841" x="6188075" y="5846763"/>
          <p14:tracePt t="59848" x="6207125" y="5865813"/>
          <p14:tracePt t="59857" x="6207125" y="5892800"/>
          <p14:tracePt t="59865" x="6235700" y="5902325"/>
          <p14:tracePt t="59871" x="6245225" y="5921375"/>
          <p14:tracePt t="59888" x="6262688" y="5967413"/>
          <p14:tracePt t="59901" x="6291263" y="5976938"/>
          <p14:tracePt t="59918" x="6291263" y="5986463"/>
          <p14:tracePt t="59927" x="6300788" y="5986463"/>
          <p14:tracePt t="59934" x="6300788" y="5994400"/>
          <p14:tracePt t="59942" x="6308725" y="6003925"/>
          <p14:tracePt t="59960" x="6318250" y="6003925"/>
          <p14:tracePt t="59963" x="6327775" y="6003925"/>
          <p14:tracePt t="59976" x="6327775" y="6013450"/>
          <p14:tracePt t="59992" x="6337300" y="6013450"/>
          <p14:tracePt t="60005" x="6346825" y="6013450"/>
          <p14:tracePt t="60059" x="6356350" y="6013450"/>
          <p14:tracePt t="60085" x="6364288" y="6013450"/>
          <p14:tracePt t="60092" x="6373813" y="6003925"/>
          <p14:tracePt t="60100" x="6373813" y="5994400"/>
          <p14:tracePt t="60109" x="6383338" y="5994400"/>
          <p14:tracePt t="60117" x="6383338" y="5976938"/>
          <p14:tracePt t="60127" x="6392863" y="5967413"/>
          <p14:tracePt t="60136" x="6402388" y="5948363"/>
          <p14:tracePt t="60145" x="6402388" y="5938838"/>
          <p14:tracePt t="60153" x="6402388" y="5929313"/>
          <p14:tracePt t="60165" x="6402388" y="5911850"/>
          <p14:tracePt t="60172" x="6411913" y="5911850"/>
          <p14:tracePt t="60181" x="6411913" y="5902325"/>
          <p14:tracePt t="60185" x="6411913" y="5892800"/>
          <p14:tracePt t="60194" x="6411913" y="5883275"/>
          <p14:tracePt t="60202" x="6421438" y="5873750"/>
          <p14:tracePt t="60216" x="6421438" y="5846763"/>
          <p14:tracePt t="60231" x="6421438" y="5827713"/>
          <p14:tracePt t="60238" x="6429375" y="5827713"/>
          <p14:tracePt t="60247" x="6429375" y="5800725"/>
          <p14:tracePt t="60259" x="6438900" y="5791200"/>
          <p14:tracePt t="60266" x="6448425" y="5781675"/>
          <p14:tracePt t="60274" x="6448425" y="5772150"/>
          <p14:tracePt t="60278" x="6448425" y="5762625"/>
          <p14:tracePt t="60288" x="6448425" y="5753100"/>
          <p14:tracePt t="60303" x="6448425" y="5745163"/>
          <p14:tracePt t="60310" x="6448425" y="5735638"/>
          <p14:tracePt t="60317" x="6457950" y="5735638"/>
          <p14:tracePt t="60332" x="6457950" y="5726113"/>
          <p14:tracePt t="60343" x="6457950" y="5716588"/>
          <p14:tracePt t="60360" x="6467475" y="5688013"/>
          <p14:tracePt t="60369" x="6467475" y="5670550"/>
          <p14:tracePt t="60382" x="6467475" y="5661025"/>
          <p14:tracePt t="60389" x="6467475" y="5651500"/>
          <p14:tracePt t="60403" x="6457950" y="5641975"/>
          <p14:tracePt t="60411" x="6457950" y="5632450"/>
          <p14:tracePt t="60426" x="6457950" y="5624513"/>
          <p14:tracePt t="60437" x="6457950" y="5614988"/>
          <p14:tracePt t="60451" x="6448425" y="5605463"/>
          <p14:tracePt t="60468" x="6438900" y="5605463"/>
          <p14:tracePt t="60477" x="6429375" y="5586413"/>
          <p14:tracePt t="60507" x="6421438" y="5576888"/>
          <p14:tracePt t="60520" x="6411913" y="5549900"/>
          <p14:tracePt t="60531" x="6411913" y="5540375"/>
          <p14:tracePt t="60550" x="6402388" y="5540375"/>
          <p14:tracePt t="60562" x="6392863" y="5521325"/>
          <p14:tracePt t="60593" x="6392863" y="5511800"/>
          <p14:tracePt t="60656" x="6383338" y="5511800"/>
          <p14:tracePt t="60680" x="6373813" y="5511800"/>
          <p14:tracePt t="60696" x="6373813" y="5503863"/>
          <p14:tracePt t="60734" x="6364288" y="5503863"/>
          <p14:tracePt t="60908" x="6364288" y="5511800"/>
          <p14:tracePt t="60919" x="6364288" y="5521325"/>
          <p14:tracePt t="60926" x="6364288" y="5530850"/>
          <p14:tracePt t="60935" x="6383338" y="5540375"/>
          <p14:tracePt t="60937" x="6383338" y="5549900"/>
          <p14:tracePt t="60954" x="6457950" y="5595938"/>
          <p14:tracePt t="60964" x="6494463" y="5614988"/>
          <p14:tracePt t="60972" x="6513513" y="5624513"/>
          <p14:tracePt t="60981" x="6550025" y="5632450"/>
          <p14:tracePt t="60989" x="6578600" y="5661025"/>
          <p14:tracePt t="61005" x="6670675" y="5680075"/>
          <p14:tracePt t="61017" x="6754813" y="5707063"/>
          <p14:tracePt t="61028" x="6791325" y="5716588"/>
          <p14:tracePt t="61037" x="6829425" y="5735638"/>
          <p14:tracePt t="61047" x="6931025" y="5745163"/>
          <p14:tracePt t="61057" x="6967538" y="5745163"/>
          <p14:tracePt t="61064" x="7015163" y="5762625"/>
          <p14:tracePt t="61072" x="7070725" y="5762625"/>
          <p14:tracePt t="61080" x="7107238" y="5762625"/>
          <p14:tracePt t="61090" x="7143750" y="5772150"/>
          <p14:tracePt t="61098" x="7162800" y="5772150"/>
          <p14:tracePt t="61102" x="7181850" y="5772150"/>
          <p14:tracePt t="61110" x="7227888" y="5772150"/>
          <p14:tracePt t="61126" x="7283450" y="5772150"/>
          <p14:tracePt t="61134" x="7302500" y="5772150"/>
          <p14:tracePt t="61142" x="7329488" y="5772150"/>
          <p14:tracePt t="61151" x="7339013" y="5772150"/>
          <p14:tracePt t="61160" x="7358063" y="5772150"/>
          <p14:tracePt t="61169" x="7367588" y="5772150"/>
          <p14:tracePt t="61378" x="7348538" y="5781675"/>
          <p14:tracePt t="61393" x="7339013" y="5781675"/>
          <p14:tracePt t="61405" x="7329488" y="5791200"/>
          <p14:tracePt t="61413" x="7321550" y="5791200"/>
          <p14:tracePt t="61423" x="7302500" y="5791200"/>
          <p14:tracePt t="61435" x="7292975" y="5800725"/>
          <p14:tracePt t="61449" x="7273925" y="5800725"/>
          <p14:tracePt t="61457" x="7264400" y="5800725"/>
          <p14:tracePt t="61478" x="7256463" y="5800725"/>
          <p14:tracePt t="61493" x="7246938" y="5800725"/>
          <p14:tracePt t="61503" x="7237413" y="5800725"/>
          <p14:tracePt t="61519" x="7227888" y="5800725"/>
          <p14:tracePt t="61543" x="7227888" y="5791200"/>
          <p14:tracePt t="61558" x="7208838" y="5791200"/>
          <p14:tracePt t="61588" x="7200900" y="5791200"/>
          <p14:tracePt t="61595" x="7191375" y="5791200"/>
          <p14:tracePt t="61615" x="7181850" y="5781675"/>
          <p14:tracePt t="61623" x="7172325" y="5772150"/>
          <p14:tracePt t="61638" x="7162800" y="5772150"/>
          <p14:tracePt t="61645" x="7153275" y="5772150"/>
          <p14:tracePt t="61653" x="7153275" y="5762625"/>
          <p14:tracePt t="61661" x="7143750" y="5762625"/>
          <p14:tracePt t="61669" x="7135813" y="5762625"/>
          <p14:tracePt t="61681" x="7126288" y="5753100"/>
          <p14:tracePt t="61690" x="7116763" y="5753100"/>
          <p14:tracePt t="61705" x="7107238" y="5753100"/>
          <p14:tracePt t="61707" x="7088188" y="5745163"/>
          <p14:tracePt t="61723" x="7080250" y="5735638"/>
          <p14:tracePt t="61734" x="7061200" y="5735638"/>
          <p14:tracePt t="61747" x="7042150" y="5735638"/>
          <p14:tracePt t="61755" x="7032625" y="5726113"/>
          <p14:tracePt t="61763" x="7015163" y="5716588"/>
          <p14:tracePt t="61772" x="7005638" y="5716588"/>
          <p14:tracePt t="61777" x="6977063" y="5707063"/>
          <p14:tracePt t="61786" x="6940550" y="5688013"/>
          <p14:tracePt t="61801" x="6894513" y="5680075"/>
          <p14:tracePt t="61812" x="6856413" y="5680075"/>
          <p14:tracePt t="61822" x="6838950" y="5680075"/>
          <p14:tracePt t="61832" x="6764338" y="5670550"/>
          <p14:tracePt t="61841" x="6726238" y="5670550"/>
          <p14:tracePt t="61850" x="6680200" y="5670550"/>
          <p14:tracePt t="61859" x="6643688" y="5670550"/>
          <p14:tracePt t="61870" x="6569075" y="5670550"/>
          <p14:tracePt t="61879" x="6484938" y="5670550"/>
          <p14:tracePt t="61895" x="6402388" y="5670550"/>
          <p14:tracePt t="61906" x="6364288" y="5670550"/>
          <p14:tracePt t="61914" x="6327775" y="5670550"/>
          <p14:tracePt t="61921" x="6281738" y="5661025"/>
          <p14:tracePt t="61931" x="6226175" y="5641975"/>
          <p14:tracePt t="61941" x="6142038" y="5641975"/>
          <p14:tracePt t="61954" x="6105525" y="5641975"/>
          <p14:tracePt t="61960" x="6059488" y="5641975"/>
          <p14:tracePt t="61969" x="6030913" y="5641975"/>
          <p14:tracePt t="61974" x="5946775" y="5641975"/>
          <p14:tracePt t="61989" x="5891213" y="5641975"/>
          <p14:tracePt t="62005" x="5835650" y="5661025"/>
          <p14:tracePt t="62014" x="5799138" y="5670550"/>
          <p14:tracePt t="62022" x="5789613" y="5670550"/>
          <p14:tracePt t="62032" x="5770563" y="5680075"/>
          <p14:tracePt t="62035" x="5743575" y="5680075"/>
          <p14:tracePt t="62044" x="5724525" y="5680075"/>
          <p14:tracePt t="62052" x="5688013" y="5680075"/>
          <p14:tracePt t="62060" x="5678488" y="5680075"/>
          <p14:tracePt t="62069" x="5632450" y="5688013"/>
          <p14:tracePt t="62084" x="5603875" y="5688013"/>
          <p14:tracePt t="62098" x="5567363" y="5688013"/>
          <p14:tracePt t="62114" x="5557838" y="5707063"/>
          <p14:tracePt t="62124" x="5548313" y="5707063"/>
          <p14:tracePt t="62132" x="5521325" y="5707063"/>
          <p14:tracePt t="62146" x="5511800" y="5707063"/>
          <p14:tracePt t="62155" x="5502275" y="5707063"/>
          <p14:tracePt t="62164" x="5483225" y="5707063"/>
          <p14:tracePt t="62177" x="5465763" y="5707063"/>
          <p14:tracePt t="62193" x="5456238" y="5707063"/>
          <p14:tracePt t="62204" x="5446713" y="5707063"/>
          <p14:tracePt t="62224" x="5437188" y="5707063"/>
          <p14:tracePt t="62233" x="5427663" y="5707063"/>
          <p14:tracePt t="62336" x="5418138" y="5716588"/>
          <p14:tracePt t="62343" x="5418138" y="5726113"/>
          <p14:tracePt t="62355" x="5408613" y="5726113"/>
          <p14:tracePt t="62363" x="5408613" y="5745163"/>
          <p14:tracePt t="62407" x="5408613" y="5753100"/>
          <p14:tracePt t="62473" x="5408613" y="5762625"/>
          <p14:tracePt t="62495" x="5408613" y="5772150"/>
          <p14:tracePt t="62507" x="5408613" y="5781675"/>
          <p14:tracePt t="62554" x="5408613" y="5791200"/>
          <p14:tracePt t="62582" x="5408613" y="5800725"/>
          <p14:tracePt t="62595" x="5418138" y="5800725"/>
          <p14:tracePt t="62610" x="5418138" y="5808663"/>
          <p14:tracePt t="62619" x="5418138" y="5818188"/>
          <p14:tracePt t="62633" x="5427663" y="5818188"/>
          <p14:tracePt t="62649" x="5437188" y="5837238"/>
          <p14:tracePt t="62675" x="5446713" y="5846763"/>
          <p14:tracePt t="62685" x="5456238" y="5856288"/>
          <p14:tracePt t="62696" x="5456238" y="5873750"/>
          <p14:tracePt t="62704" x="5483225" y="5902325"/>
          <p14:tracePt t="62713" x="5483225" y="5911850"/>
          <p14:tracePt t="62721" x="5492750" y="5921375"/>
          <p14:tracePt t="62729" x="5511800" y="5948363"/>
          <p14:tracePt t="62744" x="5548313" y="5994400"/>
          <p14:tracePt t="62755" x="5567363" y="6022975"/>
          <p14:tracePt t="62762" x="5594350" y="6069013"/>
          <p14:tracePt t="62772" x="5622925" y="6097588"/>
          <p14:tracePt t="62776" x="5659438" y="6124575"/>
          <p14:tracePt t="62784" x="5697538" y="6162675"/>
          <p14:tracePt t="62794" x="5734050" y="6180138"/>
          <p14:tracePt t="62806" x="5789613" y="6208713"/>
          <p14:tracePt t="62808" x="5827713" y="6226175"/>
          <p14:tracePt t="62815" x="5854700" y="6235700"/>
          <p14:tracePt t="62827" x="5946775" y="6245225"/>
          <p14:tracePt t="62838" x="6003925" y="6245225"/>
          <p14:tracePt t="62849" x="6040438" y="6245225"/>
          <p14:tracePt t="62860" x="6086475" y="6245225"/>
          <p14:tracePt t="62868" x="6170613" y="6245225"/>
          <p14:tracePt t="62878" x="6226175" y="6245225"/>
          <p14:tracePt t="62886" x="6272213" y="6235700"/>
          <p14:tracePt t="62895" x="6300788" y="6235700"/>
          <p14:tracePt t="62904" x="6337300" y="6218238"/>
          <p14:tracePt t="62912" x="6373813" y="6208713"/>
          <p14:tracePt t="62917" x="6411913" y="6199188"/>
          <p14:tracePt t="62933" x="6457950" y="6180138"/>
          <p14:tracePt t="62947" x="6494463" y="6170613"/>
          <p14:tracePt t="62958" x="6513513" y="6170613"/>
          <p14:tracePt t="62967" x="6532563" y="6162675"/>
          <p14:tracePt t="62975" x="6559550" y="6153150"/>
          <p14:tracePt t="62980" x="6597650" y="6153150"/>
          <p14:tracePt t="62987" x="6615113" y="6143625"/>
          <p14:tracePt t="62996" x="6624638" y="6143625"/>
          <p14:tracePt t="63004" x="6634163" y="6134100"/>
          <p14:tracePt t="63014" x="6662738" y="6115050"/>
          <p14:tracePt t="63027" x="6680200" y="6115050"/>
          <p14:tracePt t="63037" x="6689725" y="6105525"/>
          <p14:tracePt t="63046" x="6689725" y="6097588"/>
          <p14:tracePt t="63056" x="6699250" y="6097588"/>
          <p14:tracePt t="63074" x="6708775" y="6097588"/>
          <p14:tracePt t="63082" x="6726238" y="6088063"/>
          <p14:tracePt t="63091" x="6726238" y="6078538"/>
          <p14:tracePt t="63100" x="6735763" y="6078538"/>
          <p14:tracePt t="63111" x="6764338" y="6059488"/>
          <p14:tracePt t="63120" x="6773863" y="6049963"/>
          <p14:tracePt t="63132" x="6783388" y="6042025"/>
          <p14:tracePt t="63139" x="6791325" y="6042025"/>
          <p14:tracePt t="63148" x="6800850" y="6032500"/>
          <p14:tracePt t="63158" x="6819900" y="6022975"/>
          <p14:tracePt t="63167" x="6846888" y="6003925"/>
          <p14:tracePt t="63176" x="6875463" y="5994400"/>
          <p14:tracePt t="63186" x="6884988" y="5994400"/>
          <p14:tracePt t="63194" x="6902450" y="5986463"/>
          <p14:tracePt t="63206" x="6959600" y="5967413"/>
          <p14:tracePt t="63215" x="7005638" y="5967413"/>
          <p14:tracePt t="63227" x="7042150" y="5967413"/>
          <p14:tracePt t="63231" x="7080250" y="5986463"/>
          <p14:tracePt t="63241" x="7116763" y="5986463"/>
          <p14:tracePt t="63249" x="7162800" y="5994400"/>
          <p14:tracePt t="63258" x="7200900" y="6022975"/>
          <p14:tracePt t="63263" x="7273925" y="6032500"/>
          <p14:tracePt t="63270" x="7329488" y="6059488"/>
          <p14:tracePt t="63280" x="7440613" y="6097588"/>
          <p14:tracePt t="63289" x="7524750" y="6143625"/>
          <p14:tracePt t="63295" x="7626350" y="6208713"/>
          <p14:tracePt t="63302" x="7720013" y="6254750"/>
          <p14:tracePt t="63313" x="7915275" y="6338888"/>
          <p14:tracePt t="63325" x="8016875" y="6384925"/>
          <p14:tracePt t="63336" x="8072438" y="6411913"/>
          <p14:tracePt t="63344" x="8081963" y="6421438"/>
          <p14:tracePt t="63352" x="8108950" y="6430963"/>
          <p14:tracePt t="63358" x="8118475" y="6440488"/>
          <p14:tracePt t="63365" x="8137525" y="6440488"/>
          <p14:tracePt t="63375" x="8147050" y="6450013"/>
          <p14:tracePt t="63384" x="8156575" y="6459538"/>
          <p14:tracePt t="63386" x="8164513" y="6459538"/>
          <p14:tracePt t="63393" x="8174038" y="6459538"/>
          <p14:tracePt t="63403" x="8193088" y="6459538"/>
          <p14:tracePt t="63415" x="8193088" y="6467475"/>
          <p14:tracePt t="63429" x="8220075" y="6467475"/>
          <p14:tracePt t="63444" x="8229600" y="6467475"/>
          <p14:tracePt t="63466" x="8248650" y="6467475"/>
          <p14:tracePt t="63482" x="8258175" y="6467475"/>
          <p14:tracePt t="63498" x="8277225" y="6467475"/>
          <p14:tracePt t="63509" x="8285163" y="6467475"/>
          <p14:tracePt t="63525" x="8294688" y="6459538"/>
          <p14:tracePt t="63559" x="8304213" y="6450013"/>
          <p14:tracePt t="63590" x="8313738" y="6440488"/>
          <p14:tracePt t="63607" x="8332788" y="6421438"/>
          <p14:tracePt t="63622" x="8340725" y="6411913"/>
          <p14:tracePt t="63637" x="8340725" y="6394450"/>
          <p14:tracePt t="63655" x="8350250" y="6365875"/>
          <p14:tracePt t="63677" x="8359775" y="6346825"/>
          <p14:tracePt t="63691" x="8359775" y="6338888"/>
          <p14:tracePt t="63699" x="8359775" y="6329363"/>
          <p14:tracePt t="63713" x="8359775" y="6319838"/>
          <p14:tracePt t="63728" x="8359775" y="6310313"/>
          <p14:tracePt t="63732" x="8359775" y="6283325"/>
          <p14:tracePt t="63764" x="8359775" y="6264275"/>
          <p14:tracePt t="63771" x="8369300" y="6254750"/>
          <p14:tracePt t="63780" x="8369300" y="6235700"/>
          <p14:tracePt t="63788" x="8369300" y="6226175"/>
          <p14:tracePt t="63798" x="8378825" y="6208713"/>
          <p14:tracePt t="63806" x="8378825" y="6180138"/>
          <p14:tracePt t="63812" x="8388350" y="6170613"/>
          <p14:tracePt t="63822" x="8388350" y="6162675"/>
          <p14:tracePt t="63830" x="8405813" y="6143625"/>
          <p14:tracePt t="63839" x="8405813" y="6124575"/>
          <p14:tracePt t="63849" x="8405813" y="6097588"/>
          <p14:tracePt t="63859" x="8415338" y="6088063"/>
          <p14:tracePt t="63867" x="8415338" y="6059488"/>
          <p14:tracePt t="63876" x="8415338" y="6049963"/>
          <p14:tracePt t="63884" x="8415338" y="6042025"/>
          <p14:tracePt t="63896" x="8415338" y="6022975"/>
          <p14:tracePt t="63907" x="8415338" y="5994400"/>
          <p14:tracePt t="63916" x="8415338" y="5976938"/>
          <p14:tracePt t="63930" x="8415338" y="5948363"/>
          <p14:tracePt t="63938" x="8405813" y="5929313"/>
          <p14:tracePt t="63945" x="8405813" y="5921375"/>
          <p14:tracePt t="63955" x="8396288" y="5902325"/>
          <p14:tracePt t="63963" x="8388350" y="5873750"/>
          <p14:tracePt t="63971" x="8378825" y="5837238"/>
          <p14:tracePt t="63975" x="8350250" y="5791200"/>
          <p14:tracePt t="63983" x="8313738" y="5716588"/>
          <p14:tracePt t="63994" x="8313738" y="5688013"/>
          <p14:tracePt t="64003" x="8277225" y="5680075"/>
          <p14:tracePt t="64014" x="8229600" y="5614988"/>
          <p14:tracePt t="64024" x="8164513" y="5576888"/>
          <p14:tracePt t="64033" x="8128000" y="5549900"/>
          <p14:tracePt t="64042" x="8062913" y="5521325"/>
          <p14:tracePt t="64047" x="7978775" y="5475288"/>
          <p14:tracePt t="64055" x="7905750" y="5456238"/>
          <p14:tracePt t="64065" x="7831138" y="5429250"/>
          <p14:tracePt t="64068" x="7739063" y="5400675"/>
          <p14:tracePt t="64078" x="7570788" y="5364163"/>
          <p14:tracePt t="64094" x="7367588" y="5364163"/>
          <p14:tracePt t="64105" x="7227888" y="5354638"/>
          <p14:tracePt t="64113" x="7116763" y="5335588"/>
          <p14:tracePt t="64123" x="6911975" y="5318125"/>
          <p14:tracePt t="64133" x="6819900" y="5318125"/>
          <p14:tracePt t="64143" x="6726238" y="5318125"/>
          <p14:tracePt t="64151" x="6662738" y="5318125"/>
          <p14:tracePt t="64160" x="6550025" y="5299075"/>
          <p14:tracePt t="64174" x="6272213" y="5289550"/>
          <p14:tracePt t="64186" x="6197600" y="5289550"/>
          <p14:tracePt t="64193" x="6151563" y="5289550"/>
          <p14:tracePt t="64203" x="6040438" y="5289550"/>
          <p14:tracePt t="64214" x="5984875" y="5289550"/>
          <p14:tracePt t="64221" x="5946775" y="5299075"/>
          <p14:tracePt t="64229" x="5883275" y="5318125"/>
          <p14:tracePt t="64238" x="5827713" y="5318125"/>
          <p14:tracePt t="64247" x="5780088" y="5318125"/>
          <p14:tracePt t="64251" x="5724525" y="5326063"/>
          <p14:tracePt t="64260" x="5688013" y="5335588"/>
          <p14:tracePt t="64270" x="5613400" y="5364163"/>
          <p14:tracePt t="64282" x="5538788" y="5391150"/>
          <p14:tracePt t="64298" x="5483225" y="5410200"/>
          <p14:tracePt t="64309" x="5465763" y="5438775"/>
          <p14:tracePt t="64319" x="5437188" y="5456238"/>
          <p14:tracePt t="64324" x="5408613" y="5484813"/>
          <p14:tracePt t="64332" x="5391150" y="5503863"/>
          <p14:tracePt t="64338" x="5353050" y="5549900"/>
          <p14:tracePt t="64347" x="5326063" y="5586413"/>
          <p14:tracePt t="64353" x="5297488" y="5605463"/>
          <p14:tracePt t="64362" x="5251450" y="5651500"/>
          <p14:tracePt t="64377" x="5232400" y="5716588"/>
          <p14:tracePt t="64391" x="5205413" y="5735638"/>
          <p14:tracePt t="64402" x="5186363" y="5781675"/>
          <p14:tracePt t="64406" x="5186363" y="5800725"/>
          <p14:tracePt t="64419" x="5159375" y="5818188"/>
          <p14:tracePt t="64421" x="5159375" y="5827713"/>
          <p14:tracePt t="64432" x="5159375" y="5846763"/>
          <p14:tracePt t="64446" x="5159375" y="5856288"/>
          <p14:tracePt t="64454" x="5149850" y="5873750"/>
          <p14:tracePt t="64471" x="5140325" y="5892800"/>
          <p14:tracePt t="64486" x="5140325" y="5911850"/>
          <p14:tracePt t="64497" x="5140325" y="5929313"/>
          <p14:tracePt t="64501" x="5140325" y="5938838"/>
          <p14:tracePt t="64511" x="5140325" y="5948363"/>
          <p14:tracePt t="64518" x="5140325" y="5967413"/>
          <p14:tracePt t="64529" x="5140325" y="5976938"/>
          <p14:tracePt t="64540" x="5149850" y="6022975"/>
          <p14:tracePt t="64549" x="5149850" y="6032500"/>
          <p14:tracePt t="64557" x="5149850" y="6049963"/>
          <p14:tracePt t="64569" x="5168900" y="6097588"/>
          <p14:tracePt t="64581" x="5176838" y="6115050"/>
          <p14:tracePt t="64591" x="5176838" y="6134100"/>
          <p14:tracePt t="64597" x="5186363" y="6162675"/>
          <p14:tracePt t="64605" x="5195888" y="6180138"/>
          <p14:tracePt t="64614" x="5195888" y="6199188"/>
          <p14:tracePt t="64623" x="5224463" y="6226175"/>
          <p14:tracePt t="64628" x="5241925" y="6245225"/>
          <p14:tracePt t="64635" x="5241925" y="6273800"/>
          <p14:tracePt t="64643" x="5280025" y="6319838"/>
          <p14:tracePt t="64660" x="5297488" y="6365875"/>
          <p14:tracePt t="64675" x="5326063" y="6384925"/>
          <p14:tracePt t="64685" x="5345113" y="6403975"/>
          <p14:tracePt t="64693" x="5345113" y="6411913"/>
          <p14:tracePt t="64705" x="5391150" y="6450013"/>
          <p14:tracePt t="64714" x="5391150" y="6459538"/>
          <p14:tracePt t="64723" x="5427663" y="6486525"/>
          <p14:tracePt t="64733" x="5437188" y="6496050"/>
          <p14:tracePt t="64739" x="5492750" y="6532563"/>
          <p14:tracePt t="64754" x="5529263" y="6580188"/>
          <p14:tracePt t="64768" x="5557838" y="6597650"/>
          <p14:tracePt t="64780" x="5567363" y="6607175"/>
          <p14:tracePt t="64788" x="5576888" y="6626225"/>
          <p14:tracePt t="64799" x="5594350" y="6635750"/>
          <p14:tracePt t="64809" x="5594350" y="6645275"/>
          <p14:tracePt t="64818" x="5603875" y="6645275"/>
          <p14:tracePt t="64832" x="5613400" y="6653213"/>
          <p14:tracePt t="64847" x="5632450" y="6672263"/>
          <p14:tracePt t="64865" x="5659438" y="6672263"/>
          <p14:tracePt t="64879" x="5668963" y="6672263"/>
          <p14:tracePt t="64889" x="5678488" y="6672263"/>
          <p14:tracePt t="64897" x="5688013" y="6672263"/>
          <p14:tracePt t="64906" x="5697538" y="6672263"/>
          <p14:tracePt t="64918" x="5724525" y="6672263"/>
          <p14:tracePt t="64927" x="5734050" y="6672263"/>
          <p14:tracePt t="64936" x="5743575" y="6672263"/>
          <p14:tracePt t="64942" x="5762625" y="6653213"/>
          <p14:tracePt t="64958" x="5808663" y="6635750"/>
          <p14:tracePt t="64967" x="5827713" y="6626225"/>
          <p14:tracePt t="64976" x="5854700" y="6616700"/>
          <p14:tracePt t="64987" x="5910263" y="6580188"/>
          <p14:tracePt t="64997" x="5965825" y="6580188"/>
          <p14:tracePt t="65006" x="6003925" y="6570663"/>
          <p14:tracePt t="65015" x="6040438" y="6551613"/>
          <p14:tracePt t="65024" x="6124575" y="6532563"/>
          <p14:tracePt t="65036" x="6226175" y="6505575"/>
          <p14:tracePt t="65048" x="6281738" y="6505575"/>
          <p14:tracePt t="65056" x="6327775" y="6486525"/>
          <p14:tracePt t="65067" x="6421438" y="6477000"/>
          <p14:tracePt t="65078" x="6448425" y="6477000"/>
          <p14:tracePt t="65086" x="6484938" y="6467475"/>
          <p14:tracePt t="65094" x="6542088" y="6450013"/>
          <p14:tracePt t="65099" x="6588125" y="6450013"/>
          <p14:tracePt t="65106" x="6643688" y="6440488"/>
          <p14:tracePt t="65115" x="6783388" y="6421438"/>
          <p14:tracePt t="65130" x="6940550" y="6421438"/>
          <p14:tracePt t="65145" x="7126288" y="6421438"/>
          <p14:tracePt t="65156" x="7191375" y="6421438"/>
          <p14:tracePt t="65163" x="7283450" y="6421438"/>
          <p14:tracePt t="65172" x="7377113" y="6421438"/>
          <p14:tracePt t="65183" x="7459663" y="6421438"/>
          <p14:tracePt t="65194" x="7553325" y="6421438"/>
          <p14:tracePt t="65203" x="7589838" y="6421438"/>
          <p14:tracePt t="65215" x="7645400" y="6411913"/>
          <p14:tracePt t="65224" x="7700963" y="6403975"/>
          <p14:tracePt t="65236" x="7739063" y="6394450"/>
          <p14:tracePt t="65245" x="7775575" y="6365875"/>
          <p14:tracePt t="65254" x="7821613" y="6329363"/>
          <p14:tracePt t="65265" x="7850188" y="6310313"/>
          <p14:tracePt t="65275" x="7905750" y="6235700"/>
          <p14:tracePt t="65280" x="7932738" y="6199188"/>
          <p14:tracePt t="65289" x="7961313" y="6143625"/>
          <p14:tracePt t="65298" x="7970838" y="6069013"/>
          <p14:tracePt t="65303" x="7970838" y="6032500"/>
          <p14:tracePt t="65312" x="7970838" y="5994400"/>
          <p14:tracePt t="65323" x="7970838" y="5929313"/>
          <p14:tracePt t="65333" x="7942263" y="5827713"/>
          <p14:tracePt t="65345" x="7915275" y="5726113"/>
          <p14:tracePt t="65353" x="7859713" y="5605463"/>
          <p14:tracePt t="65367" x="7747000" y="5289550"/>
          <p14:tracePt t="65375" x="7700963" y="5168900"/>
          <p14:tracePt t="65385" x="7626350" y="5002213"/>
          <p14:tracePt t="65392" x="7580313" y="4881563"/>
          <p14:tracePt t="65397" x="7505700" y="4760913"/>
          <p14:tracePt t="65406" x="7440613" y="4659313"/>
          <p14:tracePt t="65411" x="7312025" y="4464050"/>
          <p14:tracePt t="65427" x="7208838" y="4379913"/>
          <p14:tracePt t="65439" x="7126288" y="4314825"/>
          <p14:tracePt t="65452" x="7051675" y="4287838"/>
          <p14:tracePt t="65455" x="6977063" y="4249738"/>
          <p14:tracePt t="65464" x="6846888" y="4249738"/>
          <p14:tracePt t="65470" x="6708775" y="4241800"/>
          <p14:tracePt t="65478" x="6597650" y="4222750"/>
          <p14:tracePt t="65490" x="6383338" y="4241800"/>
          <p14:tracePt t="65499" x="6291263" y="4278313"/>
          <p14:tracePt t="65508" x="5994400" y="4343400"/>
          <p14:tracePt t="65524" x="5707063" y="4473575"/>
          <p14:tracePt t="65533" x="5567363" y="4519613"/>
          <p14:tracePt t="65537" x="5446713" y="4556125"/>
          <p14:tracePt t="65548" x="5326063" y="4621213"/>
          <p14:tracePt t="65557" x="5214938" y="4659313"/>
          <p14:tracePt t="65571" x="5000625" y="4722813"/>
          <p14:tracePt t="65579" x="4927600" y="4751388"/>
          <p14:tracePt t="65589" x="4870450" y="4770438"/>
          <p14:tracePt t="65593" x="4797425" y="4797425"/>
          <p14:tracePt t="65602" x="4722813" y="4835525"/>
          <p14:tracePt t="65617" x="4667250" y="4852988"/>
          <p14:tracePt t="65628" x="4657725" y="4862513"/>
          <p14:tracePt t="65633" x="4638675" y="4872038"/>
          <p14:tracePt t="65642" x="4630738" y="4891088"/>
          <p14:tracePt t="65648" x="4621213" y="4908550"/>
          <p14:tracePt t="65656" x="4611688" y="4918075"/>
          <p14:tracePt t="65666" x="4602163" y="4927600"/>
          <p14:tracePt t="65675" x="4602163" y="4937125"/>
          <p14:tracePt t="65685" x="4602163" y="4946650"/>
          <p14:tracePt t="65817" x="4611688" y="4937125"/>
          <p14:tracePt t="65824" x="4630738" y="4900613"/>
          <p14:tracePt t="65833" x="4630738" y="4862513"/>
          <p14:tracePt t="65846" x="4621213" y="4760913"/>
          <p14:tracePt t="65856" x="4611688" y="4705350"/>
          <p14:tracePt t="65868" x="4583113" y="4659313"/>
          <p14:tracePt t="65879" x="4573588" y="4640263"/>
          <p14:tracePt t="65886" x="4537075" y="4594225"/>
          <p14:tracePt t="65900" x="4445000" y="4519613"/>
          <p14:tracePt t="65911" x="4406900" y="4510088"/>
          <p14:tracePt t="65920" x="4360863" y="4500563"/>
          <p14:tracePt t="65930" x="4268788" y="4481513"/>
          <p14:tracePt t="65940" x="4240213" y="4481513"/>
          <p14:tracePt t="65949" x="4184650" y="4481513"/>
          <p14:tracePt t="65958" x="4148138" y="4481513"/>
          <p14:tracePt t="65969" x="4092575" y="4481513"/>
          <p14:tracePt t="65978" x="4064000" y="4481513"/>
          <p14:tracePt t="65994" x="4017963" y="4473575"/>
          <p14:tracePt t="66006" x="3998913" y="4464050"/>
          <p14:tracePt t="66025" x="3989388" y="4464050"/>
          <p14:tracePt t="66034" x="3979863" y="4464050"/>
          <p14:tracePt t="66048" x="3971925" y="4464050"/>
          <p14:tracePt t="66088" x="3943350" y="4519613"/>
          <p14:tracePt t="66100" x="3943350" y="4538663"/>
          <p14:tracePt t="66113" x="3943350" y="4556125"/>
          <p14:tracePt t="66121" x="3943350" y="4584700"/>
          <p14:tracePt t="66130" x="3943350" y="4594225"/>
          <p14:tracePt t="66167" x="4027488" y="4722813"/>
          <p14:tracePt t="66182" x="4083050" y="4816475"/>
          <p14:tracePt t="66196" x="4138613" y="4881563"/>
          <p14:tracePt t="66198" x="4165600" y="4937125"/>
          <p14:tracePt t="66211" x="4259263" y="5048250"/>
          <p14:tracePt t="66223" x="4305300" y="5103813"/>
          <p14:tracePt t="66227" x="4324350" y="5141913"/>
          <p14:tracePt t="66237" x="4351338" y="5178425"/>
          <p14:tracePt t="66245" x="4389438" y="5224463"/>
          <p14:tracePt t="66255" x="4471988" y="5299075"/>
          <p14:tracePt t="66260" x="4527550" y="5364163"/>
          <p14:tracePt t="66267" x="4611688" y="5429250"/>
          <p14:tracePt t="66278" x="4852988" y="5530850"/>
          <p14:tracePt t="66292" x="5111750" y="5651500"/>
          <p14:tracePt t="66302" x="5251450" y="5688013"/>
          <p14:tracePt t="66308" x="5372100" y="5716588"/>
          <p14:tracePt t="66317" x="5465763" y="5753100"/>
          <p14:tracePt t="66326" x="5511800" y="5753100"/>
          <p14:tracePt t="66339" x="5668963" y="5753100"/>
          <p14:tracePt t="66349" x="5715000" y="5753100"/>
          <p14:tracePt t="66359" x="5753100" y="5753100"/>
          <p14:tracePt t="66362" x="5789613" y="5735638"/>
          <p14:tracePt t="66370" x="5873750" y="5707063"/>
          <p14:tracePt t="66384" x="5900738" y="5697538"/>
          <p14:tracePt t="66387" x="5919788" y="5688013"/>
          <p14:tracePt t="66400" x="5984875" y="5661025"/>
          <p14:tracePt t="66412" x="5994400" y="5661025"/>
          <p14:tracePt t="66421" x="6003925" y="5651500"/>
          <p14:tracePt t="66434" x="6021388" y="5624513"/>
          <p14:tracePt t="66443" x="6049963" y="5586413"/>
          <p14:tracePt t="66454" x="6049963" y="5511800"/>
          <p14:tracePt t="66464" x="6011863" y="5456238"/>
          <p14:tracePt t="66480" x="5854700" y="5373688"/>
          <p14:tracePt t="66491" x="5762625" y="5326063"/>
          <p14:tracePt t="66495" x="5641975" y="5299075"/>
          <p14:tracePt t="66507" x="5521325" y="5243513"/>
          <p14:tracePt t="66517" x="5316538" y="5205413"/>
          <p14:tracePt t="66520" x="5094288" y="5168900"/>
          <p14:tracePt t="66530" x="4843463" y="5132388"/>
          <p14:tracePt t="66541" x="4621213" y="5113338"/>
          <p14:tracePt t="66545" x="4397375" y="5094288"/>
          <p14:tracePt t="66554" x="4129088" y="5094288"/>
          <p14:tracePt t="66558" x="3692525" y="5094288"/>
          <p14:tracePt t="66578" x="3330575" y="5141913"/>
          <p14:tracePt t="66586" x="3209925" y="5168900"/>
          <p14:tracePt t="66597" x="3117850" y="5205413"/>
          <p14:tracePt t="66600" x="3033713" y="5253038"/>
          <p14:tracePt t="66609" x="2978150" y="5280025"/>
          <p14:tracePt t="66622" x="2951163" y="5299075"/>
          <p14:tracePt t="66632" x="2941638" y="5318125"/>
          <p14:tracePt t="66637" x="2913063" y="5345113"/>
          <p14:tracePt t="66645" x="2913063" y="5354638"/>
          <p14:tracePt t="66655" x="2913063" y="5391150"/>
          <p14:tracePt t="66668" x="2913063" y="5400675"/>
          <p14:tracePt t="66694" x="2913063" y="5410200"/>
          <p14:tracePt t="66703" x="2932113" y="5410200"/>
          <p14:tracePt t="66711" x="2941638" y="5410200"/>
          <p14:tracePt t="67031" x="2876550" y="5335588"/>
          <p14:tracePt t="67046" x="2782888" y="5197475"/>
          <p14:tracePt t="67060" x="2755900" y="5048250"/>
          <p14:tracePt t="67071" x="2746375" y="4918075"/>
          <p14:tracePt t="67075" x="2727325" y="4797425"/>
          <p14:tracePt t="67086" x="2727325" y="4621213"/>
          <p14:tracePt t="67094" x="2736850" y="4481513"/>
          <p14:tracePt t="67107" x="2903538" y="3749675"/>
          <p14:tracePt t="67115" x="3163888" y="2886075"/>
          <p14:tracePt t="67126" x="3952875" y="1001713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1803" y="-1167766"/>
            <a:ext cx="8960291" cy="2387600"/>
          </a:xfrm>
        </p:spPr>
        <p:txBody>
          <a:bodyPr>
            <a:normAutofit/>
          </a:bodyPr>
          <a:lstStyle/>
          <a:p>
            <a:r>
              <a:rPr lang="fr-FR" sz="4800" b="1" dirty="0"/>
              <a:t>Stérilisation par le plasma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8181" y="1364687"/>
            <a:ext cx="8252435" cy="5118415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</a:pP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Témoin biologique :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Bacillus Circulant </a:t>
            </a:r>
          </a:p>
          <a:p>
            <a:pPr algn="l">
              <a:lnSpc>
                <a:spcPct val="120000"/>
              </a:lnSpc>
            </a:pP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Un cycle est composé de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5 phases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:</a:t>
            </a:r>
          </a:p>
          <a:p>
            <a:pPr algn="l">
              <a:lnSpc>
                <a:spcPct val="120000"/>
              </a:lnSpc>
            </a:pPr>
            <a:endParaRPr lang="fr-FR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l">
              <a:lnSpc>
                <a:spcPct val="120000"/>
              </a:lnSpc>
            </a:pPr>
            <a:endParaRPr lang="fr-FR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sym typeface="Wingdings" panose="05000000000000000000" pitchFamily="2" charset="2"/>
            </a:endParaRPr>
          </a:p>
          <a:p>
            <a:pPr algn="l">
              <a:lnSpc>
                <a:spcPct val="120000"/>
              </a:lnSpc>
            </a:pP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Stérilisation à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basse température </a:t>
            </a:r>
          </a:p>
          <a:p>
            <a:pPr algn="l">
              <a:lnSpc>
                <a:spcPct val="120000"/>
              </a:lnSpc>
            </a:pP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Le mélange de gaz n’a 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pas d’effets sporicide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tant qu’il n’est pas activé (= à l’état de plasma)</a:t>
            </a:r>
          </a:p>
          <a:p>
            <a:pPr algn="l">
              <a:lnSpc>
                <a:spcPct val="120000"/>
              </a:lnSpc>
            </a:pP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Température &lt; Oxyde d’éthylène (55°C) +++</a:t>
            </a:r>
          </a:p>
          <a:p>
            <a:pPr algn="l">
              <a:lnSpc>
                <a:spcPct val="120000"/>
              </a:lnSpc>
            </a:pPr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Possibilité de traiter la plus grande gamme d’objets possible, absence de risques pour opérateurs, patients, matériel</a:t>
            </a:r>
            <a:endParaRPr lang="fr-FR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55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51" r="31644" b="1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  <p:graphicFrame>
        <p:nvGraphicFramePr>
          <p:cNvPr id="5" name="Diagramme 4">
            <a:extLst>
              <a:ext uri="{FF2B5EF4-FFF2-40B4-BE49-F238E27FC236}">
                <a16:creationId xmlns:a16="http://schemas.microsoft.com/office/drawing/2014/main" id="{2A5912D0-B3D7-6FEC-177F-886C907297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1614615"/>
              </p:ext>
            </p:extLst>
          </p:nvPr>
        </p:nvGraphicFramePr>
        <p:xfrm>
          <a:off x="163933" y="1963892"/>
          <a:ext cx="8248818" cy="15057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15E7D9B2-C815-E8B7-E289-8D7D6E1F8D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860246"/>
              </p:ext>
            </p:extLst>
          </p:nvPr>
        </p:nvGraphicFramePr>
        <p:xfrm>
          <a:off x="367655" y="5946216"/>
          <a:ext cx="7546642" cy="7991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46642">
                  <a:extLst>
                    <a:ext uri="{9D8B030D-6E8A-4147-A177-3AD203B41FA5}">
                      <a16:colId xmlns:a16="http://schemas.microsoft.com/office/drawing/2014/main" val="1713853945"/>
                    </a:ext>
                  </a:extLst>
                </a:gridCol>
              </a:tblGrid>
              <a:tr h="3434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200" b="1" u="sng" dirty="0">
                          <a:effectLst/>
                        </a:rPr>
                        <a:t>Applications</a:t>
                      </a:r>
                      <a:endParaRPr lang="fr-F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solidFill>
                      <a:srgbClr val="DDC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4198"/>
                  </a:ext>
                </a:extLst>
              </a:tr>
              <a:tr h="4556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811020" algn="l"/>
                        </a:tabLst>
                      </a:pPr>
                      <a:r>
                        <a:rPr lang="fr-FR" sz="1400" dirty="0">
                          <a:effectLst/>
                        </a:rPr>
                        <a:t>¤ Matériel thermosensible comme ceux en plastique, certaines fibres optiques (fibroscopies)</a:t>
                      </a:r>
                      <a:endParaRPr lang="fr-F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3746285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16359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99577">
        <p159:morph option="byObject"/>
      </p:transition>
    </mc:Choice>
    <mc:Fallback xmlns="">
      <p:transition spd="slow" advTm="99577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9" x="3024188" y="1363663"/>
          <p14:tracePt t="22" x="3033713" y="1373188"/>
          <p14:tracePt t="44" x="3033713" y="1392238"/>
          <p14:tracePt t="60" x="3043238" y="1392238"/>
          <p14:tracePt t="74" x="3043238" y="1411288"/>
          <p14:tracePt t="87" x="3052763" y="1419225"/>
          <p14:tracePt t="115" x="3052763" y="1428750"/>
          <p14:tracePt t="145" x="3052763" y="1438275"/>
          <p14:tracePt t="182" x="3052763" y="1447800"/>
          <p14:tracePt t="280" x="3062288" y="1447800"/>
          <p14:tracePt t="296" x="3071813" y="1457325"/>
          <p14:tracePt t="304" x="3071813" y="1466850"/>
          <p14:tracePt t="320" x="3071813" y="1474788"/>
          <p14:tracePt t="325" x="3071813" y="1484313"/>
          <p14:tracePt t="348" x="3079750" y="1493838"/>
          <p14:tracePt t="357" x="3079750" y="1503363"/>
          <p14:tracePt t="385" x="3079750" y="1512888"/>
          <p14:tracePt t="399" x="3079750" y="1522413"/>
          <p14:tracePt t="427" x="3079750" y="1531938"/>
          <p14:tracePt t="451" x="3079750" y="1539875"/>
          <p14:tracePt t="466" x="3079750" y="1549400"/>
          <p14:tracePt t="507" x="3079750" y="1558925"/>
          <p14:tracePt t="530" x="3079750" y="1568450"/>
          <p14:tracePt t="561" x="3079750" y="1577975"/>
          <p14:tracePt t="578" x="3079750" y="1595438"/>
          <p14:tracePt t="602" x="3079750" y="1604963"/>
          <p14:tracePt t="608" x="3079750" y="1614488"/>
          <p14:tracePt t="631" x="3079750" y="1624013"/>
          <p14:tracePt t="640" x="3079750" y="1633538"/>
          <p14:tracePt t="645" x="3071813" y="1643063"/>
          <p14:tracePt t="656" x="3071813" y="1660525"/>
          <p14:tracePt t="668" x="3071813" y="1670050"/>
          <p14:tracePt t="672" x="3062288" y="1670050"/>
          <p14:tracePt t="686" x="3062288" y="1679575"/>
          <p14:tracePt t="702" x="3062288" y="1689100"/>
          <p14:tracePt t="762" x="3062288" y="1698625"/>
          <p14:tracePt t="797" x="3062288" y="1708150"/>
          <p14:tracePt t="805" x="3052763" y="1708150"/>
          <p14:tracePt t="844" x="3043238" y="1708150"/>
          <p14:tracePt t="885" x="3043238" y="1716088"/>
          <p14:tracePt t="891" x="3043238" y="1725613"/>
          <p14:tracePt t="923" x="3033713" y="1725613"/>
          <p14:tracePt t="936" x="3024188" y="1744663"/>
          <p14:tracePt t="949" x="3016250" y="1744663"/>
          <p14:tracePt t="965" x="3006725" y="1763713"/>
          <p14:tracePt t="1032" x="2997200" y="1773238"/>
          <p14:tracePt t="1044" x="2987675" y="1781175"/>
          <p14:tracePt t="1061" x="2978150" y="1790700"/>
          <p14:tracePt t="1074" x="2968625" y="1800225"/>
          <p14:tracePt t="1095" x="2941638" y="1800225"/>
          <p14:tracePt t="1102" x="2932113" y="1809750"/>
          <p14:tracePt t="1117" x="2932113" y="1819275"/>
          <p14:tracePt t="1125" x="2922588" y="1819275"/>
          <p14:tracePt t="1139" x="2913063" y="1836738"/>
          <p14:tracePt t="1144" x="2913063" y="1846263"/>
          <p14:tracePt t="1153" x="2903538" y="1846263"/>
          <p14:tracePt t="1156" x="2895600" y="1855788"/>
          <p14:tracePt t="1168" x="2886075" y="1865313"/>
          <p14:tracePt t="1173" x="2876550" y="1865313"/>
          <p14:tracePt t="1183" x="2876550" y="1874838"/>
          <p14:tracePt t="1189" x="2857500" y="1884363"/>
          <p14:tracePt t="1205" x="2838450" y="1893888"/>
          <p14:tracePt t="1211" x="2830513" y="1901825"/>
          <p14:tracePt t="1222" x="2811463" y="1911350"/>
          <p14:tracePt t="1235" x="2801938" y="1920875"/>
          <p14:tracePt t="1237" x="2782888" y="1920875"/>
          <p14:tracePt t="1247" x="2774950" y="1930400"/>
          <p14:tracePt t="1251" x="2765425" y="1939925"/>
          <p14:tracePt t="1263" x="2746375" y="1949450"/>
          <p14:tracePt t="1267" x="2736850" y="1949450"/>
          <p14:tracePt t="1277" x="2727325" y="1957388"/>
          <p14:tracePt t="1285" x="2709863" y="1966913"/>
          <p14:tracePt t="1298" x="2700338" y="1976438"/>
          <p14:tracePt t="1305" x="2690813" y="1976438"/>
          <p14:tracePt t="1315" x="2671763" y="1985963"/>
          <p14:tracePt t="1331" x="2662238" y="1995488"/>
          <p14:tracePt t="1345" x="2654300" y="2005013"/>
          <p14:tracePt t="1357" x="2644775" y="2005013"/>
          <p14:tracePt t="1363" x="2635250" y="2014538"/>
          <p14:tracePt t="1378" x="2606675" y="2032000"/>
          <p14:tracePt t="1393" x="2598738" y="2041525"/>
          <p14:tracePt t="1409" x="2579688" y="2051050"/>
          <p14:tracePt t="1421" x="2570163" y="2051050"/>
          <p14:tracePt t="1436" x="2560638" y="2060575"/>
          <p14:tracePt t="1440" x="2551113" y="2070100"/>
          <p14:tracePt t="1451" x="2541588" y="2070100"/>
          <p14:tracePt t="1465" x="2533650" y="2078038"/>
          <p14:tracePt t="1472" x="2524125" y="2078038"/>
          <p14:tracePt t="1480" x="2514600" y="2087563"/>
          <p14:tracePt t="1485" x="2495550" y="2087563"/>
          <p14:tracePt t="1494" x="2486025" y="2097088"/>
          <p14:tracePt t="1503" x="2468563" y="2106613"/>
          <p14:tracePt t="1510" x="2459038" y="2106613"/>
          <p14:tracePt t="1519" x="2413000" y="2106613"/>
          <p14:tracePt t="1530" x="2393950" y="2106613"/>
          <p14:tracePt t="1534" x="2365375" y="2106613"/>
          <p14:tracePt t="1545" x="2347913" y="2106613"/>
          <p14:tracePt t="1551" x="2309813" y="2106613"/>
          <p14:tracePt t="1560" x="2273300" y="2087563"/>
          <p14:tracePt t="1567" x="2227263" y="2078038"/>
          <p14:tracePt t="1573" x="2189163" y="2051050"/>
          <p14:tracePt t="1581" x="2133600" y="2014538"/>
          <p14:tracePt t="1589" x="2078038" y="1985963"/>
          <p14:tracePt t="1597" x="2022475" y="1939925"/>
          <p14:tracePt t="1603" x="1985963" y="1920875"/>
          <p14:tracePt t="1615" x="1901825" y="1855788"/>
          <p14:tracePt t="1628" x="1819275" y="1773238"/>
          <p14:tracePt t="1639" x="1763713" y="1735138"/>
          <p14:tracePt t="1645" x="1725613" y="1708150"/>
          <p14:tracePt t="1654" x="1660525" y="1660525"/>
          <p14:tracePt t="1662" x="1624013" y="1643063"/>
          <p14:tracePt t="1667" x="1549400" y="1595438"/>
          <p14:tracePt t="1675" x="1493838" y="1587500"/>
          <p14:tracePt t="1682" x="1457325" y="1568450"/>
          <p14:tracePt t="1691" x="1392238" y="1539875"/>
          <p14:tracePt t="1697" x="1317625" y="1512888"/>
          <p14:tracePt t="1707" x="1168400" y="1484313"/>
          <p14:tracePt t="1722" x="1047750" y="1466850"/>
          <p14:tracePt t="1734" x="992188" y="1457325"/>
          <p14:tracePt t="1737" x="946150" y="1457325"/>
          <p14:tracePt t="1747" x="900113" y="1457325"/>
          <p14:tracePt t="1755" x="844550" y="1457325"/>
          <p14:tracePt t="1763" x="806450" y="1457325"/>
          <p14:tracePt t="1773" x="788988" y="1457325"/>
          <p14:tracePt t="1776" x="750888" y="1474788"/>
          <p14:tracePt t="1784" x="742950" y="1474788"/>
          <p14:tracePt t="1791" x="723900" y="1474788"/>
          <p14:tracePt t="1801" x="695325" y="1484313"/>
          <p14:tracePt t="1817" x="687388" y="1484313"/>
          <p14:tracePt t="1828" x="668338" y="1484313"/>
          <p14:tracePt t="1980" x="695325" y="1474788"/>
          <p14:tracePt t="2003" x="909638" y="1474788"/>
          <p14:tracePt t="2016" x="1001713" y="1503363"/>
          <p14:tracePt t="2021" x="1095375" y="1531938"/>
          <p14:tracePt t="2031" x="1196975" y="1587500"/>
          <p14:tracePt t="2035" x="1317625" y="1633538"/>
          <p14:tracePt t="2045" x="1457325" y="1708150"/>
          <p14:tracePt t="2052" x="1558925" y="1735138"/>
          <p14:tracePt t="2061" x="1651000" y="1790700"/>
          <p14:tracePt t="2068" x="1771650" y="1836738"/>
          <p14:tracePt t="2074" x="1911350" y="1874838"/>
          <p14:tracePt t="2086" x="2143125" y="1957388"/>
          <p14:tracePt t="2096" x="2236788" y="1957388"/>
          <p14:tracePt t="2101" x="2357438" y="1995488"/>
          <p14:tracePt t="2111" x="2449513" y="2005013"/>
          <p14:tracePt t="2115" x="2570163" y="2041525"/>
          <p14:tracePt t="2126" x="2662238" y="2051050"/>
          <p14:tracePt t="2131" x="2820988" y="2070100"/>
          <p14:tracePt t="2140" x="2932113" y="2087563"/>
          <p14:tracePt t="2147" x="3071813" y="2106613"/>
          <p14:tracePt t="2154" x="3209925" y="2125663"/>
          <p14:tracePt t="2163" x="3340100" y="2143125"/>
          <p14:tracePt t="2169" x="3479800" y="2143125"/>
          <p14:tracePt t="2179" x="3832225" y="2143125"/>
          <p14:tracePt t="2190" x="3971925" y="2135188"/>
          <p14:tracePt t="2194" x="4100513" y="2135188"/>
          <p14:tracePt t="2204" x="4213225" y="2116138"/>
          <p14:tracePt t="2210" x="4351338" y="2078038"/>
          <p14:tracePt t="2219" x="4518025" y="2041525"/>
          <p14:tracePt t="2226" x="4694238" y="2014538"/>
          <p14:tracePt t="2236" x="4833938" y="1995488"/>
          <p14:tracePt t="2242" x="4991100" y="1957388"/>
          <p14:tracePt t="2247" x="5111750" y="1920875"/>
          <p14:tracePt t="2257" x="5270500" y="1901825"/>
          <p14:tracePt t="2262" x="5381625" y="1874838"/>
          <p14:tracePt t="2276" x="5632450" y="1855788"/>
          <p14:tracePt t="2287" x="5883275" y="1836738"/>
          <p14:tracePt t="2298" x="5975350" y="1836738"/>
          <p14:tracePt t="2301" x="6115050" y="1800225"/>
          <p14:tracePt t="2567" x="6356350" y="1781175"/>
          <p14:tracePt t="2569" x="6634163" y="1763713"/>
          <p14:tracePt t="2582" x="6884988" y="1725613"/>
          <p14:tracePt t="2585" x="7126288" y="1725613"/>
          <p14:tracePt t="2597" x="7348538" y="1708150"/>
          <p14:tracePt t="2601" x="7553325" y="1689100"/>
          <p14:tracePt t="2611" x="7794625" y="1689100"/>
          <p14:tracePt t="2618" x="8016875" y="1689100"/>
          <p14:tracePt t="2626" x="8212138" y="1689100"/>
          <p14:tracePt t="2634" x="8369300" y="1689100"/>
          <p14:tracePt t="2640" x="8545513" y="1689100"/>
          <p14:tracePt t="2650" x="8861425" y="1689100"/>
          <p14:tracePt t="2662" x="8972550" y="1689100"/>
          <p14:tracePt t="2665" x="9047163" y="1679575"/>
          <p14:tracePt t="2676" x="9139238" y="1660525"/>
          <p14:tracePt t="2679" x="9204325" y="1660525"/>
          <p14:tracePt t="2691" x="9240838" y="1652588"/>
          <p14:tracePt t="2697" x="9278938" y="1633538"/>
          <p14:tracePt t="2705" x="9315450" y="1624013"/>
          <p14:tracePt t="2711" x="9353550" y="1595438"/>
          <p14:tracePt t="2720" x="9380538" y="1587500"/>
          <p14:tracePt t="2729" x="9399588" y="1558925"/>
          <p14:tracePt t="2736" x="9426575" y="1539875"/>
          <p14:tracePt t="2743" x="9464675" y="1493838"/>
          <p14:tracePt t="2759" x="9510713" y="1419225"/>
          <p14:tracePt t="2771" x="9529763" y="1363663"/>
          <p14:tracePt t="2774" x="9537700" y="1308100"/>
          <p14:tracePt t="2785" x="9537700" y="1243013"/>
          <p14:tracePt t="2792" x="9529763" y="1169988"/>
          <p14:tracePt t="2800" x="9520238" y="1095375"/>
          <p14:tracePt t="2808" x="9501188" y="1030288"/>
          <p14:tracePt t="2815" x="9491663" y="992188"/>
          <p14:tracePt t="2821" x="9445625" y="936625"/>
          <p14:tracePt t="2830" x="9426575" y="900113"/>
          <p14:tracePt t="2840" x="9288463" y="808038"/>
          <p14:tracePt t="2850" x="9167813" y="723900"/>
          <p14:tracePt t="2852" x="9009063" y="649288"/>
          <p14:tracePt t="2864" x="8861425" y="574675"/>
          <p14:tracePt t="2869" x="8656638" y="501650"/>
          <p14:tracePt t="2880" x="8516938" y="454025"/>
          <p14:tracePt t="2886" x="8359775" y="398463"/>
          <p14:tracePt t="2893" x="8156575" y="325438"/>
          <p14:tracePt t="2899" x="7923213" y="241300"/>
          <p14:tracePt t="2909" x="7720013" y="166688"/>
          <p14:tracePt t="2916" x="7553325" y="120650"/>
          <p14:tracePt t="2924" x="7394575" y="84138"/>
          <p14:tracePt t="3045" x="5668963" y="0"/>
          <p14:tracePt t="3053" x="5548313" y="36513"/>
          <p14:tracePt t="3059" x="5408613" y="65088"/>
          <p14:tracePt t="3069" x="5297488" y="101600"/>
          <p14:tracePt t="3074" x="5159375" y="120650"/>
          <p14:tracePt t="3084" x="5048250" y="139700"/>
          <p14:tracePt t="3087" x="4927600" y="149225"/>
          <p14:tracePt t="3097" x="4814888" y="185738"/>
          <p14:tracePt t="3107" x="4676775" y="204788"/>
          <p14:tracePt t="3110" x="4537075" y="222250"/>
          <p14:tracePt t="3119" x="4397375" y="241300"/>
          <p14:tracePt t="3128" x="4268788" y="241300"/>
          <p14:tracePt t="3133" x="4110038" y="269875"/>
          <p14:tracePt t="3138" x="3989388" y="287338"/>
          <p14:tracePt t="3148" x="3851275" y="325438"/>
          <p14:tracePt t="3154" x="3767138" y="325438"/>
          <p14:tracePt t="3162" x="3646488" y="342900"/>
          <p14:tracePt t="3169" x="3609975" y="342900"/>
          <p14:tracePt t="3178" x="3562350" y="342900"/>
          <p14:tracePt t="3185" x="3525838" y="352425"/>
          <p14:tracePt t="3192" x="3516313" y="352425"/>
          <p14:tracePt t="3199" x="3506788" y="352425"/>
          <p14:tracePt t="3607" x="3136900" y="296863"/>
          <p14:tracePt t="3623" x="2690813" y="241300"/>
          <p14:tracePt t="3634" x="2439988" y="204788"/>
          <p14:tracePt t="3638" x="2217738" y="204788"/>
          <p14:tracePt t="3649" x="2041525" y="185738"/>
          <p14:tracePt t="3656" x="1800225" y="185738"/>
          <p14:tracePt t="3663" x="1577975" y="185738"/>
          <p14:tracePt t="3669" x="1354138" y="185738"/>
          <p14:tracePt t="3677" x="1131888" y="185738"/>
          <p14:tracePt t="3687" x="909638" y="185738"/>
          <p14:tracePt t="3693" x="687388" y="212725"/>
          <p14:tracePt t="3704" x="333375" y="250825"/>
          <p14:tracePt t="3713" x="195263" y="277813"/>
          <p14:tracePt t="3719" x="101600" y="296863"/>
          <p14:tracePt t="3728" x="0" y="333375"/>
          <p14:tracePt t="3867" x="120650" y="1196975"/>
          <p14:tracePt t="3874" x="185738" y="1298575"/>
          <p14:tracePt t="3881" x="268288" y="1401763"/>
          <p14:tracePt t="3892" x="482600" y="1624013"/>
          <p14:tracePt t="3902" x="584200" y="1754188"/>
          <p14:tracePt t="3906" x="649288" y="1809750"/>
          <p14:tracePt t="3917" x="750888" y="1893888"/>
          <p14:tracePt t="3922" x="825500" y="1957388"/>
          <p14:tracePt t="3931" x="909638" y="2041525"/>
          <p14:tracePt t="3937" x="992188" y="2106613"/>
          <p14:tracePt t="3946" x="1066800" y="2171700"/>
          <p14:tracePt t="3954" x="1168400" y="2217738"/>
          <p14:tracePt t="3962" x="1271588" y="2273300"/>
          <p14:tracePt t="3970" x="1363663" y="2301875"/>
          <p14:tracePt t="3975" x="1438275" y="2328863"/>
          <p14:tracePt t="3986" x="1577975" y="2422525"/>
          <p14:tracePt t="3996" x="1624013" y="2422525"/>
          <p14:tracePt t="4001" x="1651000" y="2432050"/>
          <p14:tracePt t="4011" x="1670050" y="2432050"/>
          <p14:tracePt t="4027" x="1698625" y="2432050"/>
          <p14:tracePt t="4141" x="1633538" y="2413000"/>
          <p14:tracePt t="4149" x="1614488" y="2403475"/>
          <p14:tracePt t="4156" x="1558925" y="2376488"/>
          <p14:tracePt t="4164" x="1530350" y="2366963"/>
          <p14:tracePt t="4173" x="1457325" y="2311400"/>
          <p14:tracePt t="4189" x="1382713" y="2255838"/>
          <p14:tracePt t="4199" x="1344613" y="2227263"/>
          <p14:tracePt t="4205" x="1289050" y="2198688"/>
          <p14:tracePt t="4215" x="1225550" y="2135188"/>
          <p14:tracePt t="4220" x="1168400" y="2097088"/>
          <p14:tracePt t="4229" x="1095375" y="2051050"/>
          <p14:tracePt t="4236" x="1011238" y="2005013"/>
          <p14:tracePt t="4243" x="965200" y="1985963"/>
          <p14:tracePt t="4251" x="927100" y="1966913"/>
          <p14:tracePt t="4259" x="871538" y="1949450"/>
          <p14:tracePt t="4268" x="854075" y="1939925"/>
          <p14:tracePt t="4273" x="815975" y="1939925"/>
          <p14:tracePt t="4285" x="798513" y="1939925"/>
          <p14:tracePt t="4377" x="919163" y="2005013"/>
          <p14:tracePt t="4389" x="1057275" y="2041525"/>
          <p14:tracePt t="4393" x="1216025" y="2070100"/>
          <p14:tracePt t="4403" x="1354138" y="2087563"/>
          <p14:tracePt t="4406" x="1512888" y="2106613"/>
          <p14:tracePt t="4417" x="1643063" y="2097088"/>
          <p14:tracePt t="4421" x="1754188" y="2097088"/>
          <p14:tracePt t="4432" x="1892300" y="2097088"/>
          <p14:tracePt t="4440" x="1985963" y="2087563"/>
          <p14:tracePt t="4446" x="2060575" y="2070100"/>
          <p14:tracePt t="4453" x="2143125" y="2070100"/>
          <p14:tracePt t="4461" x="2236788" y="2070100"/>
          <p14:tracePt t="4470" x="2393950" y="2070100"/>
          <p14:tracePt t="4487" x="2514600" y="2087563"/>
          <p14:tracePt t="4497" x="2570163" y="2097088"/>
          <p14:tracePt t="4499" x="2606675" y="2116138"/>
          <p14:tracePt t="4511" x="2644775" y="2135188"/>
          <p14:tracePt t="4517" x="2662238" y="2152650"/>
          <p14:tracePt t="4526" x="2690813" y="2162175"/>
          <p14:tracePt t="4532" x="2700338" y="2162175"/>
          <p14:tracePt t="4542" x="2709863" y="2171700"/>
          <p14:tracePt t="4549" x="2719388" y="2181225"/>
          <p14:tracePt t="4555" x="2727325" y="2181225"/>
          <p14:tracePt t="4565" x="2736850" y="2198688"/>
          <p14:tracePt t="5333" x="2782888" y="2198688"/>
          <p14:tracePt t="5346" x="2820988" y="2181225"/>
          <p14:tracePt t="5349" x="2857500" y="2181225"/>
          <p14:tracePt t="5361" x="2876550" y="2181225"/>
          <p14:tracePt t="5363" x="2903538" y="2171700"/>
          <p14:tracePt t="5381" x="2913063" y="2171700"/>
          <p14:tracePt t="5390" x="2941638" y="2162175"/>
          <p14:tracePt t="5394" x="2968625" y="2162175"/>
          <p14:tracePt t="5403" x="3006725" y="2152650"/>
          <p14:tracePt t="5412" x="3052763" y="2135188"/>
          <p14:tracePt t="5420" x="3127375" y="2125663"/>
          <p14:tracePt t="5429" x="3294063" y="2078038"/>
          <p14:tracePt t="5442" x="3368675" y="2060575"/>
          <p14:tracePt t="5445" x="3405188" y="2051050"/>
          <p14:tracePt t="5455" x="3424238" y="2051050"/>
          <p14:tracePt t="5457" x="3451225" y="2041525"/>
          <p14:tracePt t="5469" x="3460750" y="2032000"/>
          <p14:tracePt t="5475" x="3470275" y="2032000"/>
          <p14:tracePt t="5564" x="3386138" y="2051050"/>
          <p14:tracePt t="5570" x="3294063" y="2051050"/>
          <p14:tracePt t="5578" x="3228975" y="2051050"/>
          <p14:tracePt t="5584" x="3154363" y="2051050"/>
          <p14:tracePt t="5593" x="3108325" y="2051050"/>
          <p14:tracePt t="5601" x="3071813" y="2041525"/>
          <p14:tracePt t="5606" x="3033713" y="2032000"/>
          <p14:tracePt t="5617" x="2978150" y="2032000"/>
          <p14:tracePt t="5632" x="2922588" y="2032000"/>
          <p14:tracePt t="5648" x="2913063" y="2032000"/>
          <p14:tracePt t="5711" x="2968625" y="1985963"/>
          <p14:tracePt t="5726" x="3117850" y="1957388"/>
          <p14:tracePt t="5738" x="3192463" y="1920875"/>
          <p14:tracePt t="5751" x="3600450" y="1920875"/>
          <p14:tracePt t="5757" x="3748088" y="1920875"/>
          <p14:tracePt t="5767" x="3979863" y="1949450"/>
          <p14:tracePt t="5772" x="4175125" y="1985963"/>
          <p14:tracePt t="5781" x="4341813" y="2022475"/>
          <p14:tracePt t="5789" x="4481513" y="2078038"/>
          <p14:tracePt t="5794" x="4556125" y="2106613"/>
          <p14:tracePt t="5806" x="4602163" y="2143125"/>
          <p14:tracePt t="5838" x="4611688" y="2143125"/>
          <p14:tracePt t="5875" x="4546600" y="2143125"/>
          <p14:tracePt t="5890" x="4203700" y="2106613"/>
          <p14:tracePt t="5899" x="3665538" y="2022475"/>
          <p14:tracePt t="5915" x="3006725" y="1893888"/>
          <p14:tracePt t="5926" x="2774950" y="1809750"/>
          <p14:tracePt t="5928" x="2570163" y="1773238"/>
          <p14:tracePt t="5941" x="2393950" y="1744663"/>
          <p14:tracePt t="5944" x="2254250" y="1708150"/>
          <p14:tracePt t="5955" x="2152650" y="1670050"/>
          <p14:tracePt t="5961" x="2078038" y="1660525"/>
          <p14:tracePt t="5970" x="2060575" y="1652588"/>
          <p14:tracePt t="5977" x="2041525" y="1652588"/>
          <p14:tracePt t="5993" x="2041525" y="1643063"/>
          <p14:tracePt t="6005" x="2051050" y="1604963"/>
          <p14:tracePt t="6008" x="2051050" y="1595438"/>
          <p14:tracePt t="6020" x="2133600" y="1539875"/>
          <p14:tracePt t="6024" x="2208213" y="1512888"/>
          <p14:tracePt t="6035" x="2292350" y="1512888"/>
          <p14:tracePt t="6040" x="2478088" y="1512888"/>
          <p14:tracePt t="6050" x="2782888" y="1522413"/>
          <p14:tracePt t="6055" x="3173413" y="1568450"/>
          <p14:tracePt t="6064" x="3535363" y="1670050"/>
          <p14:tracePt t="6071" x="3813175" y="1754188"/>
          <p14:tracePt t="6078" x="4083050" y="1836738"/>
          <p14:tracePt t="6087" x="4518025" y="1995488"/>
          <p14:tracePt t="6103" x="4732338" y="2060575"/>
          <p14:tracePt t="6114" x="4806950" y="2087563"/>
          <p14:tracePt t="6117" x="4852988" y="2087563"/>
          <p14:tracePt t="6129" x="4862513" y="2106613"/>
          <p14:tracePt t="6135" x="4870450" y="2106613"/>
          <p14:tracePt t="6188" x="4778375" y="2087563"/>
          <p14:tracePt t="6197" x="4017963" y="1995488"/>
          <p14:tracePt t="6210" x="3554413" y="1966913"/>
          <p14:tracePt t="6213" x="3098800" y="1966913"/>
          <p14:tracePt t="6223" x="2654300" y="1893888"/>
          <p14:tracePt t="6228" x="2328863" y="1865313"/>
          <p14:tracePt t="6238" x="2087563" y="1865313"/>
          <p14:tracePt t="6243" x="1855788" y="1828800"/>
          <p14:tracePt t="6253" x="1660525" y="1828800"/>
          <p14:tracePt t="6260" x="1522413" y="1828800"/>
          <p14:tracePt t="6267" x="1409700" y="1828800"/>
          <p14:tracePt t="6276" x="1344613" y="1828800"/>
          <p14:tracePt t="6281" x="1308100" y="1828800"/>
          <p14:tracePt t="6290" x="1298575" y="1828800"/>
          <p14:tracePt t="6332" x="1336675" y="1809750"/>
          <p14:tracePt t="6339" x="1382713" y="1809750"/>
          <p14:tracePt t="6347" x="1493838" y="1773238"/>
          <p14:tracePt t="6362" x="2106613" y="1819275"/>
          <p14:tracePt t="6369" x="2328863" y="1855788"/>
          <p14:tracePt t="6376" x="2589213" y="1911350"/>
          <p14:tracePt t="6385" x="3079750" y="2032000"/>
          <p14:tracePt t="6397" x="3284538" y="2087563"/>
          <p14:tracePt t="6401" x="3506788" y="2125663"/>
          <p14:tracePt t="6412" x="3711575" y="2181225"/>
          <p14:tracePt t="6417" x="3914775" y="2217738"/>
          <p14:tracePt t="6427" x="4073525" y="2255838"/>
          <p14:tracePt t="6431" x="4230688" y="2273300"/>
          <p14:tracePt t="6441" x="4341813" y="2301875"/>
          <p14:tracePt t="6447" x="4452938" y="2301875"/>
          <p14:tracePt t="6455" x="4573588" y="2319338"/>
          <p14:tracePt t="6463" x="4667250" y="2338388"/>
          <p14:tracePt t="6470" x="4722813" y="2347913"/>
          <p14:tracePt t="6481" x="4778375" y="2357438"/>
          <p14:tracePt t="6492" x="4797425" y="2357438"/>
          <p14:tracePt t="6496" x="4806950" y="2357438"/>
          <p14:tracePt t="6512" x="4814888" y="2357438"/>
          <p14:tracePt t="6521" x="4814888" y="2366963"/>
          <p14:tracePt t="6526" x="4824413" y="2366963"/>
          <p14:tracePt t="6536" x="4833938" y="2376488"/>
          <p14:tracePt t="6559" x="4843463" y="2376488"/>
          <p14:tracePt t="6573" x="4862513" y="2393950"/>
          <p14:tracePt t="6589" x="4870450" y="2403475"/>
          <p14:tracePt t="6615" x="4879975" y="2403475"/>
          <p14:tracePt t="6621" x="4889500" y="2403475"/>
          <p14:tracePt t="6630" x="4899025" y="2413000"/>
          <p14:tracePt t="6636" x="4927600" y="2422525"/>
          <p14:tracePt t="6644" x="4945063" y="2432050"/>
          <p14:tracePt t="6653" x="4983163" y="2439988"/>
          <p14:tracePt t="6658" x="5038725" y="2487613"/>
          <p14:tracePt t="6668" x="5149850" y="2543175"/>
          <p14:tracePt t="6684" x="5251450" y="2579688"/>
          <p14:tracePt t="6694" x="5326063" y="2608263"/>
          <p14:tracePt t="6699" x="5381625" y="2608263"/>
          <p14:tracePt t="6710" x="5427663" y="2625725"/>
          <p14:tracePt t="6714" x="5465763" y="2635250"/>
          <p14:tracePt t="6724" x="5502275" y="2635250"/>
          <p14:tracePt t="6730" x="5557838" y="2644775"/>
          <p14:tracePt t="6739" x="5594350" y="2644775"/>
          <p14:tracePt t="6745" x="5613400" y="2644775"/>
          <p14:tracePt t="6753" x="5649913" y="2644775"/>
          <p14:tracePt t="6763" x="5668963" y="2644775"/>
          <p14:tracePt t="6767" x="5688013" y="2644775"/>
          <p14:tracePt t="6775" x="5753100" y="2635250"/>
          <p14:tracePt t="6789" x="5789613" y="2635250"/>
          <p14:tracePt t="6796" x="5799138" y="2625725"/>
          <p14:tracePt t="6804" x="5808663" y="2625725"/>
          <p14:tracePt t="6808" x="5827713" y="2625725"/>
          <p14:tracePt t="6819" x="5827713" y="2616200"/>
          <p14:tracePt t="6833" x="5835650" y="2616200"/>
          <p14:tracePt t="6949" x="5808663" y="2589213"/>
          <p14:tracePt t="6956" x="5789613" y="2579688"/>
          <p14:tracePt t="6962" x="5715000" y="2552700"/>
          <p14:tracePt t="6981" x="5632450" y="2552700"/>
          <p14:tracePt t="6993" x="5576888" y="2552700"/>
          <p14:tracePt t="6996" x="5529263" y="2552700"/>
          <p14:tracePt t="7008" x="5492750" y="2552700"/>
          <p14:tracePt t="7013" x="5437188" y="2560638"/>
          <p14:tracePt t="7021" x="5391150" y="2560638"/>
          <p14:tracePt t="7028" x="5345113" y="2560638"/>
          <p14:tracePt t="7036" x="5307013" y="2560638"/>
          <p14:tracePt t="7043" x="5270500" y="2560638"/>
          <p14:tracePt t="7051" x="5232400" y="2560638"/>
          <p14:tracePt t="7061" x="5176838" y="2560638"/>
          <p14:tracePt t="7075" x="5130800" y="2560638"/>
          <p14:tracePt t="7086" x="5111750" y="2560638"/>
          <p14:tracePt t="7091" x="5075238" y="2560638"/>
          <p14:tracePt t="7101" x="5038725" y="2560638"/>
          <p14:tracePt t="7106" x="5019675" y="2570163"/>
          <p14:tracePt t="7116" x="4983163" y="2570163"/>
          <p14:tracePt t="7123" x="4945063" y="2570163"/>
          <p14:tracePt t="7130" x="4908550" y="2570163"/>
          <p14:tracePt t="7137" x="4862513" y="2570163"/>
          <p14:tracePt t="7145" x="4824413" y="2570163"/>
          <p14:tracePt t="7155" x="4741863" y="2570163"/>
          <p14:tracePt t="7168" x="4686300" y="2579688"/>
          <p14:tracePt t="7171" x="4657725" y="2579688"/>
          <p14:tracePt t="7181" x="4602163" y="2579688"/>
          <p14:tracePt t="7185" x="4556125" y="2579688"/>
          <p14:tracePt t="7196" x="4500563" y="2579688"/>
          <p14:tracePt t="7200" x="4435475" y="2570163"/>
          <p14:tracePt t="7212" x="4360863" y="2552700"/>
          <p14:tracePt t="7217" x="4259263" y="2524125"/>
          <p14:tracePt t="7224" x="4175125" y="2524125"/>
          <p14:tracePt t="7230" x="4100513" y="2524125"/>
          <p14:tracePt t="7239" x="4035425" y="2524125"/>
          <p14:tracePt t="7249" x="3906838" y="2497138"/>
          <p14:tracePt t="7266" x="3803650" y="2449513"/>
          <p14:tracePt t="7275" x="3767138" y="2439988"/>
          <p14:tracePt t="7278" x="3711575" y="2422525"/>
          <p14:tracePt t="7290" x="3692525" y="2413000"/>
          <p14:tracePt t="7294" x="3656013" y="2413000"/>
          <p14:tracePt t="7303" x="3636963" y="2413000"/>
          <p14:tracePt t="7312" x="3627438" y="2403475"/>
          <p14:tracePt t="7319" x="3609975" y="2403475"/>
          <p14:tracePt t="7326" x="3600450" y="2393950"/>
          <p14:tracePt t="7341" x="3590925" y="2393950"/>
          <p14:tracePt t="7359" x="3554413" y="2393950"/>
          <p14:tracePt t="7370" x="3544888" y="2393950"/>
          <p14:tracePt t="7374" x="3535363" y="2393950"/>
          <p14:tracePt t="7384" x="3516313" y="2393950"/>
          <p14:tracePt t="7389" x="3479800" y="2393950"/>
          <p14:tracePt t="7399" x="3460750" y="2393950"/>
          <p14:tracePt t="7405" x="3424238" y="2393950"/>
          <p14:tracePt t="7413" x="3405188" y="2393950"/>
          <p14:tracePt t="7419" x="3386138" y="2393950"/>
          <p14:tracePt t="7429" x="3349625" y="2384425"/>
          <p14:tracePt t="7437" x="3321050" y="2384425"/>
          <p14:tracePt t="7443" x="3313113" y="2376488"/>
          <p14:tracePt t="7454" x="3284538" y="2376488"/>
          <p14:tracePt t="7463" x="3265488" y="2376488"/>
          <p14:tracePt t="7466" x="3257550" y="2376488"/>
          <p14:tracePt t="7478" x="3238500" y="2376488"/>
          <p14:tracePt t="7483" x="3228975" y="2366963"/>
          <p14:tracePt t="7493" x="3192463" y="2366963"/>
          <p14:tracePt t="7500" x="3173413" y="2366963"/>
          <p14:tracePt t="7506" x="3163888" y="2366963"/>
          <p14:tracePt t="7515" x="3144838" y="2357438"/>
          <p14:tracePt t="7522" x="3117850" y="2357438"/>
          <p14:tracePt t="7531" x="3108325" y="2357438"/>
          <p14:tracePt t="7536" x="3089275" y="2357438"/>
          <p14:tracePt t="7547" x="3071813" y="2328863"/>
          <p14:tracePt t="7560" x="3043238" y="2328863"/>
          <p14:tracePt t="7572" x="3043238" y="2319338"/>
          <p14:tracePt t="7579" x="3033713" y="2311400"/>
          <p14:tracePt t="7586" x="3024188" y="2301875"/>
          <p14:tracePt t="7594" x="3016250" y="2301875"/>
          <p14:tracePt t="7603" x="3006725" y="2292350"/>
          <p14:tracePt t="7610" x="2987675" y="2282825"/>
          <p14:tracePt t="7615" x="2978150" y="2273300"/>
          <p14:tracePt t="7625" x="2968625" y="2273300"/>
          <p14:tracePt t="7630" x="2951163" y="2263775"/>
          <p14:tracePt t="7640" x="2903538" y="2255838"/>
          <p14:tracePt t="7652" x="2895600" y="2246313"/>
          <p14:tracePt t="7654" x="2876550" y="2236788"/>
          <p14:tracePt t="7668" x="2847975" y="2236788"/>
          <p14:tracePt t="7672" x="2830513" y="2217738"/>
          <p14:tracePt t="7681" x="2811463" y="2208213"/>
          <p14:tracePt t="7688" x="2782888" y="2198688"/>
          <p14:tracePt t="7695" x="2765425" y="2190750"/>
          <p14:tracePt t="7702" x="2736850" y="2190750"/>
          <p14:tracePt t="7710" x="2719388" y="2181225"/>
          <p14:tracePt t="7719" x="2709863" y="2171700"/>
          <p14:tracePt t="7724" x="2690813" y="2171700"/>
          <p14:tracePt t="7735" x="2671763" y="2162175"/>
          <p14:tracePt t="7748" x="2654300" y="2152650"/>
          <p14:tracePt t="7766" x="2644775" y="2152650"/>
          <p14:tracePt t="7790" x="2635250" y="2152650"/>
          <p14:tracePt t="8330" x="2811463" y="2135188"/>
          <p14:tracePt t="8342" x="2903538" y="2143125"/>
          <p14:tracePt t="8344" x="2997200" y="2143125"/>
          <p14:tracePt t="8356" x="3079750" y="2143125"/>
          <p14:tracePt t="8362" x="3192463" y="2143125"/>
          <p14:tracePt t="8371" x="3284538" y="2143125"/>
          <p14:tracePt t="8380" x="3376613" y="2162175"/>
          <p14:tracePt t="8386" x="3497263" y="2171700"/>
          <p14:tracePt t="8394" x="3581400" y="2171700"/>
          <p14:tracePt t="8400" x="3702050" y="2171700"/>
          <p14:tracePt t="8407" x="3813175" y="2171700"/>
          <p14:tracePt t="8425" x="3897313" y="2171700"/>
          <p14:tracePt t="8436" x="3952875" y="2171700"/>
          <p14:tracePt t="8439" x="3989388" y="2171700"/>
          <p14:tracePt t="8450" x="4008438" y="2171700"/>
          <p14:tracePt t="8455" x="4044950" y="2171700"/>
          <p14:tracePt t="8464" x="4083050" y="2171700"/>
          <p14:tracePt t="8470" x="4119563" y="2162175"/>
          <p14:tracePt t="8479" x="4138613" y="2162175"/>
          <p14:tracePt t="8488" x="4156075" y="2162175"/>
          <p14:tracePt t="8495" x="4194175" y="2143125"/>
          <p14:tracePt t="8504" x="4221163" y="2125663"/>
          <p14:tracePt t="8515" x="4259263" y="2116138"/>
          <p14:tracePt t="8520" x="4268788" y="2116138"/>
          <p14:tracePt t="8529" x="4295775" y="2097088"/>
          <p14:tracePt t="8544" x="4314825" y="2078038"/>
          <p14:tracePt t="8549" x="4324350" y="2078038"/>
          <p14:tracePt t="8560" x="4351338" y="2070100"/>
          <p14:tracePt t="8566" x="4370388" y="2070100"/>
          <p14:tracePt t="8573" x="4379913" y="2060575"/>
          <p14:tracePt t="8582" x="4389438" y="2051050"/>
          <p14:tracePt t="8589" x="4406900" y="2051050"/>
          <p14:tracePt t="8598" x="4435475" y="2032000"/>
          <p14:tracePt t="8609" x="4445000" y="2032000"/>
          <p14:tracePt t="8611" x="4452938" y="2032000"/>
          <p14:tracePt t="8623" x="4481513" y="2022475"/>
          <p14:tracePt t="8630" x="4491038" y="2022475"/>
          <p14:tracePt t="8639" x="4500563" y="2014538"/>
          <p14:tracePt t="8645" x="4518025" y="2014538"/>
          <p14:tracePt t="8653" x="4537075" y="2014538"/>
          <p14:tracePt t="8661" x="4565650" y="2005013"/>
          <p14:tracePt t="8668" x="4583113" y="2005013"/>
          <p14:tracePt t="8677" x="4602163" y="1985963"/>
          <p14:tracePt t="8683" x="4638675" y="1985963"/>
          <p14:tracePt t="8691" x="4686300" y="1976438"/>
          <p14:tracePt t="8704" x="4703763" y="1966913"/>
          <p14:tracePt t="8709" x="4722813" y="1966913"/>
          <p14:tracePt t="8719" x="4751388" y="1966913"/>
          <p14:tracePt t="8725" x="4759325" y="1966913"/>
          <p14:tracePt t="8734" x="4768850" y="1966913"/>
          <p14:tracePt t="8737" x="4787900" y="1966913"/>
          <p14:tracePt t="8748" x="4806950" y="1966913"/>
          <p14:tracePt t="8763" x="4833938" y="1957388"/>
          <p14:tracePt t="8772" x="4843463" y="1957388"/>
          <p14:tracePt t="8776" x="4852988" y="1957388"/>
          <p14:tracePt t="8786" x="4879975" y="1957388"/>
          <p14:tracePt t="8801" x="4908550" y="1957388"/>
          <p14:tracePt t="8813" x="4918075" y="1957388"/>
          <p14:tracePt t="8818" x="4927600" y="1949450"/>
          <p14:tracePt t="8828" x="4945063" y="1949450"/>
          <p14:tracePt t="8835" x="4954588" y="1949450"/>
          <p14:tracePt t="8843" x="4964113" y="1949450"/>
          <p14:tracePt t="8848" x="4973638" y="1949450"/>
          <p14:tracePt t="8856" x="5000625" y="1939925"/>
          <p14:tracePt t="8871" x="5019675" y="1939925"/>
          <p14:tracePt t="8881" x="5065713" y="1930400"/>
          <p14:tracePt t="8894" x="5094288" y="1911350"/>
          <p14:tracePt t="8908" x="5111750" y="1901825"/>
          <p14:tracePt t="8913" x="5121275" y="1901825"/>
          <p14:tracePt t="8921" x="5140325" y="1893888"/>
          <p14:tracePt t="8928" x="5159375" y="1893888"/>
          <p14:tracePt t="8936" x="5168900" y="1884363"/>
          <p14:tracePt t="8943" x="5176838" y="1884363"/>
          <p14:tracePt t="8950" x="5195888" y="1874838"/>
          <p14:tracePt t="8958" x="5205413" y="1865313"/>
          <p14:tracePt t="8965" x="5224463" y="1865313"/>
          <p14:tracePt t="8975" x="5260975" y="1846263"/>
          <p14:tracePt t="8990" x="5289550" y="1828800"/>
          <p14:tracePt t="9001" x="5297488" y="1809750"/>
          <p14:tracePt t="9007" x="5307013" y="1809750"/>
          <p14:tracePt t="9016" x="5326063" y="1800225"/>
          <p14:tracePt t="9020" x="5326063" y="1790700"/>
          <p14:tracePt t="9031" x="5335588" y="1781175"/>
          <p14:tracePt t="9037" x="5345113" y="1773238"/>
          <p14:tracePt t="9046" x="5372100" y="1754188"/>
          <p14:tracePt t="9053" x="5381625" y="1735138"/>
          <p14:tracePt t="9059" x="5391150" y="1725613"/>
          <p14:tracePt t="9068" x="5418138" y="1679575"/>
          <p14:tracePt t="9084" x="5427663" y="1633538"/>
          <p14:tracePt t="9095" x="5427663" y="1624013"/>
          <p14:tracePt t="9101" x="5427663" y="1604963"/>
          <p14:tracePt t="9111" x="5427663" y="1595438"/>
          <p14:tracePt t="9116" x="5427663" y="1568450"/>
          <p14:tracePt t="9132" x="5427663" y="1539875"/>
          <p14:tracePt t="9139" x="5427663" y="1531938"/>
          <p14:tracePt t="9148" x="5418138" y="1522413"/>
          <p14:tracePt t="9154" x="5408613" y="1503363"/>
          <p14:tracePt t="9163" x="5381625" y="1457325"/>
          <p14:tracePt t="9179" x="5353050" y="1438275"/>
          <p14:tracePt t="9190" x="5297488" y="1392238"/>
          <p14:tracePt t="9195" x="5260975" y="1354138"/>
          <p14:tracePt t="9205" x="5224463" y="1317625"/>
          <p14:tracePt t="9211" x="5168900" y="1290638"/>
          <p14:tracePt t="9220" x="5130800" y="1262063"/>
          <p14:tracePt t="9225" x="5075238" y="1233488"/>
          <p14:tracePt t="9233" x="5019675" y="1216025"/>
          <p14:tracePt t="9242" x="4945063" y="1177925"/>
          <p14:tracePt t="9249" x="4889500" y="1150938"/>
          <p14:tracePt t="9257" x="4814888" y="1112838"/>
          <p14:tracePt t="9273" x="4741863" y="1076325"/>
          <p14:tracePt t="9283" x="4686300" y="1049338"/>
          <p14:tracePt t="9286" x="4648200" y="1039813"/>
          <p14:tracePt t="9299" x="4602163" y="1030288"/>
          <p14:tracePt t="9303" x="4573588" y="1020763"/>
          <p14:tracePt t="9313" x="4527550" y="1001713"/>
          <p14:tracePt t="9320" x="4491038" y="974725"/>
          <p14:tracePt t="9328" x="4435475" y="965200"/>
          <p14:tracePt t="9336" x="4389438" y="955675"/>
          <p14:tracePt t="9343" x="4314825" y="955675"/>
          <p14:tracePt t="9351" x="4175125" y="955675"/>
          <p14:tracePt t="9363" x="4129088" y="955675"/>
          <p14:tracePt t="9366" x="4092575" y="955675"/>
          <p14:tracePt t="9382" x="4027488" y="955675"/>
          <p14:tracePt t="9393" x="4017963" y="955675"/>
          <p14:tracePt t="9398" x="3989388" y="965200"/>
          <p14:tracePt t="9408" x="3971925" y="965200"/>
          <p14:tracePt t="9416" x="3962400" y="965200"/>
          <p14:tracePt t="9423" x="3943350" y="974725"/>
          <p14:tracePt t="9431" x="3943350" y="984250"/>
          <p14:tracePt t="9437" x="3924300" y="984250"/>
          <p14:tracePt t="9446" x="3914775" y="984250"/>
          <p14:tracePt t="9454" x="3897313" y="992188"/>
          <p14:tracePt t="9458" x="3887788" y="1001713"/>
          <p14:tracePt t="9461" x="3878263" y="1001713"/>
          <p14:tracePt t="9473" x="3868738" y="1001713"/>
          <p14:tracePt t="9475" x="3859213" y="1011238"/>
          <p14:tracePt t="9487" x="3851275" y="1011238"/>
          <p14:tracePt t="9502" x="3841750" y="1020763"/>
          <p14:tracePt t="9508" x="3832225" y="1020763"/>
          <p14:tracePt t="9525" x="3822700" y="1020763"/>
          <p14:tracePt t="10054" x="3795713" y="1030288"/>
          <p14:tracePt t="10060" x="3757613" y="1049338"/>
          <p14:tracePt t="10068" x="3721100" y="1066800"/>
          <p14:tracePt t="10075" x="3665538" y="1095375"/>
          <p14:tracePt t="10082" x="3627438" y="1122363"/>
          <p14:tracePt t="10091" x="3571875" y="1150938"/>
          <p14:tracePt t="10098" x="3535363" y="1160463"/>
          <p14:tracePt t="10107" x="3460750" y="1206500"/>
          <p14:tracePt t="10119" x="3424238" y="1225550"/>
          <p14:tracePt t="10122" x="3386138" y="1243013"/>
          <p14:tracePt t="10133" x="3368675" y="1262063"/>
          <p14:tracePt t="10137" x="3330575" y="1271588"/>
          <p14:tracePt t="10151" x="3303588" y="1298575"/>
          <p14:tracePt t="10162" x="3284538" y="1298575"/>
          <p14:tracePt t="10168" x="3275013" y="1308100"/>
          <p14:tracePt t="10176" x="3265488" y="1317625"/>
          <p14:tracePt t="10185" x="3257550" y="1317625"/>
          <p14:tracePt t="10192" x="3248025" y="1327150"/>
          <p14:tracePt t="10200" x="3219450" y="1336675"/>
          <p14:tracePt t="10227" x="3209925" y="1346200"/>
          <p14:tracePt t="10232" x="3200400" y="1354138"/>
          <p14:tracePt t="10242" x="2968625" y="1587500"/>
          <p14:tracePt t="15192" x="2867025" y="1604963"/>
          <p14:tracePt t="15204" x="2811463" y="1614488"/>
          <p14:tracePt t="15207" x="2719388" y="1633538"/>
          <p14:tracePt t="15218" x="2606675" y="1643063"/>
          <p14:tracePt t="15224" x="2541588" y="1643063"/>
          <p14:tracePt t="15232" x="2403475" y="1679575"/>
          <p14:tracePt t="15240" x="2309813" y="1679575"/>
          <p14:tracePt t="15248" x="2171700" y="1716088"/>
          <p14:tracePt t="15254" x="2032000" y="1754188"/>
          <p14:tracePt t="15262" x="1874838" y="1800225"/>
          <p14:tracePt t="15271" x="1595438" y="1893888"/>
          <p14:tracePt t="15286" x="1354138" y="1976438"/>
          <p14:tracePt t="15298" x="1281113" y="1985963"/>
          <p14:tracePt t="15303" x="1187450" y="2022475"/>
          <p14:tracePt t="15312" x="1131888" y="2051050"/>
          <p14:tracePt t="15316" x="1057275" y="2060575"/>
          <p14:tracePt t="15327" x="1011238" y="2078038"/>
          <p14:tracePt t="15331" x="927100" y="2106613"/>
          <p14:tracePt t="15342" x="881063" y="2106613"/>
          <p14:tracePt t="15347" x="844550" y="2116138"/>
          <p14:tracePt t="15357" x="798513" y="2135188"/>
          <p14:tracePt t="15364" x="760413" y="2135188"/>
          <p14:tracePt t="15370" x="704850" y="2143125"/>
          <p14:tracePt t="15380" x="622300" y="2152650"/>
          <p14:tracePt t="15395" x="547688" y="2152650"/>
          <p14:tracePt t="15407" x="528638" y="2152650"/>
          <p14:tracePt t="15420" x="509588" y="2152650"/>
          <p14:tracePt t="15436" x="501650" y="2152650"/>
          <p14:tracePt t="15441" x="492125" y="2152650"/>
          <p14:tracePt t="15599" x="501650" y="2152650"/>
          <p14:tracePt t="15609" x="509588" y="2152650"/>
          <p14:tracePt t="15614" x="519113" y="2152650"/>
          <p14:tracePt t="15624" x="566738" y="2143125"/>
          <p14:tracePt t="15638" x="695325" y="2152650"/>
          <p14:tracePt t="15647" x="788988" y="2171700"/>
          <p14:tracePt t="15653" x="909638" y="2236788"/>
          <p14:tracePt t="15661" x="992188" y="2263775"/>
          <p14:tracePt t="15668" x="1085850" y="2338388"/>
          <p14:tracePt t="15679" x="1216025" y="2393950"/>
          <p14:tracePt t="15690" x="1298575" y="2439988"/>
          <p14:tracePt t="15695" x="1336675" y="2449513"/>
          <p14:tracePt t="15705" x="1354138" y="2468563"/>
          <p14:tracePt t="15708" x="1382713" y="2478088"/>
          <p14:tracePt t="15718" x="1392238" y="2478088"/>
          <p14:tracePt t="15741" x="1409700" y="2487613"/>
          <p14:tracePt t="15762" x="1419225" y="2487613"/>
          <p14:tracePt t="15771" x="1428750" y="2487613"/>
          <p14:tracePt t="15785" x="1447800" y="2487613"/>
          <p14:tracePt t="15799" x="1457325" y="2487613"/>
          <p14:tracePt t="15802" x="1465263" y="2487613"/>
          <p14:tracePt t="15813" x="1474788" y="2487613"/>
          <p14:tracePt t="15819" x="1503363" y="2487613"/>
          <p14:tracePt t="15836" x="1522413" y="2487613"/>
          <p14:tracePt t="15841" x="1530350" y="2487613"/>
          <p14:tracePt t="15857" x="1549400" y="2487613"/>
          <p14:tracePt t="15867" x="1558925" y="2478088"/>
          <p14:tracePt t="15878" x="1568450" y="2478088"/>
          <p14:tracePt t="15897" x="1577975" y="2478088"/>
          <p14:tracePt t="17122" x="1771650" y="2497138"/>
          <p14:tracePt t="17132" x="1846263" y="2514600"/>
          <p14:tracePt t="17137" x="1911350" y="2524125"/>
          <p14:tracePt t="17149" x="1939925" y="2524125"/>
          <p14:tracePt t="17153" x="1957388" y="2524125"/>
          <p14:tracePt t="17164" x="1966913" y="2524125"/>
          <p14:tracePt t="17167" x="1985963" y="2524125"/>
          <p14:tracePt t="17176" x="1995488" y="2524125"/>
          <p14:tracePt t="17184" x="2012950" y="2524125"/>
          <p14:tracePt t="17201" x="2051050" y="2514600"/>
          <p14:tracePt t="17216" x="2068513" y="2497138"/>
          <p14:tracePt t="17228" x="2106613" y="2497138"/>
          <p14:tracePt t="17232" x="2152650" y="2468563"/>
          <p14:tracePt t="17242" x="2254250" y="2439988"/>
          <p14:tracePt t="17247" x="2328863" y="2393950"/>
          <p14:tracePt t="17256" x="2449513" y="2338388"/>
          <p14:tracePt t="17265" x="2570163" y="2311400"/>
          <p14:tracePt t="17274" x="2662238" y="2255838"/>
          <p14:tracePt t="17277" x="2746375" y="2227263"/>
          <p14:tracePt t="17286" x="2820988" y="2198688"/>
          <p14:tracePt t="17295" x="2857500" y="2171700"/>
          <p14:tracePt t="17301" x="2903538" y="2143125"/>
          <p14:tracePt t="17311" x="2951163" y="2116138"/>
          <p14:tracePt t="17325" x="3043238" y="2087563"/>
          <p14:tracePt t="17338" x="3089275" y="2070100"/>
          <p14:tracePt t="17340" x="3117850" y="2060575"/>
          <p14:tracePt t="17350" x="3163888" y="2060575"/>
          <p14:tracePt t="17357" x="3192463" y="2060575"/>
          <p14:tracePt t="17365" x="3209925" y="2060575"/>
          <p14:tracePt t="17373" x="3228975" y="2060575"/>
          <p14:tracePt t="17380" x="3257550" y="2060575"/>
          <p14:tracePt t="17389" x="3265488" y="2060575"/>
          <p14:tracePt t="17393" x="3275013" y="2060575"/>
          <p14:tracePt t="17404" x="3303588" y="2060575"/>
          <p14:tracePt t="17416" x="3321050" y="2060575"/>
          <p14:tracePt t="17421" x="3359150" y="2078038"/>
          <p14:tracePt t="17430" x="3405188" y="2087563"/>
          <p14:tracePt t="17435" x="3506788" y="2143125"/>
          <p14:tracePt t="17447" x="3581400" y="2171700"/>
          <p14:tracePt t="17451" x="3665538" y="2217738"/>
          <p14:tracePt t="17459" x="3738563" y="2282825"/>
          <p14:tracePt t="17465" x="3822700" y="2328863"/>
          <p14:tracePt t="17474" x="3914775" y="2357438"/>
          <p14:tracePt t="17483" x="3971925" y="2384425"/>
          <p14:tracePt t="17488" x="4008438" y="2413000"/>
          <p14:tracePt t="17499" x="4073525" y="2449513"/>
          <p14:tracePt t="17514" x="4110038" y="2468563"/>
          <p14:tracePt t="17525" x="4165600" y="2487613"/>
          <p14:tracePt t="17527" x="4175125" y="2505075"/>
          <p14:tracePt t="17539" x="4230688" y="2533650"/>
          <p14:tracePt t="17544" x="4268788" y="2543175"/>
          <p14:tracePt t="17554" x="4286250" y="2570163"/>
          <p14:tracePt t="17560" x="4324350" y="2579688"/>
          <p14:tracePt t="17568" x="4351338" y="2608263"/>
          <p14:tracePt t="17577" x="4360863" y="2616200"/>
          <p14:tracePt t="17582" x="4360863" y="2625725"/>
          <p14:tracePt t="17590" x="4379913" y="2625725"/>
          <p14:tracePt t="17624" x="4379913" y="2635250"/>
          <p14:tracePt t="17829" x="4389438" y="2635250"/>
          <p14:tracePt t="17875" x="4389438" y="2644775"/>
          <p14:tracePt t="17891" x="4389438" y="2663825"/>
          <p14:tracePt t="18898" x="4416425" y="2654300"/>
          <p14:tracePt t="18903" x="4452938" y="2625725"/>
          <p14:tracePt t="18914" x="4537075" y="2598738"/>
          <p14:tracePt t="18925" x="4592638" y="2570163"/>
          <p14:tracePt t="18929" x="4686300" y="2560638"/>
          <p14:tracePt t="18939" x="4759325" y="2543175"/>
          <p14:tracePt t="18943" x="4852988" y="2514600"/>
          <p14:tracePt t="18954" x="4945063" y="2497138"/>
          <p14:tracePt t="18960" x="5019675" y="2478088"/>
          <p14:tracePt t="18968" x="5075238" y="2449513"/>
          <p14:tracePt t="18979" x="5111750" y="2449513"/>
          <p14:tracePt t="18982" x="5130800" y="2439988"/>
          <p14:tracePt t="18992" x="5159375" y="2432050"/>
          <p14:tracePt t="18997" x="5176838" y="2432050"/>
          <p14:tracePt t="19008" x="5195888" y="2422525"/>
          <p14:tracePt t="19018" x="5205413" y="2422525"/>
          <p14:tracePt t="19024" x="5214938" y="2413000"/>
          <p14:tracePt t="27120" x="5121275" y="2393950"/>
          <p14:tracePt t="27132" x="4889500" y="2357438"/>
          <p14:tracePt t="27138" x="4713288" y="2319338"/>
          <p14:tracePt t="27147" x="4527550" y="2263775"/>
          <p14:tracePt t="27151" x="4397375" y="2246313"/>
          <p14:tracePt t="27161" x="4259263" y="2246313"/>
          <p14:tracePt t="27165" x="4119563" y="2236788"/>
          <p14:tracePt t="27174" x="3989388" y="2217738"/>
          <p14:tracePt t="27182" x="3868738" y="2198688"/>
          <p14:tracePt t="27189" x="3776663" y="2181225"/>
          <p14:tracePt t="27199" x="3683000" y="2171700"/>
          <p14:tracePt t="27205" x="3617913" y="2171700"/>
          <p14:tracePt t="27215" x="3479800" y="2171700"/>
          <p14:tracePt t="27231" x="3257550" y="2171700"/>
          <p14:tracePt t="27241" x="3144838" y="2171700"/>
          <p14:tracePt t="27244" x="3052763" y="2171700"/>
          <p14:tracePt t="27255" x="2978150" y="2171700"/>
          <p14:tracePt t="27260" x="2932113" y="2190750"/>
          <p14:tracePt t="27270" x="2895600" y="2198688"/>
          <p14:tracePt t="27279" x="2857500" y="2208213"/>
          <p14:tracePt t="27286" x="2820988" y="2227263"/>
          <p14:tracePt t="27296" x="2792413" y="2236788"/>
          <p14:tracePt t="27301" x="2774950" y="2246313"/>
          <p14:tracePt t="27305" x="2736850" y="2263775"/>
          <p14:tracePt t="27307" x="2719388" y="2273300"/>
          <p14:tracePt t="27321" x="2681288" y="2282825"/>
          <p14:tracePt t="27324" x="2654300" y="2292350"/>
          <p14:tracePt t="27335" x="2635250" y="2311400"/>
          <p14:tracePt t="27340" x="2625725" y="2319338"/>
          <p14:tracePt t="27350" x="2616200" y="2319338"/>
          <p14:tracePt t="27356" x="2606675" y="2319338"/>
          <p14:tracePt t="27372" x="2598738" y="2328863"/>
          <p14:tracePt t="27387" x="2589213" y="2338388"/>
          <p14:tracePt t="27402" x="2551113" y="2347913"/>
          <p14:tracePt t="27416" x="2541588" y="2357438"/>
          <p14:tracePt t="27420" x="2524125" y="2366963"/>
          <p14:tracePt t="27435" x="2505075" y="2376488"/>
          <p14:tracePt t="27443" x="2495550" y="2376488"/>
          <p14:tracePt t="27450" x="2486025" y="2384425"/>
          <p14:tracePt t="27458" x="2459038" y="2393950"/>
          <p14:tracePt t="27467" x="2449513" y="2403475"/>
          <p14:tracePt t="27474" x="2439988" y="2413000"/>
          <p14:tracePt t="27482" x="2420938" y="2439988"/>
          <p14:tracePt t="27486" x="2403475" y="2449513"/>
          <p14:tracePt t="27498" x="2338388" y="2459038"/>
          <p14:tracePt t="27511" x="2292350" y="2487613"/>
          <p14:tracePt t="27524" x="2273300" y="2487613"/>
          <p14:tracePt t="27527" x="2254250" y="2487613"/>
          <p14:tracePt t="27538" x="2227263" y="2487613"/>
          <p14:tracePt t="27544" x="2208213" y="2487613"/>
          <p14:tracePt t="27553" x="2198688" y="2487613"/>
          <p14:tracePt t="27560" x="2181225" y="2487613"/>
          <p14:tracePt t="27568" x="2162175" y="2487613"/>
          <p14:tracePt t="27577" x="2133600" y="2487613"/>
          <p14:tracePt t="27582" x="2124075" y="2487613"/>
          <p14:tracePt t="27591" x="2097088" y="2468563"/>
          <p14:tracePt t="27603" x="2078038" y="2468563"/>
          <p14:tracePt t="27608" x="2068513" y="2468563"/>
          <p14:tracePt t="27619" x="2051050" y="2468563"/>
          <p14:tracePt t="27624" x="2022475" y="2459038"/>
          <p14:tracePt t="27632" x="2003425" y="2449513"/>
          <p14:tracePt t="27639" x="1985963" y="2449513"/>
          <p14:tracePt t="27648" x="1976438" y="2439988"/>
          <p14:tracePt t="27652" x="1966913" y="2439988"/>
          <p14:tracePt t="27662" x="1966913" y="2432050"/>
          <p14:tracePt t="27677" x="1947863" y="2432050"/>
          <p14:tracePt t="27717" x="1947863" y="2422525"/>
          <p14:tracePt t="27727" x="1939925" y="2413000"/>
          <p14:tracePt t="27741" x="1939925" y="2393950"/>
          <p14:tracePt t="27756" x="1939925" y="2384425"/>
          <p14:tracePt t="27764" x="1939925" y="2376488"/>
          <p14:tracePt t="28147" x="1819275" y="2376488"/>
          <p14:tracePt t="28158" x="1447800" y="2376488"/>
          <p14:tracePt t="28173" x="1160463" y="2376488"/>
          <p14:tracePt t="28184" x="955675" y="2376488"/>
          <p14:tracePt t="28188" x="798513" y="2376488"/>
          <p14:tracePt t="28199" x="639763" y="2384425"/>
          <p14:tracePt t="28204" x="509588" y="2384425"/>
          <p14:tracePt t="28213" x="398463" y="2384425"/>
          <p14:tracePt t="28219" x="306388" y="2393950"/>
          <p14:tracePt t="28228" x="231775" y="2393950"/>
          <p14:tracePt t="28235" x="120650" y="2413000"/>
          <p14:tracePt t="28243" x="46038" y="2432050"/>
          <p14:tracePt t="28510" x="120650" y="3228975"/>
          <p14:tracePt t="28518" x="222250" y="3276600"/>
          <p14:tracePt t="28525" x="315913" y="3313113"/>
          <p14:tracePt t="28535" x="509588" y="3340100"/>
          <p14:tracePt t="28551" x="649288" y="3368675"/>
          <p14:tracePt t="28562" x="723900" y="3387725"/>
          <p14:tracePt t="28564" x="779463" y="3397250"/>
          <p14:tracePt t="28576" x="844550" y="3397250"/>
          <p14:tracePt t="28578" x="909638" y="3397250"/>
          <p14:tracePt t="28591" x="965200" y="3397250"/>
          <p14:tracePt t="28597" x="1047750" y="3397250"/>
          <p14:tracePt t="28604" x="1112838" y="3397250"/>
          <p14:tracePt t="28612" x="1206500" y="3414713"/>
          <p14:tracePt t="28618" x="1308100" y="3433763"/>
          <p14:tracePt t="28628" x="1465263" y="3443288"/>
          <p14:tracePt t="28644" x="1549400" y="3452813"/>
          <p14:tracePt t="28656" x="1585913" y="3452813"/>
          <p14:tracePt t="28657" x="1614488" y="3452813"/>
          <p14:tracePt t="28669" x="1633538" y="3452813"/>
          <p14:tracePt t="28676" x="1651000" y="3452813"/>
          <p14:tracePt t="28684" x="1679575" y="3452813"/>
          <p14:tracePt t="28700" x="1716088" y="3443288"/>
          <p14:tracePt t="28707" x="1735138" y="3443288"/>
          <p14:tracePt t="28713" x="1771650" y="3433763"/>
          <p14:tracePt t="28724" x="1819275" y="3414713"/>
          <p14:tracePt t="28740" x="1892300" y="3397250"/>
          <p14:tracePt t="28750" x="1920875" y="3378200"/>
          <p14:tracePt t="28754" x="1947863" y="3368675"/>
          <p14:tracePt t="28765" x="1966913" y="3368675"/>
          <p14:tracePt t="28767" x="1995488" y="3359150"/>
          <p14:tracePt t="28779" x="2041525" y="3340100"/>
          <p14:tracePt t="28785" x="2051050" y="3340100"/>
          <p14:tracePt t="28796" x="2097088" y="3332163"/>
          <p14:tracePt t="28799" x="2133600" y="3322638"/>
          <p14:tracePt t="28808" x="2171700" y="3322638"/>
          <p14:tracePt t="28817" x="2217738" y="3294063"/>
          <p14:tracePt t="28832" x="2254250" y="3294063"/>
          <p14:tracePt t="28844" x="2282825" y="3284538"/>
          <p14:tracePt t="28858" x="2319338" y="3276600"/>
          <p14:tracePt t="28865" x="2328863" y="3276600"/>
          <p14:tracePt t="28873" x="2338388" y="3267075"/>
          <p14:tracePt t="28879" x="2357438" y="3257550"/>
          <p14:tracePt t="28894" x="2384425" y="3248025"/>
          <p14:tracePt t="28902" x="2403475" y="3228975"/>
          <p14:tracePt t="28912" x="2420938" y="3228975"/>
          <p14:tracePt t="28916" x="2459038" y="3211513"/>
          <p14:tracePt t="28927" x="2505075" y="3192463"/>
          <p14:tracePt t="28938" x="2514600" y="3182938"/>
          <p14:tracePt t="28942" x="2524125" y="3182938"/>
          <p14:tracePt t="28953" x="2541588" y="3182938"/>
          <p14:tracePt t="28958" x="2551113" y="3173413"/>
          <p14:tracePt t="28973" x="2560638" y="3173413"/>
          <p14:tracePt t="28982" x="2570163" y="3163888"/>
          <p14:tracePt t="28996" x="2579688" y="3163888"/>
          <p14:tracePt t="29003" x="2589213" y="3163888"/>
          <p14:tracePt t="29011" x="2598738" y="3155950"/>
          <p14:tracePt t="29019" x="2606675" y="3146425"/>
          <p14:tracePt t="29036" x="2616200" y="3146425"/>
          <p14:tracePt t="29068" x="2625725" y="3127375"/>
          <p14:tracePt t="29076" x="2654300" y="3108325"/>
          <p14:tracePt t="29083" x="2662238" y="3081338"/>
          <p14:tracePt t="29091" x="2671763" y="3071813"/>
          <p14:tracePt t="29098" x="2671763" y="3062288"/>
          <p14:tracePt t="29105" x="2671763" y="3052763"/>
          <p14:tracePt t="29115" x="2690813" y="3035300"/>
          <p14:tracePt t="29127" x="2690813" y="3025775"/>
          <p14:tracePt t="29132" x="2690813" y="3016250"/>
          <p14:tracePt t="29145" x="2690813" y="3006725"/>
          <p14:tracePt t="29156" x="2690813" y="2997200"/>
          <p14:tracePt t="29171" x="2700338" y="2987675"/>
          <p14:tracePt t="29185" x="2700338" y="2978150"/>
          <p14:tracePt t="29190" x="2709863" y="2970213"/>
          <p14:tracePt t="29200" x="2709863" y="2960688"/>
          <p14:tracePt t="29211" x="2736850" y="2886075"/>
          <p14:tracePt t="29221" x="2736850" y="2867025"/>
          <p14:tracePt t="29224" x="2736850" y="2857500"/>
          <p14:tracePt t="29236" x="2736850" y="2849563"/>
          <p14:tracePt t="29240" x="2746375" y="2840038"/>
          <p14:tracePt t="29255" x="2746375" y="2830513"/>
          <p14:tracePt t="29271" x="2755900" y="2830513"/>
          <p14:tracePt t="29303" x="2755900" y="2820988"/>
          <p14:tracePt t="29381" x="2765425" y="2811463"/>
          <p14:tracePt t="29388" x="2782888" y="2811463"/>
          <p14:tracePt t="29397" x="2867025" y="2784475"/>
          <p14:tracePt t="29412" x="2987675" y="2784475"/>
          <p14:tracePt t="29425" x="3033713" y="2784475"/>
          <p14:tracePt t="29427" x="3108325" y="2794000"/>
          <p14:tracePt t="29440" x="3154363" y="2801938"/>
          <p14:tracePt t="29445" x="3228975" y="2801938"/>
          <p14:tracePt t="29453" x="3275013" y="2820988"/>
          <p14:tracePt t="29459" x="3330575" y="2830513"/>
          <p14:tracePt t="29468" x="3376613" y="2830513"/>
          <p14:tracePt t="29476" x="3433763" y="2857500"/>
          <p14:tracePt t="29483" x="3451225" y="2857500"/>
          <p14:tracePt t="29492" x="3489325" y="2886075"/>
          <p14:tracePt t="29495" x="3525838" y="2886075"/>
          <p14:tracePt t="29506" x="3590925" y="2905125"/>
          <p14:tracePt t="29519" x="3627438" y="2932113"/>
          <p14:tracePt t="29522" x="3656013" y="2932113"/>
          <p14:tracePt t="29534" x="3683000" y="2951163"/>
          <p14:tracePt t="29539" x="3721100" y="2951163"/>
          <p14:tracePt t="29547" x="3738563" y="2970213"/>
          <p14:tracePt t="29553" x="3748088" y="2978150"/>
          <p14:tracePt t="29562" x="3776663" y="2978150"/>
          <p14:tracePt t="29569" x="3786188" y="2978150"/>
          <p14:tracePt t="29577" x="3803650" y="2978150"/>
          <p14:tracePt t="29586" x="3822700" y="2978150"/>
          <p14:tracePt t="29592" x="3841750" y="2978150"/>
          <p14:tracePt t="29599" x="3868738" y="2978150"/>
          <p14:tracePt t="29602" x="3887788" y="2978150"/>
          <p14:tracePt t="29613" x="3906838" y="2978150"/>
          <p14:tracePt t="29616" x="3914775" y="2960688"/>
          <p14:tracePt t="29634" x="3924300" y="2960688"/>
          <p14:tracePt t="33652" x="3943350" y="2941638"/>
          <p14:tracePt t="33669" x="3952875" y="2932113"/>
          <p14:tracePt t="33675" x="3971925" y="2922588"/>
          <p14:tracePt t="33685" x="3998913" y="2886075"/>
          <p14:tracePt t="33701" x="4035425" y="2857500"/>
          <p14:tracePt t="33711" x="4054475" y="2849563"/>
          <p14:tracePt t="33718" x="4073525" y="2811463"/>
          <p14:tracePt t="33725" x="4092575" y="2784475"/>
          <p14:tracePt t="33732" x="4119563" y="2765425"/>
          <p14:tracePt t="33740" x="4138613" y="2736850"/>
          <p14:tracePt t="33747" x="4194175" y="2681288"/>
          <p14:tracePt t="33755" x="4259263" y="2644775"/>
          <p14:tracePt t="33764" x="4332288" y="2608263"/>
          <p14:tracePt t="33769" x="4351338" y="2598738"/>
          <p14:tracePt t="33778" x="4425950" y="2560638"/>
          <p14:tracePt t="33791" x="4452938" y="2552700"/>
          <p14:tracePt t="33795" x="4471988" y="2552700"/>
          <p14:tracePt t="33806" x="4491038" y="2543175"/>
          <p14:tracePt t="33810" x="4518025" y="2524125"/>
          <p14:tracePt t="33820" x="4537075" y="2524125"/>
          <p14:tracePt t="33829" x="4546600" y="2524125"/>
          <p14:tracePt t="33833" x="4565650" y="2524125"/>
          <p14:tracePt t="33841" x="4602163" y="2514600"/>
          <p14:tracePt t="33848" x="4638675" y="2514600"/>
          <p14:tracePt t="33857" x="4667250" y="2505075"/>
          <p14:tracePt t="33864" x="4713288" y="2487613"/>
          <p14:tracePt t="33875" x="4814888" y="2487613"/>
          <p14:tracePt t="33889" x="4899025" y="2487613"/>
          <p14:tracePt t="33900" x="4954588" y="2497138"/>
          <p14:tracePt t="33903" x="4991100" y="2505075"/>
          <p14:tracePt t="33914" x="5038725" y="2514600"/>
          <p14:tracePt t="33922" x="5065713" y="2533650"/>
          <p14:tracePt t="33929" x="5084763" y="2543175"/>
          <p14:tracePt t="33935" x="5111750" y="2570163"/>
          <p14:tracePt t="33942" x="5149850" y="2608263"/>
          <p14:tracePt t="33952" x="5205413" y="2663825"/>
          <p14:tracePt t="33959" x="5232400" y="2700338"/>
          <p14:tracePt t="33967" x="5251450" y="2719388"/>
          <p14:tracePt t="33980" x="5251450" y="2728913"/>
          <p14:tracePt t="33993" x="5260975" y="2736850"/>
          <p14:tracePt t="34024" x="5270500" y="2746375"/>
          <p14:tracePt t="34029" x="5280025" y="2755900"/>
          <p14:tracePt t="34038" x="5297488" y="2784475"/>
          <p14:tracePt t="34045" x="5335588" y="2801938"/>
          <p14:tracePt t="34051" x="5372100" y="2830513"/>
          <p14:tracePt t="34061" x="5456238" y="2876550"/>
          <p14:tracePt t="34077" x="5529263" y="2922588"/>
          <p14:tracePt t="34092" x="5586413" y="2941638"/>
          <p14:tracePt t="34107" x="5603875" y="2951163"/>
          <p14:tracePt t="34117" x="5613400" y="2951163"/>
          <p14:tracePt t="34122" x="5622925" y="2960688"/>
          <p14:tracePt t="34132" x="5622925" y="2970213"/>
          <p14:tracePt t="34138" x="5632450" y="2970213"/>
          <p14:tracePt t="34146" x="5641975" y="2970213"/>
          <p14:tracePt t="34162" x="5649913" y="2978150"/>
          <p14:tracePt t="34170" x="5659438" y="2987675"/>
          <p14:tracePt t="34183" x="5688013" y="2987675"/>
          <p14:tracePt t="34187" x="5707063" y="3016250"/>
          <p14:tracePt t="34203" x="5724525" y="3016250"/>
          <p14:tracePt t="34211" x="5753100" y="3025775"/>
          <p14:tracePt t="34218" x="5753100" y="3035300"/>
          <p14:tracePt t="34227" x="5770563" y="3035300"/>
          <p14:tracePt t="34233" x="5770563" y="3043238"/>
          <p14:tracePt t="34241" x="5789613" y="3052763"/>
          <p14:tracePt t="34247" x="5799138" y="3052763"/>
          <p14:tracePt t="34263" x="5808663" y="3052763"/>
          <p14:tracePt t="34320" x="5827713" y="3098800"/>
          <p14:tracePt t="35331" x="5864225" y="3081338"/>
          <p14:tracePt t="35346" x="5910263" y="3062288"/>
          <p14:tracePt t="35358" x="5984875" y="3043238"/>
          <p14:tracePt t="35362" x="6030913" y="3043238"/>
          <p14:tracePt t="35373" x="6096000" y="3035300"/>
          <p14:tracePt t="35377" x="6170613" y="3035300"/>
          <p14:tracePt t="35387" x="6262688" y="3035300"/>
          <p14:tracePt t="35393" x="6300788" y="3025775"/>
          <p14:tracePt t="35401" x="6346825" y="3006725"/>
          <p14:tracePt t="35407" x="6364288" y="3006725"/>
          <p14:tracePt t="35416" x="6402388" y="3006725"/>
          <p14:tracePt t="35425" x="6429375" y="3006725"/>
          <p14:tracePt t="35440" x="6438900" y="2997200"/>
          <p14:tracePt t="35451" x="6457950" y="2997200"/>
          <p14:tracePt t="35455" x="6467475" y="2987675"/>
          <p14:tracePt t="35466" x="6477000" y="2987675"/>
          <p14:tracePt t="35471" x="6484938" y="2987675"/>
          <p14:tracePt t="35482" x="6494463" y="2987675"/>
          <p14:tracePt t="35486" x="6503988" y="2978150"/>
          <p14:tracePt t="35496" x="6513513" y="2978150"/>
          <p14:tracePt t="35503" x="6523038" y="2970213"/>
          <p14:tracePt t="35510" x="6532563" y="2960688"/>
          <p14:tracePt t="35521" x="6559550" y="2941638"/>
          <p14:tracePt t="35533" x="6605588" y="2905125"/>
          <p14:tracePt t="35550" x="6624638" y="2886075"/>
          <p14:tracePt t="35561" x="6662738" y="2867025"/>
          <p14:tracePt t="35565" x="6680200" y="2840038"/>
          <p14:tracePt t="35575" x="6699250" y="2840038"/>
          <p14:tracePt t="35582" x="6726238" y="2820988"/>
          <p14:tracePt t="35589" x="6745288" y="2801938"/>
          <p14:tracePt t="35597" x="6773863" y="2794000"/>
          <p14:tracePt t="35604" x="6800850" y="2774950"/>
          <p14:tracePt t="35613" x="6819900" y="2746375"/>
          <p14:tracePt t="35629" x="6846888" y="2728913"/>
          <p14:tracePt t="35644" x="6884988" y="2709863"/>
          <p14:tracePt t="35654" x="6894513" y="2709863"/>
          <p14:tracePt t="35660" x="6911975" y="2690813"/>
          <p14:tracePt t="35670" x="6911975" y="2663825"/>
          <p14:tracePt t="35675" x="6921500" y="2654300"/>
          <p14:tracePt t="35684" x="6931025" y="2644775"/>
          <p14:tracePt t="35692" x="6931025" y="2635250"/>
          <p14:tracePt t="35699" x="6950075" y="2616200"/>
          <p14:tracePt t="35708" x="6950075" y="2608263"/>
          <p14:tracePt t="35722" x="6950075" y="2589213"/>
          <p14:tracePt t="35735" x="6950075" y="2579688"/>
          <p14:tracePt t="35738" x="6950075" y="2570163"/>
          <p14:tracePt t="35764" x="6950075" y="2560638"/>
          <p14:tracePt t="35779" x="6950075" y="2543175"/>
          <p14:tracePt t="35807" x="6940550" y="2533650"/>
          <p14:tracePt t="35814" x="6931025" y="2524125"/>
          <p14:tracePt t="35816" x="6911975" y="2505075"/>
          <p14:tracePt t="35830" x="6902450" y="2497138"/>
          <p14:tracePt t="35835" x="6865938" y="2487613"/>
          <p14:tracePt t="35844" x="6846888" y="2478088"/>
          <p14:tracePt t="35848" x="6838950" y="2478088"/>
          <p14:tracePt t="35858" x="6800850" y="2468563"/>
          <p14:tracePt t="35862" x="6783388" y="2459038"/>
          <p14:tracePt t="35874" x="6764338" y="2459038"/>
          <p14:tracePt t="35880" x="6726238" y="2439988"/>
          <p14:tracePt t="35887" x="6689725" y="2432050"/>
          <p14:tracePt t="35896" x="6662738" y="2432050"/>
          <p14:tracePt t="35902" x="6624638" y="2422525"/>
          <p14:tracePt t="35911" x="6523038" y="2393950"/>
          <p14:tracePt t="35923" x="6503988" y="2384425"/>
          <p14:tracePt t="35927" x="6438900" y="2384425"/>
          <p14:tracePt t="35938" x="6383338" y="2366963"/>
          <p14:tracePt t="35944" x="6337300" y="2357438"/>
          <p14:tracePt t="35952" x="6245225" y="2357438"/>
          <p14:tracePt t="35959" x="6170613" y="2338388"/>
          <p14:tracePt t="35967" x="6076950" y="2328863"/>
          <p14:tracePt t="35975" x="5984875" y="2311400"/>
          <p14:tracePt t="35982" x="5929313" y="2301875"/>
          <p14:tracePt t="35989" x="5883275" y="2301875"/>
          <p14:tracePt t="35996" x="5845175" y="2282825"/>
          <p14:tracePt t="36007" x="5799138" y="2282825"/>
          <p14:tracePt t="36018" x="5780088" y="2282825"/>
          <p14:tracePt t="36022" x="5762625" y="2282825"/>
          <p14:tracePt t="36033" x="5753100" y="2282825"/>
          <p14:tracePt t="36037" x="5743575" y="2282825"/>
          <p14:tracePt t="36047" x="5734050" y="2282825"/>
          <p14:tracePt t="36052" x="5724525" y="2282825"/>
          <p14:tracePt t="36060" x="5697538" y="2282825"/>
          <p14:tracePt t="36069" x="5697538" y="2292350"/>
          <p14:tracePt t="36076" x="5668963" y="2301875"/>
          <p14:tracePt t="36085" x="5659438" y="2301875"/>
          <p14:tracePt t="36090" x="5641975" y="2319338"/>
          <p14:tracePt t="36100" x="5594350" y="2338388"/>
          <p14:tracePt t="36115" x="5586413" y="2347913"/>
          <p14:tracePt t="36127" x="5557838" y="2357438"/>
          <p14:tracePt t="36133" x="5548313" y="2393950"/>
          <p14:tracePt t="36140" x="5538788" y="2422525"/>
          <p14:tracePt t="36147" x="5511800" y="2459038"/>
          <p14:tracePt t="36157" x="5511800" y="2487613"/>
          <p14:tracePt t="36163" x="5511800" y="2514600"/>
          <p14:tracePt t="36170" x="5511800" y="2560638"/>
          <p14:tracePt t="36180" x="5511800" y="2598738"/>
          <p14:tracePt t="36185" x="5511800" y="2644775"/>
          <p14:tracePt t="36195" x="5511800" y="2746375"/>
          <p14:tracePt t="36209" x="5511800" y="2830513"/>
          <p14:tracePt t="36221" x="5511800" y="2867025"/>
          <p14:tracePt t="36226" x="5529263" y="2905125"/>
          <p14:tracePt t="36235" x="5529263" y="2914650"/>
          <p14:tracePt t="36242" x="5548313" y="2941638"/>
          <p14:tracePt t="36256" x="5557838" y="2951163"/>
          <p14:tracePt t="36265" x="5567363" y="2960688"/>
          <p14:tracePt t="36274" x="5594350" y="2970213"/>
          <p14:tracePt t="36279" x="5603875" y="2978150"/>
          <p14:tracePt t="36303" x="5613400" y="2978150"/>
          <p14:tracePt t="36335" x="5632450" y="2997200"/>
          <p14:tracePt t="36345" x="5641975" y="3025775"/>
          <p14:tracePt t="36350" x="5668963" y="3062288"/>
          <p14:tracePt t="36359" x="5668963" y="3090863"/>
          <p14:tracePt t="36367" x="5678488" y="3117850"/>
          <p14:tracePt t="36373" x="5688013" y="3136900"/>
          <p14:tracePt t="36382" x="5697538" y="3211513"/>
          <p14:tracePt t="36398" x="5715000" y="3257550"/>
          <p14:tracePt t="36409" x="5715000" y="3276600"/>
          <p14:tracePt t="36414" x="5724525" y="3276600"/>
          <p14:tracePt t="36424" x="5734050" y="3303588"/>
          <p14:tracePt t="36428" x="5734050" y="3322638"/>
          <p14:tracePt t="36446" x="5753100" y="3340100"/>
          <p14:tracePt t="36453" x="5789613" y="3368675"/>
          <p14:tracePt t="36461" x="5827713" y="3378200"/>
          <p14:tracePt t="36468" x="5883275" y="3397250"/>
          <p14:tracePt t="36476" x="5956300" y="3414713"/>
          <p14:tracePt t="36491" x="6040438" y="3443288"/>
          <p14:tracePt t="36504" x="6096000" y="3443288"/>
          <p14:tracePt t="36511" x="6142038" y="3443288"/>
          <p14:tracePt t="36518" x="6188075" y="3443288"/>
          <p14:tracePt t="36523" x="6226175" y="3443288"/>
          <p14:tracePt t="36533" x="6281738" y="3424238"/>
          <p14:tracePt t="36540" x="6337300" y="3414713"/>
          <p14:tracePt t="36549" x="6411913" y="3387725"/>
          <p14:tracePt t="36556" x="6503988" y="3332163"/>
          <p14:tracePt t="36562" x="6605588" y="3284538"/>
          <p14:tracePt t="36572" x="6783388" y="3173413"/>
          <p14:tracePt t="36586" x="6950075" y="3006725"/>
          <p14:tracePt t="36597" x="7005638" y="2951163"/>
          <p14:tracePt t="36601" x="7080250" y="2849563"/>
          <p14:tracePt t="36612" x="7126288" y="2765425"/>
          <p14:tracePt t="36617" x="7153275" y="2690813"/>
          <p14:tracePt t="36627" x="7181850" y="2635250"/>
          <p14:tracePt t="36634" x="7191375" y="2589213"/>
          <p14:tracePt t="36642" x="7208838" y="2552700"/>
          <p14:tracePt t="36651" x="7208838" y="2543175"/>
          <p14:tracePt t="36657" x="7191375" y="2514600"/>
          <p14:tracePt t="36663" x="7191375" y="2505075"/>
          <p14:tracePt t="36670" x="7143750" y="2459038"/>
          <p14:tracePt t="36682" x="6921500" y="2347913"/>
          <p14:tracePt t="36693" x="6653213" y="2246313"/>
          <p14:tracePt t="36697" x="6272213" y="2087563"/>
          <p14:tracePt t="36707" x="5873750" y="1985963"/>
          <p14:tracePt t="36712" x="5465763" y="1884363"/>
          <p14:tracePt t="36722" x="5241925" y="1846263"/>
          <p14:tracePt t="36728" x="5065713" y="1828800"/>
          <p14:tracePt t="36736" x="4973638" y="1836738"/>
          <p14:tracePt t="36743" x="4879975" y="1855788"/>
          <p14:tracePt t="36751" x="4806950" y="1884363"/>
          <p14:tracePt t="36759" x="4741863" y="1930400"/>
          <p14:tracePt t="36765" x="4676775" y="2070100"/>
          <p14:tracePt t="36774" x="4546600" y="2393950"/>
          <p14:tracePt t="36786" x="4510088" y="2552700"/>
          <p14:tracePt t="36790" x="4435475" y="2784475"/>
          <p14:tracePt t="36806" x="4351338" y="3294063"/>
          <p14:tracePt t="36816" x="4351338" y="3470275"/>
          <p14:tracePt t="36820" x="4360863" y="3694113"/>
          <p14:tracePt t="36830" x="4397375" y="3879850"/>
          <p14:tracePt t="36839" x="4452938" y="4083050"/>
          <p14:tracePt t="36845" x="4527550" y="4287838"/>
          <p14:tracePt t="36853" x="4583113" y="4425950"/>
          <p14:tracePt t="36859" x="4676775" y="4594225"/>
          <p14:tracePt t="36865" x="4759325" y="4714875"/>
          <p14:tracePt t="36867" x="4889500" y="4806950"/>
          <p14:tracePt t="36884" x="5149850" y="5021263"/>
          <p14:tracePt t="36895" x="5297488" y="5067300"/>
          <p14:tracePt t="36904" x="5408613" y="5084763"/>
          <p14:tracePt t="36910" x="5548313" y="5076825"/>
          <p14:tracePt t="36915" x="5678488" y="5067300"/>
          <p14:tracePt t="36925" x="5818188" y="5029200"/>
          <p14:tracePt t="36932" x="6003925" y="5011738"/>
          <p14:tracePt t="36940" x="6272213" y="4908550"/>
          <p14:tracePt t="36947" x="6542088" y="4826000"/>
          <p14:tracePt t="36953" x="6829425" y="4714875"/>
          <p14:tracePt t="36964" x="7292975" y="4464050"/>
          <p14:tracePt t="36975" x="7505700" y="4370388"/>
          <p14:tracePt t="36980" x="7747000" y="4249738"/>
          <p14:tracePt t="36990" x="7867650" y="4148138"/>
          <p14:tracePt t="36994" x="7997825" y="4017963"/>
          <p14:tracePt t="37004" x="8099425" y="3916363"/>
          <p14:tracePt t="37010" x="8202613" y="3795713"/>
          <p14:tracePt t="37019" x="8248650" y="3730625"/>
          <p14:tracePt t="37028" x="8294688" y="3656013"/>
          <p14:tracePt t="37034" x="8340725" y="3600450"/>
          <p14:tracePt t="37041" x="8350250" y="3544888"/>
          <p14:tracePt t="37049" x="8378825" y="3489325"/>
          <p14:tracePt t="37058" x="8396288" y="3433763"/>
          <p14:tracePt t="37070" x="8396288" y="3414713"/>
          <p14:tracePt t="37074" x="8396288" y="3378200"/>
          <p14:tracePt t="37099" x="8396288" y="3359150"/>
          <p14:tracePt t="37104" x="8378825" y="3340100"/>
          <p14:tracePt t="37114" x="8304213" y="3303588"/>
          <p14:tracePt t="37121" x="8258175" y="3284538"/>
          <p14:tracePt t="37127" x="8202613" y="3257550"/>
          <p14:tracePt t="37136" x="8035925" y="3211513"/>
          <p14:tracePt t="37143" x="7775575" y="3127375"/>
          <p14:tracePt t="37153" x="6865938" y="2857500"/>
          <p14:tracePt t="37168" x="5818188" y="2690813"/>
          <p14:tracePt t="37179" x="5408613" y="2690813"/>
          <p14:tracePt t="37181" x="5065713" y="2728913"/>
          <p14:tracePt t="37193" x="4694238" y="2728913"/>
          <p14:tracePt t="37200" x="4259263" y="2801938"/>
          <p14:tracePt t="37208" x="3897313" y="2895600"/>
          <p14:tracePt t="37215" x="3433763" y="3062288"/>
          <p14:tracePt t="37222" x="3098800" y="3211513"/>
          <p14:tracePt t="37230" x="2876550" y="3322638"/>
          <p14:tracePt t="37237" x="2709863" y="3452813"/>
          <p14:tracePt t="37247" x="2420938" y="3694113"/>
          <p14:tracePt t="37261" x="2181225" y="4027488"/>
          <p14:tracePt t="37273" x="2106613" y="4232275"/>
          <p14:tracePt t="37277" x="2051050" y="4435475"/>
          <p14:tracePt t="37287" x="2051050" y="4611688"/>
          <p14:tracePt t="37293" x="2051050" y="4852988"/>
          <p14:tracePt t="37302" x="2087563" y="5205413"/>
          <p14:tracePt t="37309" x="2152650" y="5511800"/>
          <p14:tracePt t="37315" x="2227263" y="5753100"/>
          <p14:tracePt t="37328" x="2413000" y="6134100"/>
          <p14:tracePt t="37331" x="2616200" y="6486525"/>
          <p14:tracePt t="37546" x="11180763" y="6561138"/>
          <p14:tracePt t="37556" x="11226800" y="6394450"/>
          <p14:tracePt t="37558" x="11272838" y="6143625"/>
          <p14:tracePt t="37570" x="11272838" y="5948363"/>
          <p14:tracePt t="37575" x="11272838" y="5707063"/>
          <p14:tracePt t="37584" x="11264900" y="5503863"/>
          <p14:tracePt t="37592" x="11236325" y="5224463"/>
          <p14:tracePt t="37599" x="11199813" y="5002213"/>
          <p14:tracePt t="37606" x="11190288" y="4843463"/>
          <p14:tracePt t="37616" x="11144250" y="4594225"/>
          <p14:tracePt t="37624" x="11069638" y="4129088"/>
          <p14:tracePt t="37635" x="11031538" y="3990975"/>
          <p14:tracePt t="37640" x="11004550" y="3870325"/>
          <p14:tracePt t="37649" x="10929938" y="3711575"/>
          <p14:tracePt t="37654" x="10855325" y="3525838"/>
          <p14:tracePt t="37665" x="10782300" y="3340100"/>
          <p14:tracePt t="37670" x="10707688" y="3201988"/>
          <p14:tracePt t="37679" x="10623550" y="3081338"/>
          <p14:tracePt t="37686" x="10512425" y="2895600"/>
          <p14:tracePt t="37694" x="10420350" y="2709863"/>
          <p14:tracePt t="37699" x="10290175" y="2543175"/>
          <p14:tracePt t="37708" x="10058400" y="2217738"/>
          <p14:tracePt t="37719" x="9723438" y="1819275"/>
          <p14:tracePt t="37729" x="9612313" y="1670050"/>
          <p14:tracePt t="37731" x="9501188" y="1531938"/>
          <p14:tracePt t="37744" x="9380538" y="1419225"/>
          <p14:tracePt t="37750" x="9269413" y="1281113"/>
          <p14:tracePt t="37759" x="9102725" y="1169988"/>
          <p14:tracePt t="37764" x="8963025" y="1057275"/>
          <p14:tracePt t="37773" x="8796338" y="965200"/>
          <p14:tracePt t="37781" x="8694738" y="881063"/>
          <p14:tracePt t="37789" x="8545513" y="788988"/>
          <p14:tracePt t="37794" x="8388350" y="723900"/>
          <p14:tracePt t="37803" x="8183563" y="622300"/>
          <p14:tracePt t="37813" x="7766050" y="492125"/>
          <p14:tracePt t="37827" x="7377113" y="398463"/>
          <p14:tracePt t="37838" x="7153275" y="381000"/>
          <p14:tracePt t="37844" x="7023100" y="352425"/>
          <p14:tracePt t="37852" x="6865938" y="352425"/>
          <p14:tracePt t="37858" x="6773863" y="352425"/>
          <p14:tracePt t="37868" x="6699250" y="371475"/>
          <p14:tracePt t="37875" x="6643688" y="381000"/>
          <p14:tracePt t="37882" x="6605588" y="398463"/>
          <p14:tracePt t="37888" x="6569075" y="417513"/>
          <p14:tracePt t="37897" x="6550025" y="417513"/>
          <p14:tracePt t="37905" x="6513513" y="446088"/>
          <p14:tracePt t="37918" x="6503988" y="463550"/>
          <p14:tracePt t="37922" x="6467475" y="519113"/>
          <p14:tracePt t="37932" x="6438900" y="547688"/>
          <p14:tracePt t="37937" x="6421438" y="566738"/>
          <p14:tracePt t="37949" x="6392863" y="622300"/>
          <p14:tracePt t="37953" x="6364288" y="695325"/>
          <p14:tracePt t="37961" x="6346825" y="752475"/>
          <p14:tracePt t="37968" x="6337300" y="788988"/>
          <p14:tracePt t="37977" x="6308725" y="835025"/>
          <p14:tracePt t="37983" x="6300788" y="890588"/>
          <p14:tracePt t="37992" x="6262688" y="965200"/>
          <p14:tracePt t="38001" x="6216650" y="1150938"/>
          <p14:tracePt t="38012" x="6207125" y="1252538"/>
          <p14:tracePt t="38016" x="6170613" y="1346200"/>
          <p14:tracePt t="38027" x="6170613" y="1474788"/>
          <p14:tracePt t="38031" x="6170613" y="1531938"/>
          <p14:tracePt t="38041" x="6170613" y="1614488"/>
          <p14:tracePt t="38047" x="6170613" y="1708150"/>
          <p14:tracePt t="38057" x="6170613" y="1754188"/>
          <p14:tracePt t="38064" x="6188075" y="1828800"/>
          <p14:tracePt t="38070" x="6197600" y="1874838"/>
          <p14:tracePt t="38077" x="6216650" y="1930400"/>
          <p14:tracePt t="38085" x="6245225" y="2041525"/>
          <p14:tracePt t="38093" x="6281738" y="2116138"/>
          <p14:tracePt t="38100" x="6308725" y="2217738"/>
          <p14:tracePt t="38110" x="6392863" y="2449513"/>
          <p14:tracePt t="38124" x="6494463" y="2690813"/>
          <p14:tracePt t="38140" x="6542088" y="2774950"/>
          <p14:tracePt t="38142" x="6578600" y="2867025"/>
          <p14:tracePt t="38150" x="6624638" y="2970213"/>
          <p14:tracePt t="38159" x="6653213" y="3016250"/>
          <p14:tracePt t="38164" x="6662738" y="3071813"/>
          <p14:tracePt t="38173" x="6689725" y="3127375"/>
          <p14:tracePt t="38181" x="6689725" y="3146425"/>
          <p14:tracePt t="38189" x="6718300" y="3173413"/>
          <p14:tracePt t="38194" x="6718300" y="3182938"/>
          <p14:tracePt t="38205" x="6735763" y="3211513"/>
          <p14:tracePt t="38217" x="6745288" y="3211513"/>
          <p14:tracePt t="38218" x="6754813" y="3219450"/>
          <p14:tracePt t="38230" x="6783388" y="3228975"/>
          <p14:tracePt t="38236" x="6791325" y="3257550"/>
          <p14:tracePt t="38245" x="6810375" y="3257550"/>
          <p14:tracePt t="38260" x="6838950" y="3267075"/>
          <p14:tracePt t="38273" x="6846888" y="3267075"/>
          <p14:tracePt t="38282" x="6856413" y="3267075"/>
          <p14:tracePt t="38298" x="6884988" y="3267075"/>
          <p14:tracePt t="38310" x="6902450" y="3267075"/>
          <p14:tracePt t="38314" x="6911975" y="3267075"/>
          <p14:tracePt t="38324" x="6950075" y="3267075"/>
          <p14:tracePt t="38328" x="6977063" y="3267075"/>
          <p14:tracePt t="38340" x="7015163" y="3276600"/>
          <p14:tracePt t="38346" x="7042150" y="3276600"/>
          <p14:tracePt t="38353" x="7088188" y="3276600"/>
          <p14:tracePt t="38360" x="7107238" y="3276600"/>
          <p14:tracePt t="38368" x="7143750" y="3276600"/>
          <p14:tracePt t="38375" x="7181850" y="3276600"/>
          <p14:tracePt t="38383" x="7218363" y="3276600"/>
          <p14:tracePt t="38393" x="7302500" y="3267075"/>
          <p14:tracePt t="38405" x="7377113" y="3248025"/>
          <p14:tracePt t="38407" x="7450138" y="3238500"/>
          <p14:tracePt t="38419" x="7497763" y="3211513"/>
          <p14:tracePt t="38425" x="7570788" y="3192463"/>
          <p14:tracePt t="38434" x="7608888" y="3182938"/>
          <p14:tracePt t="38439" x="7681913" y="3155950"/>
          <p14:tracePt t="38449" x="7720013" y="3155950"/>
          <p14:tracePt t="38454" x="7756525" y="3127375"/>
          <p14:tracePt t="38463" x="7775575" y="3127375"/>
          <p14:tracePt t="38469" x="7794625" y="3117850"/>
          <p14:tracePt t="38476" x="7831138" y="3098800"/>
          <p14:tracePt t="38487" x="7850188" y="3090863"/>
          <p14:tracePt t="38499" x="7877175" y="3081338"/>
          <p14:tracePt t="38513" x="7886700" y="3081338"/>
          <p14:tracePt t="38519" x="7896225" y="3071813"/>
          <p14:tracePt t="38529" x="7905750" y="3071813"/>
          <p14:tracePt t="38535" x="7915275" y="3062288"/>
          <p14:tracePt t="38545" x="7923213" y="3062288"/>
          <p14:tracePt t="38549" x="7932738" y="3062288"/>
          <p14:tracePt t="38555" x="7932738" y="3052763"/>
          <p14:tracePt t="38564" x="7951788" y="3052763"/>
          <p14:tracePt t="38570" x="7961313" y="3043238"/>
          <p14:tracePt t="38581" x="7970838" y="3043238"/>
          <p14:tracePt t="38586" x="7988300" y="3043238"/>
          <p14:tracePt t="38595" x="7997825" y="3043238"/>
          <p14:tracePt t="38607" x="8007350" y="3035300"/>
          <p14:tracePt t="38612" x="8016875" y="3035300"/>
          <p14:tracePt t="38623" x="8026400" y="3035300"/>
          <p14:tracePt t="38627" x="8035925" y="3035300"/>
          <p14:tracePt t="38636" x="8043863" y="3025775"/>
          <p14:tracePt t="38642" x="8053388" y="3025775"/>
          <p14:tracePt t="38651" x="8062913" y="3025775"/>
          <p14:tracePt t="38658" x="8072438" y="3025775"/>
          <p14:tracePt t="38666" x="8099425" y="3025775"/>
          <p14:tracePt t="38674" x="8137525" y="3025775"/>
          <p14:tracePt t="38680" x="8164513" y="3016250"/>
          <p14:tracePt t="38690" x="8229600" y="3006725"/>
          <p14:tracePt t="38706" x="8277225" y="2978150"/>
          <p14:tracePt t="38716" x="8313738" y="2978150"/>
          <p14:tracePt t="38720" x="8323263" y="2970213"/>
          <p14:tracePt t="38731" x="8340725" y="2960688"/>
          <p14:tracePt t="38737" x="8359775" y="2960688"/>
          <p14:tracePt t="38746" x="8388350" y="2951163"/>
          <p14:tracePt t="38752" x="8405813" y="2941638"/>
          <p14:tracePt t="38759" x="8424863" y="2941638"/>
          <p14:tracePt t="38767" x="8453438" y="2914650"/>
          <p14:tracePt t="38775" x="8470900" y="2914650"/>
          <p14:tracePt t="38784" x="8509000" y="2895600"/>
          <p14:tracePt t="38799" x="8555038" y="2867025"/>
          <p14:tracePt t="38810" x="8564563" y="2849563"/>
          <p14:tracePt t="38816" x="8574088" y="2849563"/>
          <p14:tracePt t="38825" x="8582025" y="2820988"/>
          <p14:tracePt t="38832" x="8591550" y="2820988"/>
          <p14:tracePt t="38840" x="8601075" y="2801938"/>
          <p14:tracePt t="38847" x="8601075" y="2794000"/>
          <p14:tracePt t="38853" x="8601075" y="2784475"/>
          <p14:tracePt t="38862" x="8610600" y="2774950"/>
          <p14:tracePt t="38869" x="8610600" y="2765425"/>
          <p14:tracePt t="38877" x="8610600" y="2755900"/>
          <p14:tracePt t="38893" x="8610600" y="2736850"/>
          <p14:tracePt t="38905" x="8610600" y="2728913"/>
          <p14:tracePt t="38913" x="8610600" y="2719388"/>
          <p14:tracePt t="38925" x="8610600" y="2709863"/>
          <p14:tracePt t="38940" x="8591550" y="2681288"/>
          <p14:tracePt t="38948" x="8564563" y="2673350"/>
          <p14:tracePt t="38957" x="8545513" y="2654300"/>
          <p14:tracePt t="38963" x="8509000" y="2635250"/>
          <p14:tracePt t="38972" x="8470900" y="2616200"/>
          <p14:tracePt t="38977" x="8434388" y="2589213"/>
          <p14:tracePt t="38988" x="8220075" y="2505075"/>
          <p14:tracePt t="38999" x="8091488" y="2478088"/>
          <p14:tracePt t="39003" x="7951788" y="2439988"/>
          <p14:tracePt t="39015" x="7831138" y="2384425"/>
          <p14:tracePt t="39018" x="7739063" y="2376488"/>
          <p14:tracePt t="39027" x="7664450" y="2376488"/>
          <p14:tracePt t="39034" x="7589838" y="2357438"/>
          <p14:tracePt t="39043" x="7524750" y="2357438"/>
          <p14:tracePt t="39052" x="7450138" y="2347913"/>
          <p14:tracePt t="39058" x="7385050" y="2347913"/>
          <p14:tracePt t="39066" x="7312025" y="2347913"/>
          <p14:tracePt t="39073" x="7246938" y="2347913"/>
          <p14:tracePt t="39081" x="7143750" y="2347913"/>
          <p14:tracePt t="39094" x="7107238" y="2347913"/>
          <p14:tracePt t="39098" x="7070725" y="2347913"/>
          <p14:tracePt t="39108" x="7015163" y="2347913"/>
          <p14:tracePt t="39112" x="6986588" y="2347913"/>
          <p14:tracePt t="39123" x="6950075" y="2347913"/>
          <p14:tracePt t="39131" x="6911975" y="2347913"/>
          <p14:tracePt t="39137" x="6894513" y="2347913"/>
          <p14:tracePt t="39144" x="6856413" y="2357438"/>
          <p14:tracePt t="39152" x="6829425" y="2357438"/>
          <p14:tracePt t="39161" x="6783388" y="2384425"/>
          <p14:tracePt t="39177" x="6783388" y="2393950"/>
          <p14:tracePt t="39188" x="6773863" y="2393950"/>
          <p14:tracePt t="39192" x="6764338" y="2413000"/>
          <p14:tracePt t="39202" x="6754813" y="2413000"/>
          <p14:tracePt t="39208" x="6745288" y="2432050"/>
          <p14:tracePt t="39216" x="6735763" y="2439988"/>
          <p14:tracePt t="39224" x="6735763" y="2449513"/>
          <p14:tracePt t="39232" x="6726238" y="2478088"/>
          <p14:tracePt t="39241" x="6726238" y="2497138"/>
          <p14:tracePt t="39255" x="6726238" y="2524125"/>
          <p14:tracePt t="39267" x="6726238" y="2533650"/>
          <p14:tracePt t="39268" x="6726238" y="2552700"/>
          <p14:tracePt t="39287" x="6735763" y="2589213"/>
          <p14:tracePt t="39296" x="6735763" y="2598738"/>
          <p14:tracePt t="39301" x="6745288" y="2625725"/>
          <p14:tracePt t="39311" x="6764338" y="2644775"/>
          <p14:tracePt t="39317" x="6764338" y="2663825"/>
          <p14:tracePt t="39326" x="6773863" y="2719388"/>
          <p14:tracePt t="39335" x="6773863" y="2728913"/>
          <p14:tracePt t="39340" x="6783388" y="2746375"/>
          <p14:tracePt t="39350" x="6791325" y="2801938"/>
          <p14:tracePt t="39366" x="6810375" y="2867025"/>
          <p14:tracePt t="39377" x="6838950" y="2905125"/>
          <p14:tracePt t="39380" x="6846888" y="2941638"/>
          <p14:tracePt t="39391" x="6856413" y="2987675"/>
          <p14:tracePt t="39397" x="6875463" y="3043238"/>
          <p14:tracePt t="39406" x="6894513" y="3081338"/>
          <p14:tracePt t="39410" x="6894513" y="3127375"/>
          <p14:tracePt t="39419" x="6921500" y="3155950"/>
          <p14:tracePt t="39428" x="6921500" y="3173413"/>
          <p14:tracePt t="39435" x="6921500" y="3192463"/>
          <p14:tracePt t="39443" x="6940550" y="3257550"/>
          <p14:tracePt t="39460" x="6940550" y="3284538"/>
          <p14:tracePt t="39471" x="6959600" y="3303588"/>
          <p14:tracePt t="39475" x="6959600" y="3322638"/>
          <p14:tracePt t="39485" x="6967538" y="3340100"/>
          <p14:tracePt t="39490" x="6967538" y="3349625"/>
          <p14:tracePt t="39500" x="6967538" y="3359150"/>
          <p14:tracePt t="39506" x="6967538" y="3368675"/>
          <p14:tracePt t="39517" x="6967538" y="3387725"/>
          <p14:tracePt t="39530" x="6977063" y="3387725"/>
          <p14:tracePt t="39538" x="6977063" y="3405188"/>
          <p14:tracePt t="39553" x="6986588" y="3414713"/>
          <p14:tracePt t="39609" x="6996113" y="3424238"/>
          <p14:tracePt t="39617" x="7005638" y="3424238"/>
          <p14:tracePt t="39623" x="7015163" y="3433763"/>
          <p14:tracePt t="39632" x="7023100" y="3433763"/>
          <p14:tracePt t="39638" x="7032625" y="3443288"/>
          <p14:tracePt t="39648" x="7051675" y="3443288"/>
          <p14:tracePt t="39664" x="7070725" y="3452813"/>
          <p14:tracePt t="39678" x="7080250" y="3452813"/>
          <p14:tracePt t="39689" x="7088188" y="3460750"/>
          <p14:tracePt t="39694" x="7097713" y="3460750"/>
          <p14:tracePt t="39703" x="7107238" y="3460750"/>
          <p14:tracePt t="39710" x="7126288" y="3460750"/>
          <p14:tracePt t="39717" x="7143750" y="3460750"/>
          <p14:tracePt t="39724" x="7162800" y="3460750"/>
          <p14:tracePt t="39733" x="7200900" y="3460750"/>
          <p14:tracePt t="39742" x="7283450" y="3443288"/>
          <p14:tracePt t="39756" x="7312025" y="3443288"/>
          <p14:tracePt t="39759" x="7348538" y="3424238"/>
          <p14:tracePt t="39768" x="7385050" y="3414713"/>
          <p14:tracePt t="39773" x="7423150" y="3414713"/>
          <p14:tracePt t="39783" x="7440613" y="3405188"/>
          <p14:tracePt t="39789" x="7459663" y="3387725"/>
          <p14:tracePt t="39798" x="7488238" y="3387725"/>
          <p14:tracePt t="39805" x="7505700" y="3378200"/>
          <p14:tracePt t="39811" x="7534275" y="3378200"/>
          <p14:tracePt t="39819" x="7553325" y="3378200"/>
          <p14:tracePt t="39826" x="7570788" y="3368675"/>
          <p14:tracePt t="39836" x="7635875" y="3359150"/>
          <p14:tracePt t="39852" x="7700963" y="3340100"/>
          <p14:tracePt t="39863" x="7729538" y="3332163"/>
          <p14:tracePt t="39867" x="7775575" y="3332163"/>
          <p14:tracePt t="39877" x="7802563" y="3332163"/>
          <p14:tracePt t="39883" x="7821613" y="3322638"/>
          <p14:tracePt t="39891" x="7840663" y="3322638"/>
          <p14:tracePt t="39899" x="7877175" y="3313113"/>
          <p14:tracePt t="39907" x="7905750" y="3313113"/>
          <p14:tracePt t="39914" x="7923213" y="3313113"/>
          <p14:tracePt t="39920" x="7961313" y="3294063"/>
          <p14:tracePt t="39930" x="8043863" y="3276600"/>
          <p14:tracePt t="39942" x="8072438" y="3257550"/>
          <p14:tracePt t="39946" x="8108950" y="3257550"/>
          <p14:tracePt t="39957" x="8128000" y="3248025"/>
          <p14:tracePt t="39961" x="8164513" y="3238500"/>
          <p14:tracePt t="39973" x="8183563" y="3238500"/>
          <p14:tracePt t="39978" x="8239125" y="3219450"/>
          <p14:tracePt t="39986" x="8248650" y="3211513"/>
          <p14:tracePt t="39992" x="8267700" y="3211513"/>
          <p14:tracePt t="39999" x="8294688" y="3201988"/>
          <p14:tracePt t="40007" x="8313738" y="3192463"/>
          <p14:tracePt t="40017" x="8323263" y="3192463"/>
          <p14:tracePt t="40024" x="8340725" y="3192463"/>
          <p14:tracePt t="40041" x="8359775" y="3173413"/>
          <p14:tracePt t="40051" x="8396288" y="3173413"/>
          <p14:tracePt t="40056" x="8415338" y="3163888"/>
          <p14:tracePt t="40066" x="8453438" y="3146425"/>
          <p14:tracePt t="40072" x="8470900" y="3136900"/>
          <p14:tracePt t="40080" x="8509000" y="3127375"/>
          <p14:tracePt t="40087" x="8535988" y="3117850"/>
          <p14:tracePt t="40095" x="8545513" y="3108325"/>
          <p14:tracePt t="40102" x="8564563" y="3108325"/>
          <p14:tracePt t="40109" x="8574088" y="3098800"/>
          <p14:tracePt t="40119" x="8601075" y="3071813"/>
          <p14:tracePt t="40134" x="8620125" y="3052763"/>
          <p14:tracePt t="40145" x="8647113" y="3043238"/>
          <p14:tracePt t="40147" x="8666163" y="3025775"/>
          <p14:tracePt t="40160" x="8694738" y="2997200"/>
          <p14:tracePt t="40166" x="8712200" y="2978150"/>
          <p14:tracePt t="40175" x="8731250" y="2951163"/>
          <p14:tracePt t="40181" x="8740775" y="2941638"/>
          <p14:tracePt t="40191" x="8758238" y="2932113"/>
          <p14:tracePt t="40196" x="8767763" y="2905125"/>
          <p14:tracePt t="40203" x="8777288" y="2886075"/>
          <p14:tracePt t="40213" x="8796338" y="2867025"/>
          <p14:tracePt t="40228" x="8823325" y="2820988"/>
          <p14:tracePt t="40239" x="8832850" y="2801938"/>
          <p14:tracePt t="40242" x="8842375" y="2794000"/>
          <p14:tracePt t="40253" x="8851900" y="2755900"/>
          <p14:tracePt t="40260" x="8851900" y="2746375"/>
          <p14:tracePt t="40268" x="8851900" y="2728913"/>
          <p14:tracePt t="40275" x="8851900" y="2719388"/>
          <p14:tracePt t="40283" x="8851900" y="2709863"/>
          <p14:tracePt t="40291" x="8851900" y="2690813"/>
          <p14:tracePt t="40300" x="8851900" y="2681288"/>
          <p14:tracePt t="40308" x="8851900" y="2635250"/>
          <p14:tracePt t="40319" x="8842375" y="2616200"/>
          <p14:tracePt t="40325" x="8842375" y="2608263"/>
          <p14:tracePt t="40334" x="8832850" y="2589213"/>
          <p14:tracePt t="40337" x="8805863" y="2560638"/>
          <p14:tracePt t="40348" x="8796338" y="2497138"/>
          <p14:tracePt t="40354" x="8777288" y="2439988"/>
          <p14:tracePt t="40364" x="8767763" y="2422525"/>
          <p14:tracePt t="40371" x="8758238" y="2393950"/>
          <p14:tracePt t="40377" x="8731250" y="2357438"/>
          <p14:tracePt t="40384" x="8702675" y="2328863"/>
          <p14:tracePt t="40393" x="8694738" y="2311400"/>
          <p14:tracePt t="40400" x="8637588" y="2263775"/>
          <p14:tracePt t="40418" x="8499475" y="2162175"/>
          <p14:tracePt t="40429" x="8443913" y="2116138"/>
          <p14:tracePt t="40432" x="8323263" y="2060575"/>
          <p14:tracePt t="40443" x="8248650" y="2032000"/>
          <p14:tracePt t="40449" x="8147050" y="1985963"/>
          <p14:tracePt t="40457" x="8072438" y="1957388"/>
          <p14:tracePt t="40464" x="7932738" y="1920875"/>
          <p14:tracePt t="40472" x="7840663" y="1901825"/>
          <p14:tracePt t="40479" x="7747000" y="1874838"/>
          <p14:tracePt t="40486" x="7645400" y="1836738"/>
          <p14:tracePt t="40496" x="7497763" y="1781175"/>
          <p14:tracePt t="40511" x="7413625" y="1754188"/>
          <p14:tracePt t="40522" x="7377113" y="1754188"/>
          <p14:tracePt t="40527" x="7348538" y="1744663"/>
          <p14:tracePt t="40537" x="7329488" y="1735138"/>
          <p14:tracePt t="40543" x="7321550" y="1735138"/>
          <p14:tracePt t="40551" x="7302500" y="1735138"/>
          <p14:tracePt t="40558" x="7273925" y="1735138"/>
          <p14:tracePt t="40567" x="7264400" y="1735138"/>
          <p14:tracePt t="40574" x="7256463" y="1735138"/>
          <p14:tracePt t="40581" x="7246938" y="1735138"/>
          <p14:tracePt t="40591" x="7227888" y="1735138"/>
          <p14:tracePt t="40604" x="7218363" y="1744663"/>
          <p14:tracePt t="40607" x="7200900" y="1773238"/>
          <p14:tracePt t="40617" x="7181850" y="1800225"/>
          <p14:tracePt t="40622" x="7172325" y="1836738"/>
          <p14:tracePt t="40633" x="7162800" y="1846263"/>
          <p14:tracePt t="40638" x="7162800" y="1865313"/>
          <p14:tracePt t="40645" x="7162800" y="1874838"/>
          <p14:tracePt t="40653" x="7162800" y="1884363"/>
          <p14:tracePt t="40660" x="7162800" y="1901825"/>
          <p14:tracePt t="40668" x="7162800" y="1911350"/>
          <p14:tracePt t="40675" x="7153275" y="1949450"/>
          <p14:tracePt t="40683" x="7153275" y="1985963"/>
          <p14:tracePt t="40691" x="7143750" y="2014538"/>
          <p14:tracePt t="40699" x="7097713" y="2143125"/>
          <p14:tracePt t="40711" x="7023100" y="2282825"/>
          <p14:tracePt t="40716" x="6986588" y="2384425"/>
          <p14:tracePt t="40726" x="6921500" y="2505075"/>
          <p14:tracePt t="40732" x="6894513" y="2560638"/>
          <p14:tracePt t="40740" x="6865938" y="2654300"/>
          <p14:tracePt t="40748" x="6819900" y="2709863"/>
          <p14:tracePt t="40754" x="6791325" y="2784475"/>
          <p14:tracePt t="40763" x="6773863" y="2820988"/>
          <p14:tracePt t="40769" x="6745288" y="2895600"/>
          <p14:tracePt t="40779" x="6689725" y="3062288"/>
          <p14:tracePt t="40795" x="6662738" y="3192463"/>
          <p14:tracePt t="40805" x="6653213" y="3201988"/>
          <p14:tracePt t="40810" x="6634163" y="3248025"/>
          <p14:tracePt t="44265" x="6523038" y="3090863"/>
          <p14:tracePt t="44273" x="6438900" y="2970213"/>
          <p14:tracePt t="44282" x="6308725" y="2801938"/>
          <p14:tracePt t="44289" x="6188075" y="2673350"/>
          <p14:tracePt t="44299" x="5910263" y="2403475"/>
          <p14:tracePt t="44309" x="5789613" y="2292350"/>
          <p14:tracePt t="44315" x="5659438" y="2171700"/>
          <p14:tracePt t="44323" x="5576888" y="2087563"/>
          <p14:tracePt t="44327" x="5408613" y="1976438"/>
          <p14:tracePt t="44338" x="5289550" y="1884363"/>
          <p14:tracePt t="44344" x="5121275" y="1773238"/>
          <p14:tracePt t="44353" x="5000625" y="1708150"/>
          <p14:tracePt t="44360" x="4879975" y="1643063"/>
          <p14:tracePt t="44367" x="4778375" y="1568450"/>
          <p14:tracePt t="44375" x="4638675" y="1466850"/>
          <p14:tracePt t="44382" x="4491038" y="1373188"/>
          <p14:tracePt t="44391" x="4083050" y="1225550"/>
          <p14:tracePt t="44407" x="3721100" y="1131888"/>
          <p14:tracePt t="44418" x="3497263" y="1095375"/>
          <p14:tracePt t="44424" x="3248025" y="1057275"/>
          <p14:tracePt t="44433" x="3024188" y="1039813"/>
          <p14:tracePt t="44438" x="2820988" y="1001713"/>
          <p14:tracePt t="44448" x="2644775" y="1001713"/>
          <p14:tracePt t="44452" x="2439988" y="984250"/>
          <p14:tracePt t="44461" x="2244725" y="984250"/>
          <p14:tracePt t="44471" x="2087563" y="984250"/>
          <p14:tracePt t="44476" x="1976438" y="984250"/>
          <p14:tracePt t="44485" x="1660525" y="1030288"/>
          <p14:tracePt t="44501" x="1428750" y="1076325"/>
          <p14:tracePt t="44512" x="1289050" y="1112838"/>
          <p14:tracePt t="44516" x="1216025" y="1141413"/>
          <p14:tracePt t="44527" x="1095375" y="1177925"/>
          <p14:tracePt t="44531" x="1020763" y="1206500"/>
          <p14:tracePt t="44541" x="919163" y="1233488"/>
          <p14:tracePt t="44548" x="844550" y="1271588"/>
          <p14:tracePt t="44556" x="723900" y="1317625"/>
          <p14:tracePt t="44564" x="630238" y="1363663"/>
          <p14:tracePt t="44570" x="528638" y="1419225"/>
          <p14:tracePt t="44579" x="407988" y="1466850"/>
          <p14:tracePt t="44585" x="333375" y="1512888"/>
          <p14:tracePt t="44594" x="176213" y="1595438"/>
          <p14:tracePt t="44611" x="101600" y="1643063"/>
          <p14:tracePt t="44622" x="84138" y="1643063"/>
          <p14:tracePt t="44627" x="65088" y="1652588"/>
          <p14:tracePt t="44635" x="55563" y="1660525"/>
          <p14:tracePt t="44672" x="36513" y="1679575"/>
          <p14:tracePt t="44679" x="36513" y="1689100"/>
          <p14:tracePt t="44690" x="28575" y="1744663"/>
          <p14:tracePt t="44701" x="28575" y="1754188"/>
          <p14:tracePt t="44706" x="28575" y="1773238"/>
          <p14:tracePt t="44715" x="28575" y="1800225"/>
          <p14:tracePt t="44721" x="28575" y="1819275"/>
          <p14:tracePt t="44730" x="28575" y="1836738"/>
          <p14:tracePt t="44736" x="28575" y="1865313"/>
          <p14:tracePt t="44745" x="28575" y="1874838"/>
          <p14:tracePt t="44753" x="28575" y="1893888"/>
          <p14:tracePt t="44759" x="36513" y="1901825"/>
          <p14:tracePt t="44767" x="36513" y="1920875"/>
          <p14:tracePt t="44773" x="46038" y="1930400"/>
          <p14:tracePt t="44783" x="46038" y="1939925"/>
          <p14:tracePt t="44795" x="55563" y="1957388"/>
          <p14:tracePt t="44799" x="65088" y="1957388"/>
          <p14:tracePt t="44809" x="74613" y="1985963"/>
          <p14:tracePt t="44813" x="84138" y="1995488"/>
          <p14:tracePt t="44824" x="84138" y="2005013"/>
          <p14:tracePt t="44832" x="92075" y="2005013"/>
          <p14:tracePt t="44839" x="111125" y="2022475"/>
          <p14:tracePt t="44847" x="130175" y="2032000"/>
          <p14:tracePt t="44854" x="149225" y="2041525"/>
          <p14:tracePt t="44863" x="149225" y="2070100"/>
          <p14:tracePt t="44867" x="185738" y="2070100"/>
          <p14:tracePt t="44877" x="204788" y="2087563"/>
          <p14:tracePt t="44889" x="212725" y="2097088"/>
          <p14:tracePt t="44894" x="231775" y="2135188"/>
          <p14:tracePt t="44904" x="241300" y="2171700"/>
          <p14:tracePt t="44907" x="260350" y="2208213"/>
          <p14:tracePt t="44918" x="268288" y="2255838"/>
          <p14:tracePt t="44924" x="277813" y="2292350"/>
          <p14:tracePt t="44933" x="277813" y="2301875"/>
          <p14:tracePt t="44942" x="277813" y="2319338"/>
          <p14:tracePt t="44948" x="277813" y="2328863"/>
          <p14:tracePt t="44956" x="277813" y="2468563"/>
          <p14:tracePt t="54663" x="333375" y="2468563"/>
          <p14:tracePt t="54673" x="463550" y="2468563"/>
          <p14:tracePt t="54691" x="612775" y="2468563"/>
          <p14:tracePt t="54699" x="695325" y="2468563"/>
          <p14:tracePt t="54706" x="835025" y="2468563"/>
          <p14:tracePt t="54715" x="927100" y="2468563"/>
          <p14:tracePt t="54721" x="1011238" y="2468563"/>
          <p14:tracePt t="54729" x="1104900" y="2468563"/>
          <p14:tracePt t="54736" x="1177925" y="2468563"/>
          <p14:tracePt t="54743" x="1243013" y="2487613"/>
          <p14:tracePt t="54752" x="1344613" y="2497138"/>
          <p14:tracePt t="54757" x="1409700" y="2497138"/>
          <p14:tracePt t="54769" x="1643063" y="2552700"/>
          <p14:tracePt t="54780" x="1763713" y="2579688"/>
          <p14:tracePt t="54783" x="1901825" y="2616200"/>
          <p14:tracePt t="54794" x="2041525" y="2673350"/>
          <p14:tracePt t="54799" x="2152650" y="2700338"/>
          <p14:tracePt t="54808" x="2292350" y="2736850"/>
          <p14:tracePt t="54814" x="2449513" y="2755900"/>
          <p14:tracePt t="54823" x="2589213" y="2794000"/>
          <p14:tracePt t="54835" x="2681288" y="2801938"/>
          <p14:tracePt t="54837" x="2755900" y="2840038"/>
          <p14:tracePt t="54844" x="2830513" y="2840038"/>
          <p14:tracePt t="54852" x="2876550" y="2840038"/>
          <p14:tracePt t="54862" x="2951163" y="2857500"/>
          <p14:tracePt t="54874" x="3006725" y="2876550"/>
          <p14:tracePt t="54878" x="3052763" y="2886075"/>
          <p14:tracePt t="54889" x="3108325" y="2914650"/>
          <p14:tracePt t="54893" x="3228975" y="2978150"/>
          <p14:tracePt t="54903" x="3330575" y="3035300"/>
          <p14:tracePt t="54909" x="3405188" y="3098800"/>
          <p14:tracePt t="54919" x="3506788" y="3163888"/>
          <p14:tracePt t="54926" x="3571875" y="3219450"/>
          <p14:tracePt t="54932" x="3609975" y="3284538"/>
          <p14:tracePt t="54940" x="3675063" y="3340100"/>
          <p14:tracePt t="54946" x="3711575" y="3368675"/>
          <p14:tracePt t="54956" x="3757613" y="3414713"/>
          <p14:tracePt t="54968" x="3767138" y="3433763"/>
          <p14:tracePt t="54974" x="3776663" y="3443288"/>
          <p14:tracePt t="54983" x="3803650" y="3460750"/>
          <p14:tracePt t="54990" x="3813175" y="3470275"/>
          <p14:tracePt t="54997" x="3832225" y="3479800"/>
          <p14:tracePt t="55004" x="3841750" y="3489325"/>
          <p14:tracePt t="55011" x="3859213" y="3498850"/>
          <p14:tracePt t="55020" x="3887788" y="3517900"/>
          <p14:tracePt t="55028" x="3897313" y="3517900"/>
          <p14:tracePt t="55035" x="3906838" y="3517900"/>
          <p14:tracePt t="55041" x="3906838" y="3525838"/>
          <p14:tracePt t="55050" x="3924300" y="3544888"/>
          <p14:tracePt t="55063" x="3933825" y="3563938"/>
          <p14:tracePt t="55066" x="3952875" y="3590925"/>
          <p14:tracePt t="75869" x="3943350" y="3656013"/>
          <p14:tracePt t="75881" x="3933825" y="3694113"/>
          <p14:tracePt t="75886" x="3933825" y="3702050"/>
          <p14:tracePt t="75895" x="3906838" y="3740150"/>
          <p14:tracePt t="75899" x="3897313" y="3759200"/>
          <p14:tracePt t="75909" x="3887788" y="3786188"/>
          <p14:tracePt t="75915" x="3859213" y="3805238"/>
          <p14:tracePt t="75923" x="3803650" y="3860800"/>
          <p14:tracePt t="75933" x="3730625" y="3906838"/>
          <p14:tracePt t="75939" x="3675063" y="3952875"/>
          <p14:tracePt t="75947" x="3497263" y="4056063"/>
          <p14:tracePt t="75964" x="3340100" y="4148138"/>
          <p14:tracePt t="75974" x="3257550" y="4194175"/>
          <p14:tracePt t="75980" x="3163888" y="4241800"/>
          <p14:tracePt t="75990" x="3079750" y="4287838"/>
          <p14:tracePt t="75993" x="3006725" y="4333875"/>
          <p14:tracePt t="76003" x="2886075" y="4379913"/>
          <p14:tracePt t="76010" x="2782888" y="4435475"/>
          <p14:tracePt t="76018" x="2671763" y="4481513"/>
          <p14:tracePt t="76026" x="2551113" y="4538663"/>
          <p14:tracePt t="76033" x="2430463" y="4584700"/>
          <p14:tracePt t="76041" x="2236788" y="4667250"/>
          <p14:tracePt t="76058" x="2106613" y="4705350"/>
          <p14:tracePt t="76068" x="2032000" y="4722813"/>
          <p14:tracePt t="76074" x="1995488" y="4732338"/>
          <p14:tracePt t="76082" x="1957388" y="4751388"/>
          <p14:tracePt t="76086" x="1920875" y="4760913"/>
          <p14:tracePt t="76099" x="1892300" y="4760913"/>
          <p14:tracePt t="76106" x="1865313" y="4760913"/>
          <p14:tracePt t="76113" x="1827213" y="4770438"/>
          <p14:tracePt t="76119" x="1819275" y="4770438"/>
          <p14:tracePt t="76127" x="1809750" y="4770438"/>
          <p14:tracePt t="76135" x="1790700" y="4770438"/>
          <p14:tracePt t="76150" x="1771650" y="4770438"/>
          <p14:tracePt t="76182" x="1763713" y="4770438"/>
          <p14:tracePt t="76207" x="1754188" y="4770438"/>
          <p14:tracePt t="76366" x="1754188" y="4779963"/>
          <p14:tracePt t="76370" x="1754188" y="4787900"/>
          <p14:tracePt t="76381" x="1744663" y="4816475"/>
          <p14:tracePt t="76386" x="1744663" y="4826000"/>
          <p14:tracePt t="76395" x="1735138" y="4835525"/>
          <p14:tracePt t="76402" x="1735138" y="4843463"/>
          <p14:tracePt t="76409" x="1735138" y="4862513"/>
          <p14:tracePt t="76418" x="1725613" y="4881563"/>
          <p14:tracePt t="76424" x="1716088" y="4891088"/>
          <p14:tracePt t="76434" x="1706563" y="4908550"/>
          <p14:tracePt t="76449" x="1706563" y="4918075"/>
          <p14:tracePt t="76461" x="1706563" y="4927600"/>
          <p14:tracePt t="76465" x="1706563" y="4937125"/>
          <p14:tracePt t="76475" x="1698625" y="4937125"/>
          <p14:tracePt t="76481" x="1698625" y="4956175"/>
          <p14:tracePt t="76505" x="1689100" y="4964113"/>
          <p14:tracePt t="76519" x="1689100" y="4973638"/>
          <p14:tracePt t="76528" x="1689100" y="4992688"/>
          <p14:tracePt t="76544" x="1679575" y="5002213"/>
          <p14:tracePt t="76558" x="1679575" y="5011738"/>
          <p14:tracePt t="76575" x="1660525" y="5021263"/>
          <p14:tracePt t="76591" x="1660525" y="5038725"/>
          <p14:tracePt t="76622" x="1660525" y="5048250"/>
          <p14:tracePt t="76627" x="1660525" y="5057775"/>
          <p14:tracePt t="76649" x="1660525" y="5067300"/>
          <p14:tracePt t="76664" x="1651000" y="5076825"/>
          <p14:tracePt t="77527" x="1577975" y="5048250"/>
          <p14:tracePt t="77533" x="1503363" y="5021263"/>
          <p14:tracePt t="77541" x="1409700" y="5002213"/>
          <p14:tracePt t="77548" x="1317625" y="5002213"/>
          <p14:tracePt t="77556" x="1225550" y="4983163"/>
          <p14:tracePt t="77564" x="1112838" y="4992688"/>
          <p14:tracePt t="77570" x="1020763" y="4992688"/>
          <p14:tracePt t="77581" x="687388" y="5029200"/>
          <p14:tracePt t="77596" x="342900" y="5067300"/>
          <p14:tracePt t="77607" x="231775" y="5076825"/>
          <p14:tracePt t="77611" x="92075" y="5094288"/>
          <p14:tracePt t="77808" x="231775" y="5707063"/>
          <p14:tracePt t="77813" x="371475" y="5726113"/>
          <p14:tracePt t="77825" x="482600" y="5745163"/>
          <p14:tracePt t="77831" x="603250" y="5745163"/>
          <p14:tracePt t="77838" x="714375" y="5762625"/>
          <p14:tracePt t="77847" x="806450" y="5772150"/>
          <p14:tracePt t="77853" x="919163" y="5772150"/>
          <p14:tracePt t="77861" x="1039813" y="5772150"/>
          <p14:tracePt t="77868" x="1150938" y="5772150"/>
          <p14:tracePt t="77876" x="1262063" y="5753100"/>
          <p14:tracePt t="77878" x="1354138" y="5753100"/>
          <p14:tracePt t="77894" x="1512888" y="5735638"/>
          <p14:tracePt t="77905" x="1585913" y="5726113"/>
          <p14:tracePt t="77909" x="1624013" y="5726113"/>
          <p14:tracePt t="77918" x="1679575" y="5697538"/>
          <p14:tracePt t="77923" x="1716088" y="5688013"/>
          <p14:tracePt t="77934" x="1754188" y="5688013"/>
          <p14:tracePt t="77941" x="1771650" y="5670550"/>
          <p14:tracePt t="77948" x="1790700" y="5661025"/>
          <p14:tracePt t="77953" x="1819275" y="5661025"/>
          <p14:tracePt t="77962" x="1827213" y="5661025"/>
          <p14:tracePt t="77970" x="1836738" y="5651500"/>
          <p14:tracePt t="78056" x="1846263" y="5651500"/>
          <p14:tracePt t="78066" x="1846263" y="5641975"/>
          <p14:tracePt t="78081" x="1855788" y="5641975"/>
          <p14:tracePt t="79351" x="1957388" y="5243513"/>
          <p14:tracePt t="79362" x="2012950" y="5038725"/>
          <p14:tracePt t="79366" x="2078038" y="4722813"/>
          <p14:tracePt t="79378" x="2116138" y="4556125"/>
          <p14:tracePt t="79381" x="2152650" y="4333875"/>
          <p14:tracePt t="79391" x="2208213" y="4083050"/>
          <p14:tracePt t="79400" x="2273300" y="3767138"/>
          <p14:tracePt t="79405" x="2328863" y="3544888"/>
          <p14:tracePt t="79414" x="2495550" y="2978150"/>
          <p14:tracePt t="79430" x="2644775" y="2459038"/>
          <p14:tracePt t="79443" x="2719388" y="2227263"/>
          <p14:tracePt t="79446" x="2811463" y="2022475"/>
          <p14:tracePt t="79456" x="2941638" y="1754188"/>
          <p14:tracePt t="79462" x="3033713" y="1539875"/>
          <p14:tracePt t="79471" x="3144838" y="1382713"/>
          <p14:tracePt t="79476" x="3303588" y="1039813"/>
          <p14:tracePt t="79487" x="3414713" y="854075"/>
          <p14:tracePt t="79493" x="3525838" y="668338"/>
          <p14:tracePt t="79499" x="3617913" y="519113"/>
          <p14:tracePt t="79508" x="3786188" y="277813"/>
          <p14:tracePt t="79525" x="3878263" y="139700"/>
          <p14:tracePt t="79538" x="3878263" y="120650"/>
          <p14:tracePt t="79541" x="3906838" y="92075"/>
          <p14:tracePt t="79550" x="3906838" y="84138"/>
          <p14:tracePt t="79554" x="3914775" y="74613"/>
          <p14:tracePt t="79609" x="3952875" y="84138"/>
          <p14:tracePt t="79618" x="4044950" y="212725"/>
          <p14:tracePt t="79630" x="4110038" y="296863"/>
          <p14:tracePt t="79634" x="4203700" y="436563"/>
          <p14:tracePt t="79645" x="4314825" y="622300"/>
          <p14:tracePt t="79649" x="4389438" y="788988"/>
          <p14:tracePt t="79660" x="4462463" y="928688"/>
          <p14:tracePt t="79664" x="4527550" y="1030288"/>
          <p14:tracePt t="79673" x="4592638" y="1150938"/>
          <p14:tracePt t="79681" x="4676775" y="1252538"/>
          <p14:tracePt t="79689" x="4741863" y="1336675"/>
          <p14:tracePt t="79696" x="4852988" y="1474788"/>
          <p14:tracePt t="79702" x="4918075" y="1539875"/>
          <p14:tracePt t="79711" x="5056188" y="1679575"/>
          <p14:tracePt t="79724" x="5159375" y="1754188"/>
          <p14:tracePt t="79728" x="5195888" y="1790700"/>
          <p14:tracePt t="79738" x="5232400" y="1809750"/>
          <p14:tracePt t="79746" x="5270500" y="1836738"/>
          <p14:tracePt t="79754" x="5289550" y="1846263"/>
          <p14:tracePt t="79760" x="5316538" y="1874838"/>
          <p14:tracePt t="79768" x="5353050" y="1884363"/>
          <p14:tracePt t="79774" x="5391150" y="1893888"/>
          <p14:tracePt t="79783" x="5427663" y="1920875"/>
          <p14:tracePt t="79793" x="5446713" y="1920875"/>
          <p14:tracePt t="79796" x="5483225" y="1939925"/>
          <p14:tracePt t="79807" x="5557838" y="1949450"/>
          <p14:tracePt t="79820" x="5576888" y="1949450"/>
          <p14:tracePt t="79822" x="5632450" y="1957388"/>
          <p14:tracePt t="79835" x="5649913" y="1957388"/>
          <p14:tracePt t="79840" x="5668963" y="1957388"/>
          <p14:tracePt t="79848" x="5724525" y="1957388"/>
          <p14:tracePt t="79853" x="5743575" y="1957388"/>
          <p14:tracePt t="79862" x="5780088" y="1957388"/>
          <p14:tracePt t="79869" x="5808663" y="1949450"/>
          <p14:tracePt t="79878" x="5827713" y="1930400"/>
          <p14:tracePt t="79886" x="5883275" y="1911350"/>
          <p14:tracePt t="79901" x="5929313" y="1893888"/>
          <p14:tracePt t="79914" x="5965825" y="1884363"/>
          <p14:tracePt t="79917" x="6003925" y="1884363"/>
          <p14:tracePt t="79928" x="6040438" y="1855788"/>
          <p14:tracePt t="79933" x="6086475" y="1846263"/>
          <p14:tracePt t="79942" x="6124575" y="1836738"/>
          <p14:tracePt t="79948" x="6161088" y="1819275"/>
          <p14:tracePt t="79956" x="6197600" y="1809750"/>
          <p14:tracePt t="79965" x="6226175" y="1800225"/>
          <p14:tracePt t="79972" x="6235700" y="1800225"/>
          <p14:tracePt t="79979" x="6235700" y="1790700"/>
          <p14:tracePt t="80035" x="6235700" y="1800225"/>
          <p14:tracePt t="80041" x="6235700" y="1819275"/>
          <p14:tracePt t="80051" x="6216650" y="1846263"/>
          <p14:tracePt t="80057" x="6197600" y="1865313"/>
          <p14:tracePt t="80068" x="5891213" y="2152650"/>
          <p14:tracePt t="80073" x="5594350" y="2422525"/>
          <p14:tracePt t="80081" x="5260975" y="2709863"/>
          <p14:tracePt t="80090" x="4973638" y="2922588"/>
          <p14:tracePt t="80096" x="4657725" y="3117850"/>
          <p14:tracePt t="80102" x="4295775" y="3378200"/>
          <p14:tracePt t="80112" x="3924300" y="3638550"/>
          <p14:tracePt t="80117" x="3600450" y="3897313"/>
          <p14:tracePt t="80131" x="3275013" y="4121150"/>
          <p14:tracePt t="80138" x="3006725" y="4268788"/>
          <p14:tracePt t="80144" x="2746375" y="4425950"/>
          <p14:tracePt t="80155" x="2560638" y="4538663"/>
          <p14:tracePt t="80161" x="2393950" y="4611688"/>
          <p14:tracePt t="80166" x="2254250" y="4686300"/>
          <p14:tracePt t="80174" x="2116138" y="4751388"/>
          <p14:tracePt t="80184" x="1920875" y="4835525"/>
          <p14:tracePt t="80199" x="1763713" y="4900613"/>
          <p14:tracePt t="80211" x="1604963" y="4983163"/>
          <p14:tracePt t="82002" x="1754188" y="5002213"/>
          <p14:tracePt t="82009" x="1911350" y="5057775"/>
          <p14:tracePt t="82017" x="2078038" y="5132388"/>
          <p14:tracePt t="82021" x="2300288" y="5205413"/>
          <p14:tracePt t="82031" x="2514600" y="5280025"/>
          <p14:tracePt t="82037" x="2719388" y="5354638"/>
          <p14:tracePt t="82046" x="2951163" y="5438775"/>
          <p14:tracePt t="82054" x="3154363" y="5530850"/>
          <p14:tracePt t="82060" x="3424238" y="5632450"/>
          <p14:tracePt t="82070" x="3813175" y="5800725"/>
          <p14:tracePt t="82086" x="4230688" y="5967413"/>
          <p14:tracePt t="82097" x="4452938" y="6022975"/>
          <p14:tracePt t="82099" x="4611688" y="6059488"/>
          <p14:tracePt t="82111" x="4797425" y="6134100"/>
          <p14:tracePt t="82116" x="4935538" y="6170613"/>
          <p14:tracePt t="82126" x="5094288" y="6208713"/>
          <p14:tracePt t="82133" x="5214938" y="6218238"/>
          <p14:tracePt t="82141" x="5307013" y="6235700"/>
          <p14:tracePt t="82150" x="5372100" y="6235700"/>
          <p14:tracePt t="82154" x="5427663" y="6235700"/>
          <p14:tracePt t="82165" x="5521325" y="6235700"/>
          <p14:tracePt t="82178" x="5594350" y="6218238"/>
          <p14:tracePt t="82192" x="5622925" y="6199188"/>
          <p14:tracePt t="82197" x="5659438" y="6170613"/>
          <p14:tracePt t="82206" x="5688013" y="6153150"/>
          <p14:tracePt t="82211" x="5762625" y="6022975"/>
          <p14:tracePt t="82220" x="5808663" y="5921375"/>
          <p14:tracePt t="82227" x="5864225" y="5781675"/>
          <p14:tracePt t="82235" x="5883275" y="5688013"/>
          <p14:tracePt t="82242" x="5900738" y="5530850"/>
          <p14:tracePt t="82250" x="5891213" y="5400675"/>
          <p14:tracePt t="82258" x="5780088" y="5048250"/>
          <p14:tracePt t="82271" x="5707063" y="4872038"/>
          <p14:tracePt t="82276" x="5632450" y="4722813"/>
          <p14:tracePt t="82285" x="5492750" y="4510088"/>
          <p14:tracePt t="82290" x="5381625" y="4297363"/>
          <p14:tracePt t="82300" x="5205413" y="4056063"/>
          <p14:tracePt t="82305" x="5056188" y="3906838"/>
          <p14:tracePt t="82314" x="4870450" y="3759200"/>
          <p14:tracePt t="82321" x="4686300" y="3684588"/>
          <p14:tracePt t="82329" x="4481513" y="3629025"/>
          <p14:tracePt t="82338" x="4203700" y="3609975"/>
          <p14:tracePt t="82343" x="3962400" y="3609975"/>
          <p14:tracePt t="82354" x="3433763" y="3638550"/>
          <p14:tracePt t="82365" x="3136900" y="3684588"/>
          <p14:tracePt t="82371" x="2913063" y="3702050"/>
          <p14:tracePt t="82380" x="2709863" y="3721100"/>
          <p14:tracePt t="82384" x="2505075" y="3776663"/>
          <p14:tracePt t="82394" x="2217738" y="3860800"/>
          <p14:tracePt t="82399" x="1939925" y="3943350"/>
          <p14:tracePt t="82408" x="1585913" y="4148138"/>
          <p14:tracePt t="82416" x="1233488" y="4314825"/>
          <p14:tracePt t="82422" x="965200" y="4500563"/>
          <p14:tracePt t="82433" x="687388" y="4686300"/>
          <p14:tracePt t="82437" x="519113" y="4852988"/>
          <p14:tracePt t="82446" x="195263" y="5373688"/>
          <p14:tracePt t="82459" x="84138" y="5559425"/>
          <p14:tracePt t="82463" x="9525" y="5762625"/>
          <p14:tracePt t="82489" x="65088" y="6329363"/>
          <p14:tracePt t="82493" x="139700" y="6467475"/>
          <p14:tracePt t="82503" x="250825" y="6616700"/>
          <p14:tracePt t="82508" x="325438" y="6681788"/>
          <p14:tracePt t="82517" x="454025" y="6783388"/>
          <p14:tracePt t="83140" x="1819275" y="6746875"/>
          <p14:tracePt t="83148" x="2152650" y="6597650"/>
          <p14:tracePt t="83152" x="2365375" y="6524625"/>
          <p14:tracePt t="83163" x="2541588" y="6450013"/>
          <p14:tracePt t="83169" x="2681288" y="6421438"/>
          <p14:tracePt t="83179" x="2830513" y="6329363"/>
          <p14:tracePt t="83186" x="2941638" y="6291263"/>
          <p14:tracePt t="83192" x="3043238" y="6264275"/>
          <p14:tracePt t="83201" x="3136900" y="6245225"/>
          <p14:tracePt t="83206" x="3209925" y="6235700"/>
          <p14:tracePt t="83216" x="3349625" y="6199188"/>
          <p14:tracePt t="83228" x="3441700" y="6189663"/>
          <p14:tracePt t="83233" x="3544888" y="6153150"/>
          <p14:tracePt t="83243" x="3675063" y="6134100"/>
          <p14:tracePt t="83248" x="3813175" y="6124575"/>
          <p14:tracePt t="83257" x="3952875" y="6105525"/>
          <p14:tracePt t="83263" x="4044950" y="6088063"/>
          <p14:tracePt t="83272" x="4165600" y="6059488"/>
          <p14:tracePt t="83280" x="4276725" y="6022975"/>
          <p14:tracePt t="83287" x="4416425" y="5986463"/>
          <p14:tracePt t="83295" x="4573588" y="5948363"/>
          <p14:tracePt t="83300" x="4759325" y="5911850"/>
          <p14:tracePt t="83312" x="5121275" y="5808663"/>
          <p14:tracePt t="83322" x="5280025" y="5772150"/>
          <p14:tracePt t="83327" x="5483225" y="5735638"/>
          <p14:tracePt t="83337" x="5641975" y="5716588"/>
          <p14:tracePt t="83343" x="5827713" y="5661025"/>
          <p14:tracePt t="83352" x="5946775" y="5614988"/>
          <p14:tracePt t="83358" x="6086475" y="5595938"/>
          <p14:tracePt t="83365" x="6180138" y="5576888"/>
          <p14:tracePt t="83374" x="6272213" y="5549900"/>
          <p14:tracePt t="83379" x="6364288" y="5511800"/>
          <p14:tracePt t="83388" x="6448425" y="5484813"/>
          <p14:tracePt t="83395" x="6523038" y="5456238"/>
          <p14:tracePt t="83405" x="6624638" y="5438775"/>
          <p14:tracePt t="83417" x="6643688" y="5438775"/>
          <p14:tracePt t="83421" x="6680200" y="5429250"/>
          <p14:tracePt t="83432" x="6699250" y="5429250"/>
          <p14:tracePt t="83437" x="6718300" y="5429250"/>
          <p14:tracePt t="83445" x="6718300" y="5419725"/>
          <p14:tracePt t="83452" x="6745288" y="5419725"/>
          <p14:tracePt t="83461" x="6745288" y="5410200"/>
          <p14:tracePt t="83489" x="6754813" y="5410200"/>
          <p14:tracePt t="83498" x="6764338" y="5391150"/>
          <p14:tracePt t="83511" x="6773863" y="5373688"/>
          <p14:tracePt t="83516" x="6783388" y="5354638"/>
          <p14:tracePt t="83525" x="6783388" y="5335588"/>
          <p14:tracePt t="83529" x="6783388" y="5299075"/>
          <p14:tracePt t="83540" x="6773863" y="5253038"/>
          <p14:tracePt t="83546" x="6726238" y="5178425"/>
          <p14:tracePt t="83555" x="6643688" y="5076825"/>
          <p14:tracePt t="83563" x="6503988" y="4964113"/>
          <p14:tracePt t="83570" x="6337300" y="4852988"/>
          <p14:tracePt t="83578" x="6188075" y="4741863"/>
          <p14:tracePt t="83583" x="6049963" y="4659313"/>
          <p14:tracePt t="83595" x="5678488" y="4445000"/>
          <p14:tracePt t="83605" x="5529263" y="4360863"/>
          <p14:tracePt t="83610" x="5391150" y="4287838"/>
          <p14:tracePt t="83621" x="5270500" y="4222750"/>
          <p14:tracePt t="83626" x="5186363" y="4176713"/>
          <p14:tracePt t="83635" x="5084763" y="4102100"/>
          <p14:tracePt t="83641" x="4991100" y="4056063"/>
          <p14:tracePt t="83650" x="4935538" y="4046538"/>
          <p14:tracePt t="83654" x="4889500" y="4027488"/>
          <p14:tracePt t="83663" x="4833938" y="4000500"/>
          <p14:tracePt t="83670" x="4759325" y="3990975"/>
          <p14:tracePt t="83680" x="4741863" y="3981450"/>
          <p14:tracePt t="83689" x="4694238" y="3981450"/>
          <p14:tracePt t="83699" x="4667250" y="3981450"/>
          <p14:tracePt t="83703" x="4657725" y="3990975"/>
          <p14:tracePt t="83714" x="4648200" y="3990975"/>
          <p14:tracePt t="83729" x="4638675" y="4008438"/>
          <p14:tracePt t="83736" x="4621213" y="4037013"/>
          <p14:tracePt t="83742" x="4621213" y="4056063"/>
          <p14:tracePt t="83752" x="4621213" y="4102100"/>
          <p14:tracePt t="86496" x="4713288" y="4102100"/>
          <p14:tracePt t="86507" x="4824413" y="4102100"/>
          <p14:tracePt t="86514" x="4889500" y="4102100"/>
          <p14:tracePt t="86521" x="4945063" y="4102100"/>
          <p14:tracePt t="86528" x="4991100" y="4102100"/>
          <p14:tracePt t="86535" x="5019675" y="4121150"/>
          <p14:tracePt t="86544" x="5038725" y="4129088"/>
          <p14:tracePt t="86553" x="5084763" y="4129088"/>
          <p14:tracePt t="86560" x="5176838" y="4129088"/>
          <p14:tracePt t="86572" x="5224463" y="4121150"/>
          <p14:tracePt t="86578" x="5280025" y="4111625"/>
          <p14:tracePt t="86590" x="5408613" y="4092575"/>
          <p14:tracePt t="86602" x="5483225" y="4083050"/>
          <p14:tracePt t="86607" x="5557838" y="4083050"/>
          <p14:tracePt t="86616" x="5603875" y="4083050"/>
          <p14:tracePt t="86622" x="5668963" y="4083050"/>
          <p14:tracePt t="86631" x="5743575" y="4083050"/>
          <p14:tracePt t="86637" x="5818188" y="4102100"/>
          <p14:tracePt t="86645" x="5864225" y="4102100"/>
          <p14:tracePt t="86656" x="5938838" y="4111625"/>
          <p14:tracePt t="86671" x="5984875" y="4129088"/>
          <p14:tracePt t="86685" x="6021388" y="4129088"/>
          <p14:tracePt t="86696" x="6030913" y="4129088"/>
          <p14:tracePt t="86701" x="6040438" y="4129088"/>
          <p14:tracePt t="86710" x="6049963" y="4129088"/>
          <p14:tracePt t="86805" x="6040438" y="4111625"/>
          <p14:tracePt t="86812" x="5984875" y="4073525"/>
          <p14:tracePt t="86819" x="5827713" y="4000500"/>
          <p14:tracePt t="86828" x="5659438" y="3925888"/>
          <p14:tracePt t="86833" x="5492750" y="3832225"/>
          <p14:tracePt t="86844" x="5130800" y="3730625"/>
          <p14:tracePt t="86855" x="4991100" y="3675063"/>
          <p14:tracePt t="86859" x="4852988" y="3619500"/>
          <p14:tracePt t="86870" x="4713288" y="3581400"/>
          <p14:tracePt t="86875" x="4573588" y="3573463"/>
          <p14:tracePt t="86885" x="4435475" y="3554413"/>
          <p14:tracePt t="86889" x="4324350" y="3554413"/>
          <p14:tracePt t="86899" x="4240213" y="3554413"/>
          <p14:tracePt t="86906" x="4165600" y="3554413"/>
          <p14:tracePt t="86913" x="4100513" y="3554413"/>
          <p14:tracePt t="86921" x="4027488" y="3554413"/>
          <p14:tracePt t="86928" x="3952875" y="3573463"/>
          <p14:tracePt t="86936" x="3868738" y="3600450"/>
          <p14:tracePt t="86949" x="3832225" y="3609975"/>
          <p14:tracePt t="86954" x="3776663" y="3656013"/>
          <p14:tracePt t="86964" x="3748088" y="3665538"/>
          <p14:tracePt t="86969" x="3730625" y="3684588"/>
          <p14:tracePt t="86978" x="3702050" y="3721100"/>
          <p14:tracePt t="86985" x="3665538" y="3749675"/>
          <p14:tracePt t="86994" x="3627438" y="3805238"/>
          <p14:tracePt t="86999" x="3554413" y="3906838"/>
          <p14:tracePt t="87010" x="3516313" y="3981450"/>
          <p14:tracePt t="87017" x="3479800" y="4017963"/>
          <p14:tracePt t="87024" x="3460750" y="4056063"/>
          <p14:tracePt t="87031" x="3433763" y="4111625"/>
          <p14:tracePt t="87039" x="3414713" y="4167188"/>
          <p14:tracePt t="87048" x="3386138" y="4213225"/>
          <p14:tracePt t="87052" x="3376613" y="4268788"/>
          <p14:tracePt t="87061" x="3359150" y="4343400"/>
          <p14:tracePt t="87073" x="3359150" y="4408488"/>
          <p14:tracePt t="87078" x="3359150" y="4464050"/>
          <p14:tracePt t="87088" x="3368675" y="4546600"/>
          <p14:tracePt t="87095" x="3376613" y="4584700"/>
          <p14:tracePt t="87103" x="3405188" y="4640263"/>
          <p14:tracePt t="87108" x="3433763" y="4695825"/>
          <p14:tracePt t="87117" x="3479800" y="4751388"/>
          <p14:tracePt t="87126" x="3627438" y="4927600"/>
          <p14:tracePt t="87138" x="3702050" y="4992688"/>
          <p14:tracePt t="87142" x="3813175" y="5122863"/>
          <p14:tracePt t="87153" x="3914775" y="5224463"/>
          <p14:tracePt t="87156" x="4044950" y="5354638"/>
          <p14:tracePt t="87167" x="4148138" y="5438775"/>
          <p14:tracePt t="87172" x="4230688" y="5521325"/>
          <p14:tracePt t="87182" x="4324350" y="5586413"/>
          <p14:tracePt t="87188" x="4425950" y="5670550"/>
          <p14:tracePt t="87197" x="4546600" y="5735638"/>
          <p14:tracePt t="87203" x="4648200" y="5791200"/>
          <p14:tracePt t="87211" x="4722813" y="5818188"/>
          <p14:tracePt t="87221" x="4797425" y="5846763"/>
          <p14:tracePt t="87225" x="4870450" y="5865813"/>
          <p14:tracePt t="87236" x="4991100" y="5856288"/>
          <p14:tracePt t="87247" x="5065713" y="5846763"/>
          <p14:tracePt t="87251" x="5121275" y="5827713"/>
          <p14:tracePt t="87262" x="5214938" y="5818188"/>
          <p14:tracePt t="87267" x="5260975" y="5800725"/>
          <p14:tracePt t="87277" x="5316538" y="5772150"/>
          <p14:tracePt t="87284" x="5353050" y="5762625"/>
          <p14:tracePt t="87291" x="5391150" y="5753100"/>
          <p14:tracePt t="87298" x="5427663" y="5726113"/>
          <p14:tracePt t="87305" x="5456238" y="5716588"/>
          <p14:tracePt t="87315" x="5483225" y="5688013"/>
          <p14:tracePt t="87329" x="5502275" y="5661025"/>
          <p14:tracePt t="87341" x="5521325" y="5651500"/>
          <p14:tracePt t="87344" x="5538788" y="5632450"/>
          <p14:tracePt t="87356" x="5548313" y="5595938"/>
          <p14:tracePt t="87360" x="5548313" y="5567363"/>
          <p14:tracePt t="87371" x="5548313" y="5521325"/>
          <p14:tracePt t="87378" x="5548313" y="5494338"/>
          <p14:tracePt t="87386" x="5483225" y="5410200"/>
          <p14:tracePt t="87393" x="5418138" y="5308600"/>
          <p14:tracePt t="87399" x="5251450" y="5178425"/>
          <p14:tracePt t="87409" x="5084763" y="5029200"/>
          <p14:tracePt t="87413" x="4918075" y="4918075"/>
          <p14:tracePt t="87420" x="4778375" y="4806950"/>
          <p14:tracePt t="87427" x="4556125" y="4667250"/>
          <p14:tracePt t="87436" x="4397375" y="4621213"/>
          <p14:tracePt t="87440" x="4249738" y="4546600"/>
          <p14:tracePt t="87450" x="4138613" y="4529138"/>
          <p14:tracePt t="87456" x="4044950" y="4510088"/>
          <p14:tracePt t="87464" x="3971925" y="4500563"/>
          <p14:tracePt t="87471" x="3878263" y="4500563"/>
          <p14:tracePt t="87478" x="3795713" y="4500563"/>
          <p14:tracePt t="87486" x="3721100" y="4500563"/>
          <p14:tracePt t="87494" x="3646488" y="4500563"/>
          <p14:tracePt t="87503" x="3600450" y="4519613"/>
          <p14:tracePt t="87508" x="3590925" y="4529138"/>
          <p14:tracePt t="87519" x="3562350" y="4546600"/>
          <p14:tracePt t="87530" x="3544888" y="4556125"/>
          <p14:tracePt t="87533" x="3535363" y="4594225"/>
          <p14:tracePt t="87545" x="3525838" y="4621213"/>
          <p14:tracePt t="87549" x="3525838" y="4640263"/>
          <p14:tracePt t="87574" x="3525838" y="4659313"/>
          <p14:tracePt t="87580" x="3535363" y="4667250"/>
          <p14:tracePt t="87587" x="3609975" y="4732338"/>
          <p14:tracePt t="87596" x="3730625" y="4779963"/>
          <p14:tracePt t="87603" x="3868738" y="4835525"/>
          <p14:tracePt t="87614" x="4213225" y="4964113"/>
          <p14:tracePt t="87625" x="4500563" y="5002213"/>
          <p14:tracePt t="87627" x="4722813" y="5057775"/>
          <p14:tracePt t="87639" x="4973638" y="5094288"/>
          <p14:tracePt t="87644" x="5195888" y="5132388"/>
          <p14:tracePt t="87653" x="5483225" y="5178425"/>
          <p14:tracePt t="87659" x="5688013" y="5214938"/>
          <p14:tracePt t="87668" x="5864225" y="5205413"/>
          <p14:tracePt t="87673" x="5994400" y="5205413"/>
          <p14:tracePt t="87682" x="6132513" y="5187950"/>
          <p14:tracePt t="87691" x="6226175" y="5187950"/>
          <p14:tracePt t="87696" x="6281738" y="5159375"/>
          <p14:tracePt t="87703" x="6300788" y="5159375"/>
          <p14:tracePt t="87708" x="6327775" y="5132388"/>
          <p14:tracePt t="87720" x="6337300" y="5113338"/>
          <p14:tracePt t="87734" x="6346825" y="5103813"/>
          <p14:tracePt t="87738" x="6356350" y="5076825"/>
          <p14:tracePt t="87747" x="6356350" y="5048250"/>
          <p14:tracePt t="87752" x="6356350" y="5011738"/>
          <p14:tracePt t="87763" x="6327775" y="4983163"/>
          <p14:tracePt t="87769" x="6272213" y="4927600"/>
          <p14:tracePt t="87777" x="6188075" y="4862513"/>
          <p14:tracePt t="87786" x="6086475" y="4797425"/>
          <p14:tracePt t="87791" x="5965825" y="4722813"/>
          <p14:tracePt t="87800" x="5688013" y="4621213"/>
          <p14:tracePt t="87811" x="5557838" y="4602163"/>
          <p14:tracePt t="87815" x="5391150" y="4584700"/>
          <p14:tracePt t="87831" x="5149850" y="4584700"/>
          <p14:tracePt t="87842" x="5010150" y="4611688"/>
          <p14:tracePt t="87848" x="4852988" y="4649788"/>
          <p14:tracePt t="87857" x="4751388" y="4695825"/>
          <p14:tracePt t="87863" x="4630738" y="4751388"/>
          <p14:tracePt t="87871" x="4527550" y="4816475"/>
          <p14:tracePt t="87877" x="4435475" y="4881563"/>
          <p14:tracePt t="87887" x="4370388" y="4927600"/>
          <p14:tracePt t="87896" x="4240213" y="5029200"/>
          <p14:tracePt t="87909" x="4110038" y="5159375"/>
          <p14:tracePt t="87921" x="4054475" y="5233988"/>
          <p14:tracePt t="87925" x="3989388" y="5299075"/>
          <p14:tracePt t="87937" x="3962400" y="5354638"/>
          <p14:tracePt t="87942" x="3943350" y="5373688"/>
          <p14:tracePt t="87950" x="3924300" y="5429250"/>
          <p14:tracePt t="87957" x="3914775" y="5429250"/>
          <p14:tracePt t="87965" x="3914775" y="5446713"/>
          <p14:tracePt t="87980" x="3914775" y="5465763"/>
          <p14:tracePt t="87989" x="3943350" y="5484813"/>
          <p14:tracePt t="88005" x="4110038" y="5521325"/>
          <p14:tracePt t="88017" x="4175125" y="5521325"/>
          <p14:tracePt t="88020" x="4305300" y="5521325"/>
          <p14:tracePt t="88030" x="4491038" y="5521325"/>
          <p14:tracePt t="88035" x="4667250" y="5511800"/>
          <p14:tracePt t="88045" x="4889500" y="5475288"/>
          <p14:tracePt t="88051" x="5111750" y="5456238"/>
          <p14:tracePt t="88060" x="5372100" y="5383213"/>
          <p14:tracePt t="88068" x="5603875" y="5326063"/>
          <p14:tracePt t="88074" x="5799138" y="5289550"/>
          <p14:tracePt t="88082" x="6021388" y="5187950"/>
          <p14:tracePt t="88098" x="6096000" y="5122863"/>
          <p14:tracePt t="88111" x="6124575" y="5103813"/>
          <p14:tracePt t="88114" x="6132513" y="5094288"/>
          <p14:tracePt t="88125" x="6142038" y="5076825"/>
          <p14:tracePt t="88128" x="6170613" y="5038725"/>
          <p14:tracePt t="88140" x="6170613" y="5021263"/>
          <p14:tracePt t="88149" x="6170613" y="4983163"/>
          <p14:tracePt t="88153" x="6132513" y="4927600"/>
          <p14:tracePt t="88161" x="6067425" y="4843463"/>
          <p14:tracePt t="88169" x="5929313" y="4722813"/>
          <p14:tracePt t="88179" x="5734050" y="4565650"/>
          <p14:tracePt t="88183" x="5473700" y="4435475"/>
          <p14:tracePt t="88193" x="5103813" y="4268788"/>
          <p14:tracePt t="88204" x="4843463" y="4194175"/>
          <p14:tracePt t="88209" x="4621213" y="4129088"/>
          <p14:tracePt t="88219" x="4416425" y="4073525"/>
          <p14:tracePt t="88226" x="4230688" y="4046538"/>
          <p14:tracePt t="88235" x="4027488" y="3990975"/>
          <p14:tracePt t="88239" x="3786188" y="3971925"/>
          <p14:tracePt t="88249" x="3525838" y="3906838"/>
          <p14:tracePt t="88256" x="3349625" y="3906838"/>
          <p14:tracePt t="88263" x="3108325" y="3887788"/>
          <p14:tracePt t="88272" x="2867025" y="3887788"/>
          <p14:tracePt t="88278" x="2589213" y="3897313"/>
          <p14:tracePt t="88286" x="2208213" y="3935413"/>
          <p14:tracePt t="88301" x="1865313" y="3990975"/>
          <p14:tracePt t="88313" x="1735138" y="4008438"/>
          <p14:tracePt t="88318" x="1614488" y="4073525"/>
          <p14:tracePt t="88328" x="1512888" y="4121150"/>
          <p14:tracePt t="88332" x="1438275" y="4176713"/>
          <p14:tracePt t="88342" x="1382713" y="4203700"/>
          <p14:tracePt t="88349" x="1344613" y="4241800"/>
          <p14:tracePt t="88358" x="1317625" y="4259263"/>
          <p14:tracePt t="88366" x="1289050" y="4297363"/>
          <p14:tracePt t="88371" x="1281113" y="4305300"/>
          <p14:tracePt t="88380" x="1281113" y="4314825"/>
          <p14:tracePt t="88445" x="1308100" y="4314825"/>
          <p14:tracePt t="88450" x="1344613" y="4314825"/>
          <p14:tracePt t="88459" x="1392238" y="4314825"/>
          <p14:tracePt t="88466" x="1457325" y="4333875"/>
          <p14:tracePt t="88476" x="1604963" y="4360863"/>
          <p14:tracePt t="88490" x="1679575" y="4370388"/>
          <p14:tracePt t="88503" x="1744663" y="4370388"/>
          <p14:tracePt t="88507" x="1763713" y="4370388"/>
          <p14:tracePt t="88517" x="1800225" y="4370388"/>
          <p14:tracePt t="88521" x="1836738" y="4370388"/>
          <p14:tracePt t="88531" x="1855788" y="4370388"/>
          <p14:tracePt t="88539" x="1892300" y="4352925"/>
          <p14:tracePt t="88545" x="1947863" y="4343400"/>
          <p14:tracePt t="88552" x="2022475" y="4333875"/>
          <p14:tracePt t="88561" x="2097088" y="4297363"/>
          <p14:tracePt t="88571" x="2328863" y="4232275"/>
          <p14:tracePt t="88581" x="2449513" y="4213225"/>
          <p14:tracePt t="88586" x="2541588" y="4167188"/>
          <p14:tracePt t="88597" x="2662238" y="4129088"/>
          <p14:tracePt t="88601" x="2719388" y="4102100"/>
          <p14:tracePt t="88610" x="2811463" y="4073525"/>
          <p14:tracePt t="88616" x="2903538" y="4037013"/>
          <p14:tracePt t="88625" x="3043238" y="4008438"/>
          <p14:tracePt t="88631" x="3192463" y="3952875"/>
          <p14:tracePt t="88640" x="3330575" y="3860800"/>
          <p14:tracePt t="88649" x="3497263" y="3795713"/>
          <p14:tracePt t="88655" x="3636963" y="3721100"/>
          <p14:tracePt t="88664" x="3906838" y="3508375"/>
          <p14:tracePt t="88678" x="4129088" y="3294063"/>
          <p14:tracePt t="88690" x="4194175" y="3238500"/>
          <p14:tracePt t="88695" x="4295775" y="3127375"/>
          <p14:tracePt t="88706" x="4341813" y="3052763"/>
          <p14:tracePt t="88710" x="4406900" y="2951163"/>
          <p14:tracePt t="88720" x="4445000" y="2876550"/>
          <p14:tracePt t="88727" x="4471988" y="2784475"/>
          <p14:tracePt t="88734" x="4491038" y="2709863"/>
          <p14:tracePt t="88742" x="4491038" y="2552700"/>
          <p14:tracePt t="88748" x="4491038" y="2459038"/>
          <p14:tracePt t="88759" x="4445000" y="2255838"/>
          <p14:tracePt t="88774" x="4314825" y="2005013"/>
          <p14:tracePt t="88785" x="4203700" y="1884363"/>
          <p14:tracePt t="88790" x="4100513" y="1781175"/>
          <p14:tracePt t="88799" x="3971925" y="1670050"/>
          <p14:tracePt t="88804" x="3868738" y="1568450"/>
          <p14:tracePt t="88814" x="3767138" y="1484313"/>
          <p14:tracePt t="88819" x="3646488" y="1354138"/>
          <p14:tracePt t="88829" x="3479800" y="1290638"/>
          <p14:tracePt t="88837" x="3340100" y="1177925"/>
          <p14:tracePt t="88843" x="3173413" y="1049338"/>
          <p14:tracePt t="88853" x="2857500" y="825500"/>
          <p14:tracePt t="88864" x="2719388" y="760413"/>
          <p14:tracePt t="88870" x="2533650" y="649288"/>
          <p14:tracePt t="88879" x="2347913" y="612775"/>
          <p14:tracePt t="88884" x="2189163" y="593725"/>
          <p14:tracePt t="88895" x="2051050" y="603250"/>
          <p14:tracePt t="88900" x="1939925" y="631825"/>
          <p14:tracePt t="88908" x="1865313" y="668338"/>
          <p14:tracePt t="88914" x="1716088" y="752475"/>
          <p14:tracePt t="88922" x="1624013" y="808038"/>
          <p14:tracePt t="88928" x="1522413" y="890588"/>
          <p14:tracePt t="88937" x="1419225" y="955675"/>
          <p14:tracePt t="88945" x="1317625" y="1001713"/>
          <p14:tracePt t="88952" x="1225550" y="1057275"/>
          <p14:tracePt t="88965" x="1085850" y="1112838"/>
          <p14:tracePt t="88973" x="1039813" y="1122363"/>
          <p14:tracePt t="88977" x="1011238" y="1131888"/>
          <p14:tracePt t="88989" x="974725" y="1150938"/>
          <p14:tracePt t="88993" x="955675" y="1150938"/>
          <p14:tracePt t="89002" x="936625" y="1150938"/>
          <p14:tracePt t="89010" x="927100" y="1160463"/>
          <p14:tracePt t="89017" x="909638" y="1169988"/>
          <p14:tracePt t="89027" x="900113" y="1177925"/>
          <p14:tracePt t="89030" x="871538" y="1187450"/>
          <p14:tracePt t="89039" x="854075" y="1196975"/>
          <p14:tracePt t="89056" x="835025" y="1216025"/>
          <p14:tracePt t="89068" x="815975" y="1216025"/>
          <p14:tracePt t="89073" x="806450" y="1243013"/>
          <p14:tracePt t="89083" x="798513" y="1243013"/>
          <p14:tracePt t="89097" x="788988" y="1252538"/>
          <p14:tracePt t="89219" x="788988" y="1243013"/>
          <p14:tracePt t="89229" x="798513" y="1225550"/>
          <p14:tracePt t="89245" x="806450" y="1216025"/>
          <p14:tracePt t="89256" x="815975" y="1206500"/>
          <p14:tracePt t="89261" x="825500" y="1206500"/>
          <p14:tracePt t="89271" x="844550" y="1187450"/>
          <p14:tracePt t="89286" x="863600" y="1187450"/>
          <p14:tracePt t="89299" x="890588" y="1177925"/>
          <p14:tracePt t="89309" x="900113" y="1169988"/>
          <p14:tracePt t="89315" x="909638" y="1160463"/>
          <p14:tracePt t="89323" x="927100" y="1160463"/>
          <p14:tracePt t="89337" x="946150" y="1160463"/>
          <p14:tracePt t="89349" x="974725" y="1160463"/>
          <p14:tracePt t="89355" x="984250" y="1160463"/>
          <p14:tracePt t="89365" x="992188" y="1160463"/>
          <p14:tracePt t="89369" x="1001713" y="1160463"/>
          <p14:tracePt t="89379" x="1020763" y="1160463"/>
          <p14:tracePt t="89384" x="1039813" y="1160463"/>
          <p14:tracePt t="89394" x="1095375" y="1187450"/>
          <p14:tracePt t="89403" x="1141413" y="1187450"/>
          <p14:tracePt t="89409" x="1216025" y="1216025"/>
          <p14:tracePt t="89416" x="1289050" y="1243013"/>
          <p14:tracePt t="89424" x="1363663" y="1262063"/>
          <p14:tracePt t="89432" x="1419225" y="1271588"/>
          <p14:tracePt t="89435" x="1493838" y="1298575"/>
          <p14:tracePt t="89444" x="1549400" y="1327150"/>
          <p14:tracePt t="89449" x="1568450" y="1346200"/>
          <p14:tracePt t="89458" x="1624013" y="1354138"/>
          <p14:tracePt t="89463" x="1660525" y="1363663"/>
          <p14:tracePt t="89475" x="1679575" y="1373188"/>
          <p14:tracePt t="89478" x="1698625" y="1392238"/>
          <p14:tracePt t="89488" x="1698625" y="1401763"/>
          <p14:tracePt t="89495" x="1725613" y="1411288"/>
          <p14:tracePt t="89503" x="1744663" y="1419225"/>
          <p14:tracePt t="89511" x="1781175" y="1447800"/>
          <p14:tracePt t="89519" x="1819275" y="1484313"/>
          <p14:tracePt t="89527" x="1865313" y="1522413"/>
          <p14:tracePt t="89543" x="1901825" y="1539875"/>
          <p14:tracePt t="89554" x="1920875" y="1558925"/>
          <p14:tracePt t="89557" x="1947863" y="1577975"/>
          <p14:tracePt t="89568" x="1966913" y="1587500"/>
          <p14:tracePt t="89575" x="1995488" y="1604963"/>
          <p14:tracePt t="89583" x="2041525" y="1604963"/>
          <p14:tracePt t="89591" x="2078038" y="1624013"/>
          <p14:tracePt t="89598" x="2124075" y="1624013"/>
          <p14:tracePt t="89606" x="2181225" y="1633538"/>
          <p14:tracePt t="89611" x="2273300" y="1633538"/>
          <p14:tracePt t="89622" x="2430463" y="1633538"/>
          <p14:tracePt t="89637" x="2635250" y="1633538"/>
          <p14:tracePt t="89648" x="2765425" y="1633538"/>
          <p14:tracePt t="89652" x="2857500" y="1652588"/>
          <p14:tracePt t="89662" x="2978150" y="1670050"/>
          <p14:tracePt t="89669" x="3089275" y="1670050"/>
          <p14:tracePt t="89677" x="3182938" y="1679575"/>
          <p14:tracePt t="89684" x="3294063" y="1679575"/>
          <p14:tracePt t="89691" x="3405188" y="1698625"/>
          <p14:tracePt t="89699" x="3544888" y="1716088"/>
          <p14:tracePt t="89706" x="3609975" y="1716088"/>
          <p14:tracePt t="89717" x="3757613" y="1744663"/>
          <p14:tracePt t="89730" x="3813175" y="1754188"/>
          <p14:tracePt t="89732" x="3851275" y="1754188"/>
          <p14:tracePt t="89742" x="3868738" y="1773238"/>
          <p14:tracePt t="89745" x="3878263" y="1781175"/>
          <p14:tracePt t="89758" x="3887788" y="1781175"/>
          <p14:tracePt t="89801" x="3906838" y="1790700"/>
          <p14:tracePt t="89810" x="3924300" y="1809750"/>
          <p14:tracePt t="89827" x="3962400" y="1819275"/>
          <p14:tracePt t="89837" x="3971925" y="1828800"/>
          <p14:tracePt t="89841" x="3979863" y="1828800"/>
          <p14:tracePt t="89851" x="3989388" y="1836738"/>
          <p14:tracePt t="89857" x="4008438" y="1846263"/>
          <p14:tracePt t="89866" x="4044950" y="1855788"/>
          <p14:tracePt t="89873" x="4083050" y="1874838"/>
          <p14:tracePt t="89881" x="4148138" y="1874838"/>
          <p14:tracePt t="89887" x="4221163" y="1884363"/>
          <p14:tracePt t="89894" x="4268788" y="1901825"/>
          <p14:tracePt t="89906" x="4435475" y="1911350"/>
          <p14:tracePt t="89920" x="4573588" y="1930400"/>
          <p14:tracePt t="89931" x="4667250" y="1930400"/>
          <p14:tracePt t="89935" x="4759325" y="1939925"/>
          <p14:tracePt t="89946" x="4852988" y="1957388"/>
          <p14:tracePt t="89950" x="4945063" y="1976438"/>
          <p14:tracePt t="89959" x="5038725" y="1976438"/>
          <p14:tracePt t="89968" x="5130800" y="1995488"/>
          <p14:tracePt t="89975" x="5205413" y="1995488"/>
          <p14:tracePt t="89981" x="5289550" y="1995488"/>
          <p14:tracePt t="89990" x="5362575" y="1995488"/>
          <p14:tracePt t="89997" x="5427663" y="1995488"/>
          <p14:tracePt t="90003" x="5548313" y="1985963"/>
          <p14:tracePt t="90013" x="5659438" y="1985963"/>
          <p14:tracePt t="90028" x="5780088" y="1966913"/>
          <p14:tracePt t="90039" x="5854700" y="1939925"/>
          <p14:tracePt t="90046" x="5919788" y="1939925"/>
          <p14:tracePt t="90055" x="5994400" y="1930400"/>
          <p14:tracePt t="90061" x="6067425" y="1911350"/>
          <p14:tracePt t="90069" x="6132513" y="1911350"/>
          <p14:tracePt t="90077" x="6235700" y="1884363"/>
          <p14:tracePt t="90083" x="6327775" y="1884363"/>
          <p14:tracePt t="90092" x="6402388" y="1846263"/>
          <p14:tracePt t="90098" x="6494463" y="1836738"/>
          <p14:tracePt t="90109" x="6615113" y="1790700"/>
          <p14:tracePt t="90119" x="6689725" y="1773238"/>
          <p14:tracePt t="90124" x="6745288" y="1763713"/>
          <p14:tracePt t="90134" x="6783388" y="1754188"/>
          <p14:tracePt t="90138" x="6838950" y="1725613"/>
          <p14:tracePt t="90149" x="6884988" y="1708150"/>
          <p14:tracePt t="90153" x="6940550" y="1698625"/>
          <p14:tracePt t="90163" x="6977063" y="1689100"/>
          <p14:tracePt t="90171" x="7042150" y="1660525"/>
          <p14:tracePt t="90178" x="7080250" y="1643063"/>
          <p14:tracePt t="90187" x="7135813" y="1624013"/>
          <p14:tracePt t="90192" x="7181850" y="1624013"/>
          <p14:tracePt t="90201" x="7273925" y="1595438"/>
          <p14:tracePt t="90213" x="7321550" y="1577975"/>
          <p14:tracePt t="90217" x="7348538" y="1568450"/>
          <p14:tracePt t="90228" x="7394575" y="1558925"/>
          <p14:tracePt t="90232" x="7423150" y="1549400"/>
          <p14:tracePt t="90243" x="7469188" y="1522413"/>
          <p14:tracePt t="90251" x="7497763" y="1493838"/>
          <p14:tracePt t="90259" x="7534275" y="1484313"/>
          <p14:tracePt t="90264" x="7570788" y="1457325"/>
          <p14:tracePt t="90272" x="7626350" y="1447800"/>
          <p14:tracePt t="90280" x="7664450" y="1419225"/>
          <p14:tracePt t="90286" x="7710488" y="1392238"/>
          <p14:tracePt t="90295" x="7821613" y="1336675"/>
          <p14:tracePt t="90307" x="7859713" y="1327150"/>
          <p14:tracePt t="90310" x="7932738" y="1298575"/>
          <p14:tracePt t="90324" x="7988300" y="1252538"/>
          <p14:tracePt t="90329" x="8007350" y="1243013"/>
          <p14:tracePt t="90337" x="8053388" y="1216025"/>
          <p14:tracePt t="90344" x="8099425" y="1206500"/>
          <p14:tracePt t="90352" x="8128000" y="1177925"/>
          <p14:tracePt t="90358" x="8147050" y="1169988"/>
          <p14:tracePt t="90368" x="8174038" y="1160463"/>
          <p14:tracePt t="90375" x="8193088" y="1131888"/>
          <p14:tracePt t="90380" x="8220075" y="1112838"/>
          <p14:tracePt t="90392" x="8267700" y="1076325"/>
          <p14:tracePt t="90403" x="8313738" y="1030288"/>
          <p14:tracePt t="90417" x="8350250" y="974725"/>
          <p14:tracePt t="90419" x="8378825" y="946150"/>
          <p14:tracePt t="90432" x="8415338" y="928688"/>
          <p14:tracePt t="90438" x="8453438" y="890588"/>
          <p14:tracePt t="90447" x="8480425" y="863600"/>
          <p14:tracePt t="90450" x="8499475" y="825500"/>
          <p14:tracePt t="90461" x="8526463" y="798513"/>
          <p14:tracePt t="90467" x="8535988" y="788988"/>
          <p14:tracePt t="90476" x="8555038" y="779463"/>
          <p14:tracePt t="90484" x="8555038" y="760413"/>
          <p14:tracePt t="90498" x="8582025" y="733425"/>
          <p14:tracePt t="90511" x="8582025" y="723900"/>
          <p14:tracePt t="90526" x="8582025" y="714375"/>
          <p14:tracePt t="90547" x="8564563" y="695325"/>
          <p14:tracePt t="90555" x="8516938" y="668338"/>
          <p14:tracePt t="90563" x="8461375" y="639763"/>
          <p14:tracePt t="90570" x="8388350" y="612775"/>
          <p14:tracePt t="90577" x="8332788" y="584200"/>
          <p14:tracePt t="90584" x="8229600" y="538163"/>
          <p14:tracePt t="90592" x="7970838" y="463550"/>
          <p14:tracePt t="90608" x="7794625" y="427038"/>
          <p14:tracePt t="90612" x="7570788" y="371475"/>
          <p14:tracePt t="90620" x="7367588" y="352425"/>
          <p14:tracePt t="90625" x="7126288" y="333375"/>
          <p14:tracePt t="90635" x="6846888" y="352425"/>
          <p14:tracePt t="90639" x="6569075" y="352425"/>
          <p14:tracePt t="90650" x="6364288" y="361950"/>
          <p14:tracePt t="90656" x="6115050" y="407988"/>
          <p14:tracePt t="90664" x="5919788" y="427038"/>
          <p14:tracePt t="90672" x="5734050" y="446088"/>
          <p14:tracePt t="90677" x="5538788" y="482600"/>
          <p14:tracePt t="90688" x="5241925" y="528638"/>
          <p14:tracePt t="90704" x="4945063" y="603250"/>
          <p14:tracePt t="90714" x="4806950" y="631825"/>
          <p14:tracePt t="90720" x="4638675" y="723900"/>
          <p14:tracePt t="90730" x="4500563" y="798513"/>
          <p14:tracePt t="90733" x="4332288" y="890588"/>
          <p14:tracePt t="90744" x="4165600" y="965200"/>
          <p14:tracePt t="90751" x="4008438" y="1030288"/>
          <p14:tracePt t="90758" x="3887788" y="1085850"/>
          <p14:tracePt t="90768" x="3767138" y="1169988"/>
          <p14:tracePt t="90772" x="3665538" y="1225550"/>
          <p14:tracePt t="90783" x="3489325" y="1336675"/>
          <p14:tracePt t="90798" x="3330575" y="1411288"/>
          <p14:tracePt t="90809" x="3257550" y="1457325"/>
          <p14:tracePt t="90813" x="3200400" y="1484313"/>
          <p14:tracePt t="90823" x="3154363" y="1539875"/>
          <p14:tracePt t="90829" x="3098800" y="1604963"/>
          <p14:tracePt t="90838" x="3033713" y="1670050"/>
          <p14:tracePt t="90845" x="2932113" y="1773238"/>
          <p14:tracePt t="90852" x="2876550" y="1828800"/>
          <p14:tracePt t="90861" x="2792413" y="1911350"/>
          <p14:tracePt t="90867" x="2709863" y="1995488"/>
          <p14:tracePt t="90877" x="2524125" y="2125663"/>
          <p14:tracePt t="90888" x="2449513" y="2190750"/>
          <p14:tracePt t="90892" x="2347913" y="2255838"/>
          <p14:tracePt t="90903" x="2282825" y="2338388"/>
          <p14:tracePt t="90908" x="2217738" y="2413000"/>
          <p14:tracePt t="90918" x="2133600" y="2524125"/>
          <p14:tracePt t="90923" x="2041525" y="2644775"/>
          <p14:tracePt t="90934" x="1995488" y="2719388"/>
          <p14:tracePt t="90938" x="1930400" y="2820988"/>
          <p14:tracePt t="90946" x="1901825" y="2876550"/>
          <p14:tracePt t="90955" x="1874838" y="2932113"/>
          <p14:tracePt t="90961" x="1846263" y="3006725"/>
          <p14:tracePt t="90971" x="1781175" y="3182938"/>
          <p14:tracePt t="90987" x="1735138" y="3368675"/>
          <p14:tracePt t="90997" x="1706563" y="3460750"/>
          <p14:tracePt t="91002" x="1706563" y="3489325"/>
          <p14:tracePt t="91426" x="1706563" y="3609975"/>
          <p14:tracePt t="91434" x="1689100" y="3721100"/>
          <p14:tracePt t="91442" x="1670050" y="4037013"/>
          <p14:tracePt t="91454" x="1651000" y="4213225"/>
          <p14:tracePt t="91458" x="1633538" y="4305300"/>
          <p14:tracePt t="91470" x="1633538" y="4529138"/>
          <p14:tracePt t="91473" x="1604963" y="4649788"/>
          <p14:tracePt t="91484" x="1585913" y="4779963"/>
          <p14:tracePt t="91489" x="1568450" y="4872038"/>
          <p14:tracePt t="91498" x="1568450" y="4964113"/>
          <p14:tracePt t="91505" x="1558925" y="5021263"/>
          <p14:tracePt t="91512" x="1539875" y="5057775"/>
          <p14:tracePt t="91522" x="1539875" y="5067300"/>
          <p14:tracePt t="91527" x="1539875" y="5084763"/>
          <p14:tracePt t="91534" x="1530350" y="5103813"/>
          <p14:tracePt t="91553" x="1522413" y="5122863"/>
          <p14:tracePt t="91569" x="1512888" y="5132388"/>
          <p14:tracePt t="91578" x="1512888" y="5141913"/>
          <p14:tracePt t="91581" x="1503363" y="5141913"/>
          <p14:tracePt t="91593" x="1503363" y="5149850"/>
          <p14:tracePt t="91599" x="1493838" y="5159375"/>
          <p14:tracePt t="91616" x="1474788" y="5178425"/>
          <p14:tracePt t="91631" x="1465263" y="5197475"/>
          <p14:tracePt t="91646" x="1457325" y="5214938"/>
          <p14:tracePt t="91657" x="1438275" y="5224463"/>
          <p14:tracePt t="91663" x="1428750" y="5233988"/>
          <p14:tracePt t="91672" x="1419225" y="5243513"/>
          <p14:tracePt t="91678" x="1392238" y="5253038"/>
          <p14:tracePt t="91686" x="1392238" y="5262563"/>
          <p14:tracePt t="91692" x="1373188" y="5262563"/>
          <p14:tracePt t="91701" x="1336675" y="5270500"/>
          <p14:tracePt t="91708" x="1327150" y="5280025"/>
          <p14:tracePt t="91716" x="1298575" y="5280025"/>
          <p14:tracePt t="91725" x="1289050" y="5280025"/>
          <p14:tracePt t="91730" x="1252538" y="5289550"/>
          <p14:tracePt t="91736" x="1233488" y="5289550"/>
          <p14:tracePt t="91738" x="1196975" y="5289550"/>
          <p14:tracePt t="91751" x="1160463" y="5289550"/>
          <p14:tracePt t="91756" x="1122363" y="5308600"/>
          <p14:tracePt t="91767" x="1076325" y="5308600"/>
          <p14:tracePt t="91771" x="1057275" y="5308600"/>
          <p14:tracePt t="91781" x="1001713" y="5308600"/>
          <p14:tracePt t="91788" x="984250" y="5308600"/>
          <p14:tracePt t="91795" x="946150" y="5308600"/>
          <p14:tracePt t="91803" x="927100" y="5299075"/>
          <p14:tracePt t="91808" x="900113" y="5299075"/>
          <p14:tracePt t="91819" x="881063" y="5299075"/>
          <p14:tracePt t="91826" x="863600" y="5299075"/>
          <p14:tracePt t="91833" x="835025" y="5299075"/>
          <p14:tracePt t="91845" x="815975" y="5299075"/>
          <p14:tracePt t="91851" x="806450" y="5299075"/>
          <p14:tracePt t="91860" x="798513" y="5299075"/>
          <p14:tracePt t="91866" x="788988" y="5299075"/>
          <p14:tracePt t="91875" x="779463" y="5299075"/>
          <p14:tracePt t="91890" x="760413" y="5299075"/>
          <p14:tracePt t="91904" x="750888" y="5299075"/>
          <p14:tracePt t="91918" x="742950" y="5299075"/>
          <p14:tracePt t="91928" x="733425" y="5299075"/>
          <p14:tracePt t="91992" x="723900" y="5299075"/>
          <p14:tracePt t="92760" x="733425" y="5299075"/>
          <p14:tracePt t="92854" x="742950" y="5299075"/>
          <p14:tracePt t="92886" x="750888" y="5299075"/>
          <p14:tracePt t="92927" x="750888" y="5308600"/>
          <p14:tracePt t="92965" x="769938" y="5308600"/>
          <p14:tracePt t="93028" x="779463" y="5308600"/>
          <p14:tracePt t="93041" x="788988" y="5308600"/>
          <p14:tracePt t="93115" x="798513" y="5308600"/>
          <p14:tracePt t="93121" x="806450" y="5308600"/>
          <p14:tracePt t="93152" x="825500" y="5308600"/>
          <p14:tracePt t="93170" x="844550" y="5308600"/>
          <p14:tracePt t="93179" x="881063" y="5308600"/>
          <p14:tracePt t="93183" x="909638" y="5308600"/>
          <p14:tracePt t="93195" x="919163" y="5308600"/>
          <p14:tracePt t="93199" x="936625" y="5308600"/>
          <p14:tracePt t="93210" x="946150" y="5308600"/>
          <p14:tracePt t="93216" x="974725" y="5308600"/>
          <p14:tracePt t="93224" x="984250" y="5308600"/>
          <p14:tracePt t="93231" x="1011238" y="5308600"/>
          <p14:tracePt t="93238" x="1030288" y="5308600"/>
          <p14:tracePt t="93245" x="1047750" y="5308600"/>
          <p14:tracePt t="93254" x="1066800" y="5308600"/>
          <p14:tracePt t="93262" x="1104900" y="5308600"/>
          <p14:tracePt t="93275" x="1122363" y="5308600"/>
          <p14:tracePt t="93279" x="1160463" y="5308600"/>
          <p14:tracePt t="93289" x="1196975" y="5308600"/>
          <p14:tracePt t="93293" x="1216025" y="5326063"/>
          <p14:tracePt t="93304" x="1233488" y="5326063"/>
          <p14:tracePt t="93312" x="1271588" y="5326063"/>
          <p14:tracePt t="93319" x="1298575" y="5326063"/>
          <p14:tracePt t="93325" x="1317625" y="5326063"/>
          <p14:tracePt t="93333" x="1336675" y="5326063"/>
          <p14:tracePt t="93341" x="1363663" y="5335588"/>
          <p14:tracePt t="93347" x="1382713" y="5335588"/>
          <p14:tracePt t="93358" x="1401763" y="5335588"/>
          <p14:tracePt t="93373" x="1419225" y="5335588"/>
          <p14:tracePt t="93384" x="1428750" y="5335588"/>
          <p14:tracePt t="93399" x="1438275" y="5335588"/>
          <p14:tracePt t="93413" x="1447800" y="5335588"/>
          <p14:tracePt t="93428" x="1457325" y="5335588"/>
          <p14:tracePt t="93451" x="1465263" y="5335588"/>
          <p14:tracePt t="93465" x="1474788" y="5335588"/>
          <p14:tracePt t="93493" x="1484313" y="5335588"/>
          <p14:tracePt t="93506" x="1493838" y="5335588"/>
          <p14:tracePt t="93529" x="1503363" y="5335588"/>
          <p14:tracePt t="93536" x="1512888" y="5335588"/>
          <p14:tracePt t="93546" x="1522413" y="5335588"/>
          <p14:tracePt t="93561" x="1539875" y="5335588"/>
          <p14:tracePt t="93572" x="1549400" y="5335588"/>
          <p14:tracePt t="93587" x="1558925" y="5335588"/>
          <p14:tracePt t="93592" x="1577975" y="5335588"/>
          <p14:tracePt t="93602" x="1585913" y="5335588"/>
          <p14:tracePt t="93609" x="1595438" y="5335588"/>
          <p14:tracePt t="93616" x="1604963" y="5335588"/>
          <p14:tracePt t="93631" x="1624013" y="5335588"/>
          <p14:tracePt t="93638" x="1643063" y="5335588"/>
          <p14:tracePt t="93654" x="1670050" y="5335588"/>
          <p14:tracePt t="93667" x="1679575" y="5335588"/>
          <p14:tracePt t="93670" x="1698625" y="5335588"/>
          <p14:tracePt t="93681" x="1706563" y="5335588"/>
          <p14:tracePt t="93688" x="1725613" y="5335588"/>
          <p14:tracePt t="93695" x="1754188" y="5335588"/>
          <p14:tracePt t="93702" x="1771650" y="5335588"/>
          <p14:tracePt t="93710" x="1790700" y="5335588"/>
          <p14:tracePt t="93719" x="1819275" y="5335588"/>
          <p14:tracePt t="93734" x="1855788" y="5335588"/>
          <p14:tracePt t="93747" x="1882775" y="5335588"/>
          <p14:tracePt t="93750" x="1892300" y="5345113"/>
          <p14:tracePt t="93761" x="1901825" y="5345113"/>
          <p14:tracePt t="93765" x="1920875" y="5345113"/>
          <p14:tracePt t="93776" x="1939925" y="5345113"/>
          <p14:tracePt t="93781" x="1966913" y="5345113"/>
          <p14:tracePt t="93789" x="1985963" y="5345113"/>
          <p14:tracePt t="93796" x="2003425" y="5345113"/>
          <p14:tracePt t="93804" x="2032000" y="5354638"/>
          <p14:tracePt t="93811" x="2051050" y="5354638"/>
          <p14:tracePt t="93819" x="2068513" y="5354638"/>
          <p14:tracePt t="93829" x="2087563" y="5354638"/>
          <p14:tracePt t="93834" x="2124075" y="5373688"/>
          <p14:tracePt t="93844" x="2133600" y="5373688"/>
          <p14:tracePt t="93846" x="2171700" y="5373688"/>
          <p14:tracePt t="93855" x="2189163" y="5373688"/>
          <p14:tracePt t="93860" x="2227263" y="5373688"/>
          <p14:tracePt t="93870" x="2263775" y="5383213"/>
          <p14:tracePt t="93874" x="2300288" y="5383213"/>
          <p14:tracePt t="93884" x="2338388" y="5383213"/>
          <p14:tracePt t="93890" x="2357438" y="5383213"/>
          <p14:tracePt t="93899" x="2393950" y="5383213"/>
          <p14:tracePt t="93906" x="2430463" y="5383213"/>
          <p14:tracePt t="93913" x="2449513" y="5383213"/>
          <p14:tracePt t="93923" x="2468563" y="5383213"/>
          <p14:tracePt t="93928" x="2505075" y="5383213"/>
          <p14:tracePt t="93936" x="2570163" y="5373688"/>
          <p14:tracePt t="93949" x="2606675" y="5354638"/>
          <p14:tracePt t="93953" x="2635250" y="5354638"/>
          <p14:tracePt t="93964" x="2671763" y="5345113"/>
          <p14:tracePt t="93969" x="2700338" y="5335588"/>
          <p14:tracePt t="93978" x="2746375" y="5335588"/>
          <p14:tracePt t="93986" x="2782888" y="5318125"/>
          <p14:tracePt t="93995" x="2811463" y="5308600"/>
          <p14:tracePt t="94002" x="2857500" y="5299075"/>
          <p14:tracePt t="94007" x="2895600" y="5280025"/>
          <p14:tracePt t="94018" x="2968625" y="5270500"/>
          <p14:tracePt t="94029" x="3016250" y="5262563"/>
          <p14:tracePt t="94033" x="3062288" y="5233988"/>
          <p14:tracePt t="94044" x="3089275" y="5224463"/>
          <p14:tracePt t="94049" x="3144838" y="5197475"/>
          <p14:tracePt t="94059" x="3182938" y="5187950"/>
          <p14:tracePt t="94065" x="3238500" y="5159375"/>
          <p14:tracePt t="94073" x="3257550" y="5132388"/>
          <p14:tracePt t="94077" x="3284538" y="5132388"/>
          <p14:tracePt t="94088" x="3303588" y="5113338"/>
          <p14:tracePt t="94096" x="3330575" y="5113338"/>
          <p14:tracePt t="94104" x="3349625" y="5084763"/>
          <p14:tracePt t="94111" x="3359150" y="5084763"/>
          <p14:tracePt t="94127" x="3376613" y="5067300"/>
          <p14:tracePt t="94138" x="3386138" y="5067300"/>
          <p14:tracePt t="94152" x="3395663" y="5057775"/>
          <p14:tracePt t="94159" x="3405188" y="5048250"/>
          <p14:tracePt t="94167" x="3414713" y="5048250"/>
          <p14:tracePt t="94175" x="3424238" y="5038725"/>
          <p14:tracePt t="94181" x="3433763" y="5029200"/>
          <p14:tracePt t="94189" x="3441700" y="5029200"/>
          <p14:tracePt t="94197" x="3460750" y="5011738"/>
          <p14:tracePt t="94206" x="3479800" y="5002213"/>
          <p14:tracePt t="94221" x="3497263" y="4992688"/>
          <p14:tracePt t="94246" x="3506788" y="4983163"/>
          <p14:tracePt t="94267" x="3516313" y="4973638"/>
          <p14:tracePt t="94290" x="3516313" y="4964113"/>
          <p14:tracePt t="94300" x="3525838" y="4956175"/>
          <p14:tracePt t="94313" x="3535363" y="4927600"/>
          <p14:tracePt t="94331" x="3535363" y="4908550"/>
          <p14:tracePt t="94347" x="3535363" y="4900613"/>
          <p14:tracePt t="94356" x="3535363" y="4891088"/>
          <p14:tracePt t="94370" x="3525838" y="4881563"/>
          <p14:tracePt t="94385" x="3525838" y="4872038"/>
          <p14:tracePt t="94409" x="3525838" y="4852988"/>
          <p14:tracePt t="94421" x="3516313" y="4843463"/>
          <p14:tracePt t="94425" x="3516313" y="4835525"/>
          <p14:tracePt t="94436" x="3506788" y="4826000"/>
          <p14:tracePt t="94441" x="3497263" y="4806950"/>
          <p14:tracePt t="94449" x="3479800" y="4779963"/>
          <p14:tracePt t="94456" x="3460750" y="4760913"/>
          <p14:tracePt t="94464" x="3405188" y="4695825"/>
          <p14:tracePt t="94473" x="3395663" y="4676775"/>
          <p14:tracePt t="94480" x="3368675" y="4649788"/>
          <p14:tracePt t="94488" x="3330575" y="4602163"/>
          <p14:tracePt t="94505" x="3294063" y="4538663"/>
          <p14:tracePt t="94515" x="3284538" y="4519613"/>
          <p14:tracePt t="94517" x="3275013" y="4510088"/>
          <p14:tracePt t="94530" x="3257550" y="4491038"/>
          <p14:tracePt t="94534" x="3248025" y="4481513"/>
          <p14:tracePt t="94545" x="3209925" y="4445000"/>
          <p14:tracePt t="94550" x="3192463" y="4425950"/>
          <p14:tracePt t="94560" x="3163888" y="4398963"/>
          <p14:tracePt t="94568" x="3127375" y="4370388"/>
          <p14:tracePt t="94573" x="3108325" y="4360863"/>
          <p14:tracePt t="94583" x="3062288" y="4343400"/>
          <p14:tracePt t="94598" x="3016250" y="4314825"/>
          <p14:tracePt t="94609" x="2987675" y="4287838"/>
          <p14:tracePt t="94614" x="2968625" y="4287838"/>
          <p14:tracePt t="94624" x="2959100" y="4278313"/>
          <p14:tracePt t="94630" x="2951163" y="4268788"/>
          <p14:tracePt t="94639" x="2932113" y="4259263"/>
          <p14:tracePt t="94643" x="2922588" y="4249738"/>
          <p14:tracePt t="94653" x="2895600" y="4249738"/>
          <p14:tracePt t="94662" x="2886075" y="4249738"/>
          <p14:tracePt t="94670" x="2876550" y="4241800"/>
          <p14:tracePt t="94677" x="2857500" y="4241800"/>
          <p14:tracePt t="94693" x="2838450" y="4241800"/>
          <p14:tracePt t="94706" x="2830513" y="4241800"/>
          <p14:tracePt t="94719" x="2811463" y="4241800"/>
          <p14:tracePt t="94725" x="2801938" y="4249738"/>
          <p14:tracePt t="94734" x="2774950" y="4259263"/>
          <p14:tracePt t="94737" x="2755900" y="4278313"/>
          <p14:tracePt t="94748" x="2746375" y="4287838"/>
          <p14:tracePt t="94754" x="2727325" y="4305300"/>
          <p14:tracePt t="94763" x="2700338" y="4333875"/>
          <p14:tracePt t="94769" x="2681288" y="4352925"/>
          <p14:tracePt t="94778" x="2654300" y="4389438"/>
          <p14:tracePt t="94788" x="2616200" y="4435475"/>
          <p14:tracePt t="94798" x="2598738" y="4464050"/>
          <p14:tracePt t="94803" x="2579688" y="4481513"/>
          <p14:tracePt t="94814" x="2560638" y="4491038"/>
          <p14:tracePt t="94818" x="2560638" y="4500563"/>
          <p14:tracePt t="94827" x="2524125" y="4529138"/>
          <p14:tracePt t="94836" x="2514600" y="4529138"/>
          <p14:tracePt t="94842" x="2505075" y="4546600"/>
          <p14:tracePt t="94847" x="2495550" y="4546600"/>
          <p14:tracePt t="94856" x="2486025" y="4565650"/>
          <p14:tracePt t="94865" x="2478088" y="4565650"/>
          <p14:tracePt t="94871" x="2468563" y="4594225"/>
          <p14:tracePt t="94880" x="2459038" y="4594225"/>
          <p14:tracePt t="94896" x="2439988" y="4602163"/>
          <p14:tracePt t="94912" x="2430463" y="4611688"/>
          <p14:tracePt t="94922" x="2420938" y="4611688"/>
          <p14:tracePt t="94937" x="2413000" y="4630738"/>
          <p14:tracePt t="94943" x="2403475" y="4630738"/>
          <p14:tracePt t="94951" x="2393950" y="4630738"/>
          <p14:tracePt t="94960" x="2374900" y="4640263"/>
          <p14:tracePt t="94965" x="2365375" y="4649788"/>
          <p14:tracePt t="94975" x="2357438" y="4659313"/>
          <p14:tracePt t="94986" x="2347913" y="4667250"/>
          <p14:tracePt t="94992" x="2338388" y="4667250"/>
          <p14:tracePt t="95006" x="2328863" y="4686300"/>
          <p14:tracePt t="95017" x="2319338" y="4686300"/>
          <p14:tracePt t="95023" x="2319338" y="4695825"/>
          <p14:tracePt t="95031" x="2309813" y="4705350"/>
          <p14:tracePt t="95037" x="2300288" y="4714875"/>
          <p14:tracePt t="95054" x="2292350" y="4722813"/>
          <p14:tracePt t="95060" x="2292350" y="4732338"/>
          <p14:tracePt t="95068" x="2292350" y="4741863"/>
          <p14:tracePt t="95081" x="2282825" y="4741863"/>
          <p14:tracePt t="95096" x="2282825" y="4770438"/>
          <p14:tracePt t="95116" x="2282825" y="4779963"/>
          <p14:tracePt t="95125" x="2282825" y="4797425"/>
          <p14:tracePt t="95132" x="2282825" y="4816475"/>
          <p14:tracePt t="95139" x="2292350" y="4826000"/>
          <p14:tracePt t="95146" x="2292350" y="4843463"/>
          <p14:tracePt t="95153" x="2300288" y="4852988"/>
          <p14:tracePt t="95164" x="2309813" y="4891088"/>
          <p14:tracePt t="95181" x="2338388" y="4918075"/>
          <p14:tracePt t="95195" x="2338388" y="4927600"/>
          <p14:tracePt t="95226" x="2347913" y="4937125"/>
          <p14:tracePt t="95233" x="2357438" y="4946650"/>
          <p14:tracePt t="95241" x="2365375" y="4956175"/>
          <p14:tracePt t="95248" x="2374900" y="4956175"/>
          <p14:tracePt t="95257" x="2393950" y="4973638"/>
          <p14:tracePt t="95272" x="2403475" y="4973638"/>
          <p14:tracePt t="95284" x="2413000" y="4983163"/>
          <p14:tracePt t="95298" x="2420938" y="4983163"/>
          <p14:tracePt t="95304" x="2420938" y="4992688"/>
          <p14:tracePt t="95336" x="2430463" y="5002213"/>
          <p14:tracePt t="95342" x="2439988" y="5011738"/>
          <p14:tracePt t="95350" x="2449513" y="5021263"/>
          <p14:tracePt t="95364" x="2459038" y="5029200"/>
          <p14:tracePt t="95383" x="2478088" y="5057775"/>
          <p14:tracePt t="95393" x="2486025" y="5057775"/>
          <p14:tracePt t="95398" x="2495550" y="5076825"/>
          <p14:tracePt t="95408" x="2524125" y="5076825"/>
          <p14:tracePt t="95415" x="2533650" y="5084763"/>
          <p14:tracePt t="95421" x="2551113" y="5094288"/>
          <p14:tracePt t="95430" x="2560638" y="5094288"/>
          <p14:tracePt t="95437" x="2570163" y="5094288"/>
          <p14:tracePt t="95443" x="2598738" y="5103813"/>
          <p14:tracePt t="95459" x="2606675" y="5103813"/>
          <p14:tracePt t="95785" x="2654300" y="5103813"/>
          <p14:tracePt t="95791" x="2700338" y="5103813"/>
          <p14:tracePt t="95800" x="2736850" y="5113338"/>
          <p14:tracePt t="95807" x="2792413" y="5132388"/>
          <p14:tracePt t="95814" x="2838450" y="5132388"/>
          <p14:tracePt t="95823" x="2895600" y="5141913"/>
          <p14:tracePt t="95828" x="2959100" y="5141913"/>
          <p14:tracePt t="95839" x="3127375" y="5159375"/>
          <p14:tracePt t="95853" x="3265488" y="5187950"/>
          <p14:tracePt t="95865" x="3359150" y="5205413"/>
          <p14:tracePt t="95868" x="3414713" y="5214938"/>
          <p14:tracePt t="95879" x="3470275" y="5224463"/>
          <p14:tracePt t="95886" x="3516313" y="5243513"/>
          <p14:tracePt t="95893" x="3535363" y="5243513"/>
          <p14:tracePt t="95900" x="3590925" y="5253038"/>
          <p14:tracePt t="95908" x="3609975" y="5262563"/>
          <p14:tracePt t="95917" x="3646488" y="5262563"/>
          <p14:tracePt t="95923" x="3683000" y="5262563"/>
          <p14:tracePt t="95933" x="3748088" y="5289550"/>
          <p14:tracePt t="95947" x="3767138" y="5289550"/>
          <p14:tracePt t="95948" x="3786188" y="5289550"/>
          <p14:tracePt t="95959" x="3822700" y="5289550"/>
          <p14:tracePt t="95963" x="3878263" y="5318125"/>
          <p14:tracePt t="97903" x="3897313" y="5308600"/>
          <p14:tracePt t="97906" x="3897313" y="5280025"/>
          <p14:tracePt t="97918" x="3906838" y="5270500"/>
          <p14:tracePt t="97922" x="3914775" y="5262563"/>
          <p14:tracePt t="97932" x="3924300" y="5214938"/>
          <p14:tracePt t="97936" x="3943350" y="5178425"/>
          <p14:tracePt t="97946" x="3952875" y="5149850"/>
          <p14:tracePt t="97954" x="3962400" y="5094288"/>
          <p14:tracePt t="97961" x="3971925" y="5076825"/>
          <p14:tracePt t="97970" x="3989388" y="4983163"/>
          <p14:tracePt t="97984" x="4017963" y="4900613"/>
          <p14:tracePt t="97997" x="4027488" y="4843463"/>
          <p14:tracePt t="98000" x="4044950" y="4770438"/>
          <p14:tracePt t="98012" x="4054475" y="4722813"/>
          <p14:tracePt t="98018" x="4054475" y="4630738"/>
          <p14:tracePt t="98028" x="4064000" y="4556125"/>
          <p14:tracePt t="98033" x="4064000" y="4510088"/>
          <p14:tracePt t="98040" x="4064000" y="4454525"/>
          <p14:tracePt t="98048" x="4083050" y="4418013"/>
          <p14:tracePt t="98055" x="4083050" y="4370388"/>
          <p14:tracePt t="98064" x="4073525" y="4305300"/>
          <p14:tracePt t="98068" x="4073525" y="4249738"/>
          <p14:tracePt t="98077" x="4073525" y="4121150"/>
          <p14:tracePt t="98092" x="4064000" y="4046538"/>
          <p14:tracePt t="98096" x="4064000" y="4008438"/>
          <p14:tracePt t="98106" x="4044950" y="3962400"/>
          <p14:tracePt t="98111" x="4044950" y="3906838"/>
          <p14:tracePt t="98121" x="4035425" y="3860800"/>
          <p14:tracePt t="98126" x="4027488" y="3822700"/>
          <p14:tracePt t="98135" x="4027488" y="3814763"/>
          <p14:tracePt t="98142" x="4017963" y="3786188"/>
          <p14:tracePt t="98149" x="4017963" y="3776663"/>
          <p14:tracePt t="98159" x="4008438" y="3767138"/>
          <p14:tracePt t="98164" x="4008438" y="3759200"/>
          <p14:tracePt t="98527" x="4008438" y="3684588"/>
          <p14:tracePt t="98533" x="4035425" y="3590925"/>
          <p14:tracePt t="98541" x="4092575" y="3452813"/>
          <p14:tracePt t="98552" x="4138613" y="3238500"/>
          <p14:tracePt t="98563" x="4175125" y="3098800"/>
          <p14:tracePt t="98567" x="4230688" y="2960688"/>
          <p14:tracePt t="98578" x="4240213" y="2867025"/>
          <p14:tracePt t="98583" x="4314825" y="2681288"/>
          <p14:tracePt t="98591" x="4351338" y="2524125"/>
          <p14:tracePt t="98595" x="4389438" y="2338388"/>
          <p14:tracePt t="98608" x="4445000" y="2135188"/>
          <p14:tracePt t="98613" x="4500563" y="1884363"/>
          <p14:tracePt t="98622" x="4537075" y="1652588"/>
          <p14:tracePt t="98629" x="4583113" y="1373188"/>
          <p14:tracePt t="98636" x="4630738" y="94615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rgbClr val="BBE7F7"/>
            </a:gs>
            <a:gs pos="52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2717" y="795047"/>
            <a:ext cx="7838554" cy="1655762"/>
          </a:xfrm>
        </p:spPr>
        <p:txBody>
          <a:bodyPr>
            <a:noAutofit/>
          </a:bodyPr>
          <a:lstStyle/>
          <a:p>
            <a:r>
              <a:rPr lang="fr-FR" sz="8800" b="1" dirty="0">
                <a:solidFill>
                  <a:schemeClr val="accent3">
                    <a:lumMod val="50000"/>
                  </a:schemeClr>
                </a:solidFill>
              </a:rPr>
              <a:t>Stratégie </a:t>
            </a:r>
          </a:p>
          <a:p>
            <a:r>
              <a:rPr lang="fr-FR" sz="8800" b="1" dirty="0">
                <a:solidFill>
                  <a:schemeClr val="accent3">
                    <a:lumMod val="50000"/>
                  </a:schemeClr>
                </a:solidFill>
              </a:rPr>
              <a:t>de solubilisation </a:t>
            </a: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 rot="2606768">
            <a:off x="3195144" y="3631403"/>
            <a:ext cx="5659128" cy="5585973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8359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2966">
        <p:split orient="vert"/>
      </p:transition>
    </mc:Choice>
    <mc:Fallback xmlns="">
      <p:transition spd="slow" advTm="42966">
        <p:split orient="vert"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37230" x="6115050" y="28575"/>
          <p14:tracePt t="37236" x="6105525" y="84138"/>
          <p14:tracePt t="37243" x="6096000" y="120650"/>
          <p14:tracePt t="37253" x="6067425" y="204788"/>
          <p14:tracePt t="37265" x="6040438" y="333375"/>
          <p14:tracePt t="37580" x="6003925" y="511175"/>
          <p14:tracePt t="37585" x="5965825" y="668338"/>
          <p14:tracePt t="37591" x="5946775" y="808038"/>
          <p14:tracePt t="37599" x="5910263" y="965200"/>
          <p14:tracePt t="37607" x="5873750" y="1104900"/>
          <p14:tracePt t="37613" x="5864225" y="1225550"/>
          <p14:tracePt t="37621" x="5827713" y="1317625"/>
          <p14:tracePt t="37629" x="5762625" y="1549400"/>
          <p14:tracePt t="37647" x="5668963" y="1939925"/>
          <p14:tracePt t="37657" x="5641975" y="2051050"/>
          <p14:tracePt t="37661" x="5603875" y="2171700"/>
          <p14:tracePt t="37670" x="5567363" y="2328863"/>
          <p14:tracePt t="37678" x="5529263" y="2468563"/>
          <p14:tracePt t="37686" x="5502275" y="2608263"/>
          <p14:tracePt t="37692" x="5465763" y="2746375"/>
          <p14:tracePt t="37700" x="5427663" y="2840038"/>
          <p14:tracePt t="37707" x="5418138" y="2895600"/>
          <p14:tracePt t="37715" x="5391150" y="2951163"/>
          <p14:tracePt t="37724" x="5391150" y="2970213"/>
          <p14:tracePt t="37729" x="5362575" y="3025775"/>
          <p14:tracePt t="37738" x="5345113" y="3071813"/>
          <p14:tracePt t="37751" x="5316538" y="3127375"/>
          <p14:tracePt t="37753" x="5307013" y="3163888"/>
          <p14:tracePt t="37766" x="5289550" y="3211513"/>
          <p14:tracePt t="37771" x="5260975" y="3267075"/>
          <p14:tracePt t="37780" x="5260975" y="3284538"/>
          <p14:tracePt t="37783" x="5232400" y="3340100"/>
          <p14:tracePt t="37794" x="5232400" y="3359150"/>
          <p14:tracePt t="37801" x="5224463" y="3397250"/>
          <p14:tracePt t="37810" x="5214938" y="3405188"/>
          <p14:tracePt t="37818" x="5205413" y="3452813"/>
          <p14:tracePt t="37823" x="5205413" y="3470275"/>
          <p14:tracePt t="37833" x="5195888" y="3498850"/>
          <p14:tracePt t="37845" x="5195888" y="3508375"/>
          <p14:tracePt t="37848" x="5186363" y="3517900"/>
          <p14:tracePt t="37860" x="5186363" y="3535363"/>
          <p14:tracePt t="37874" x="5186363" y="3544888"/>
          <p14:tracePt t="37879" x="5176838" y="3554413"/>
          <p14:tracePt t="37896" x="5176838" y="3563938"/>
          <p14:tracePt t="37910" x="5168900" y="3573463"/>
          <p14:tracePt t="38037" x="5168900" y="3563938"/>
          <p14:tracePt t="38048" x="5168900" y="3544888"/>
          <p14:tracePt t="38051" x="5168900" y="3517900"/>
          <p14:tracePt t="38063" x="5168900" y="3498850"/>
          <p14:tracePt t="38068" x="5168900" y="3479800"/>
          <p14:tracePt t="38077" x="5168900" y="3460750"/>
          <p14:tracePt t="38086" x="5168900" y="3424238"/>
          <p14:tracePt t="38092" x="5168900" y="3397250"/>
          <p14:tracePt t="38101" x="5168900" y="3378200"/>
          <p14:tracePt t="38108" x="5168900" y="3340100"/>
          <p14:tracePt t="38116" x="5149850" y="3303588"/>
          <p14:tracePt t="38128" x="5149850" y="3276600"/>
          <p14:tracePt t="38132" x="5140325" y="3238500"/>
          <p14:tracePt t="38143" x="5130800" y="3219450"/>
          <p14:tracePt t="38147" x="5130800" y="3192463"/>
          <p14:tracePt t="38157" x="5121275" y="3173413"/>
          <p14:tracePt t="38164" x="5121275" y="3155950"/>
          <p14:tracePt t="38172" x="5121275" y="3127375"/>
          <p14:tracePt t="38179" x="5103813" y="3108325"/>
          <p14:tracePt t="38186" x="5103813" y="3098800"/>
          <p14:tracePt t="38195" x="5094288" y="3081338"/>
          <p14:tracePt t="38201" x="5094288" y="3052763"/>
          <p14:tracePt t="38210" x="5084763" y="3025775"/>
          <p14:tracePt t="38222" x="5084763" y="3006725"/>
          <p14:tracePt t="38226" x="5075238" y="2978150"/>
          <p14:tracePt t="38237" x="5065713" y="2960688"/>
          <p14:tracePt t="38242" x="5065713" y="2922588"/>
          <p14:tracePt t="38252" x="5048250" y="2886075"/>
          <p14:tracePt t="38255" x="5038725" y="2867025"/>
          <p14:tracePt t="38266" x="5038725" y="2840038"/>
          <p14:tracePt t="38273" x="5038725" y="2794000"/>
          <p14:tracePt t="38281" x="5029200" y="2765425"/>
          <p14:tracePt t="38288" x="5019675" y="2746375"/>
          <p14:tracePt t="38294" x="5019675" y="2728913"/>
          <p14:tracePt t="38305" x="5019675" y="2681288"/>
          <p14:tracePt t="38320" x="5000625" y="2635250"/>
          <p14:tracePt t="38331" x="5000625" y="2625725"/>
          <p14:tracePt t="38346" x="4991100" y="2608263"/>
          <p14:tracePt t="38361" x="4991100" y="2589213"/>
          <p14:tracePt t="38375" x="4983163" y="2579688"/>
          <p14:tracePt t="38383" x="4973638" y="2570163"/>
          <p14:tracePt t="38399" x="4954588" y="2533650"/>
          <p14:tracePt t="38411" x="4954588" y="2524125"/>
          <p14:tracePt t="38415" x="4935538" y="2505075"/>
          <p14:tracePt t="38426" x="4927600" y="2505075"/>
          <p14:tracePt t="38429" x="4908550" y="2487613"/>
          <p14:tracePt t="38440" x="4889500" y="2459038"/>
          <p14:tracePt t="38446" x="4862513" y="2439988"/>
          <p14:tracePt t="38454" x="4824413" y="2422525"/>
          <p14:tracePt t="38462" x="4806950" y="2413000"/>
          <p14:tracePt t="38469" x="4768850" y="2384425"/>
          <p14:tracePt t="38478" x="4732338" y="2376488"/>
          <p14:tracePt t="38483" x="4703763" y="2366963"/>
          <p14:tracePt t="38494" x="4648200" y="2338388"/>
          <p14:tracePt t="38508" x="4592638" y="2328863"/>
          <p14:tracePt t="38520" x="4556125" y="2319338"/>
          <p14:tracePt t="38525" x="4527550" y="2301875"/>
          <p14:tracePt t="38534" x="4518025" y="2292350"/>
          <p14:tracePt t="38539" x="4491038" y="2282825"/>
          <p14:tracePt t="38551" x="4462463" y="2273300"/>
          <p14:tracePt t="38554" x="4445000" y="2263775"/>
          <p14:tracePt t="38564" x="4416425" y="2255838"/>
          <p14:tracePt t="38572" x="4397375" y="2236788"/>
          <p14:tracePt t="38577" x="4360863" y="2227263"/>
          <p14:tracePt t="38588" x="4314825" y="2198688"/>
          <p14:tracePt t="38599" x="4295775" y="2198688"/>
          <p14:tracePt t="38604" x="4259263" y="2190750"/>
          <p14:tracePt t="38613" x="4240213" y="2190750"/>
          <p14:tracePt t="38620" x="4213225" y="2181225"/>
          <p14:tracePt t="38628" x="4194175" y="2181225"/>
          <p14:tracePt t="38634" x="4165600" y="2181225"/>
          <p14:tracePt t="38642" x="4148138" y="2181225"/>
          <p14:tracePt t="38658" x="4129088" y="2181225"/>
          <p14:tracePt t="38667" x="4110038" y="2181225"/>
          <p14:tracePt t="38683" x="4083050" y="2181225"/>
          <p14:tracePt t="38708" x="4073525" y="2181225"/>
          <p14:tracePt t="38726" x="4064000" y="2181225"/>
          <p14:tracePt t="38853" x="4064000" y="2190750"/>
          <p14:tracePt t="38897" x="4064000" y="2198688"/>
          <p14:tracePt t="38940" x="4092575" y="2208213"/>
          <p14:tracePt t="38948" x="4100513" y="2217738"/>
          <p14:tracePt t="38955" x="4119563" y="2227263"/>
          <p14:tracePt t="38965" x="4138613" y="2227263"/>
          <p14:tracePt t="38977" x="4156075" y="2227263"/>
          <p14:tracePt t="38991" x="4184650" y="2227263"/>
          <p14:tracePt t="38997" x="4203700" y="2227263"/>
          <p14:tracePt t="39006" x="4213225" y="2227263"/>
          <p14:tracePt t="39013" x="4230688" y="2227263"/>
          <p14:tracePt t="39022" x="4268788" y="2227263"/>
          <p14:tracePt t="39025" x="4305300" y="2246313"/>
          <p14:tracePt t="39035" x="4370388" y="2255838"/>
          <p14:tracePt t="39043" x="4445000" y="2273300"/>
          <p14:tracePt t="39049" x="4602163" y="2301875"/>
          <p14:tracePt t="39058" x="4899025" y="2376488"/>
          <p14:tracePt t="39076" x="5205413" y="2459038"/>
          <p14:tracePt t="39085" x="5381625" y="2497138"/>
          <p14:tracePt t="39090" x="5567363" y="2533650"/>
          <p14:tracePt t="39101" x="5743575" y="2570163"/>
          <p14:tracePt t="39104" x="5929313" y="2608263"/>
          <p14:tracePt t="39114" x="6086475" y="2644775"/>
          <p14:tracePt t="39120" x="6272213" y="2681288"/>
          <p14:tracePt t="39128" x="6429375" y="2719388"/>
          <p14:tracePt t="39137" x="6569075" y="2746375"/>
          <p14:tracePt t="39144" x="6662738" y="2765425"/>
          <p14:tracePt t="39153" x="6846888" y="2794000"/>
          <p14:tracePt t="39168" x="6931025" y="2794000"/>
          <p14:tracePt t="39180" x="6986588" y="2794000"/>
          <p14:tracePt t="39185" x="7015163" y="2794000"/>
          <p14:tracePt t="39194" x="7070725" y="2794000"/>
          <p14:tracePt t="39199" x="7116763" y="2794000"/>
          <p14:tracePt t="39209" x="7172325" y="2794000"/>
          <p14:tracePt t="39215" x="7218363" y="2794000"/>
          <p14:tracePt t="39224" x="7264400" y="2794000"/>
          <p14:tracePt t="39232" x="7358063" y="2794000"/>
          <p14:tracePt t="39238" x="7404100" y="2784475"/>
          <p14:tracePt t="39247" x="7478713" y="2765425"/>
          <p14:tracePt t="39251" x="7543800" y="2765425"/>
          <p14:tracePt t="39259" x="7599363" y="2765425"/>
          <p14:tracePt t="39264" x="7664450" y="2755900"/>
          <p14:tracePt t="39274" x="7739063" y="2736850"/>
          <p14:tracePt t="39277" x="7831138" y="2736850"/>
          <p14:tracePt t="39289" x="7896225" y="2736850"/>
          <p14:tracePt t="39294" x="7970838" y="2719388"/>
          <p14:tracePt t="39303" x="8035925" y="2719388"/>
          <p14:tracePt t="39309" x="8108950" y="2709863"/>
          <p14:tracePt t="39316" x="8183563" y="2709863"/>
          <p14:tracePt t="39326" x="8248650" y="2709863"/>
          <p14:tracePt t="39333" x="8313738" y="2709863"/>
          <p14:tracePt t="39341" x="8415338" y="2690813"/>
          <p14:tracePt t="39346" x="8480425" y="2681288"/>
          <p14:tracePt t="39353" x="8591550" y="2681288"/>
          <p14:tracePt t="39357" x="8712200" y="2663825"/>
          <p14:tracePt t="39368" x="8786813" y="2644775"/>
          <p14:tracePt t="39373" x="8851900" y="2635250"/>
          <p14:tracePt t="39383" x="8926513" y="2616200"/>
          <p14:tracePt t="39388" x="8963025" y="2598738"/>
          <p14:tracePt t="39396" x="9018588" y="2598738"/>
          <p14:tracePt t="39403" x="9064625" y="2570163"/>
          <p14:tracePt t="39412" x="9120188" y="2543175"/>
          <p14:tracePt t="39419" x="9158288" y="2514600"/>
          <p14:tracePt t="39427" x="9185275" y="2505075"/>
          <p14:tracePt t="39436" x="9204325" y="2497138"/>
          <p14:tracePt t="39441" x="9232900" y="2468563"/>
          <p14:tracePt t="39452" x="9278938" y="2403475"/>
          <p14:tracePt t="39462" x="9296400" y="2366963"/>
          <p14:tracePt t="39466" x="9305925" y="2282825"/>
          <p14:tracePt t="39477" x="9305925" y="2152650"/>
          <p14:tracePt t="39482" x="9296400" y="2032000"/>
          <p14:tracePt t="39492" x="9269413" y="1893888"/>
          <p14:tracePt t="39496" x="9213850" y="1735138"/>
          <p14:tracePt t="39506" x="9139238" y="1549400"/>
          <p14:tracePt t="39514" x="9093200" y="1447800"/>
          <p14:tracePt t="39521" x="9018588" y="1327150"/>
          <p14:tracePt t="39528" x="8907463" y="1169988"/>
          <p14:tracePt t="39535" x="8823325" y="1066800"/>
          <p14:tracePt t="39546" x="8694738" y="900113"/>
          <p14:tracePt t="39561" x="8509000" y="695325"/>
          <p14:tracePt t="39572" x="8424863" y="631825"/>
          <p14:tracePt t="39576" x="8323263" y="566738"/>
          <p14:tracePt t="39586" x="8220075" y="492125"/>
          <p14:tracePt t="39591" x="8081963" y="427038"/>
          <p14:tracePt t="39600" x="7896225" y="371475"/>
          <p14:tracePt t="39608" x="7739063" y="315913"/>
          <p14:tracePt t="39616" x="7561263" y="277813"/>
          <p14:tracePt t="39624" x="7423150" y="241300"/>
          <p14:tracePt t="39629" x="7256463" y="212725"/>
          <p14:tracePt t="39639" x="6902450" y="176213"/>
          <p14:tracePt t="39650" x="6680200" y="157163"/>
          <p14:tracePt t="39653" x="6523038" y="139700"/>
          <p14:tracePt t="39668" x="6364288" y="139700"/>
          <p14:tracePt t="39670" x="6161088" y="101600"/>
          <p14:tracePt t="39680" x="5984875" y="101600"/>
          <p14:tracePt t="39685" x="5808663" y="65088"/>
          <p14:tracePt t="39694" x="5622925" y="65088"/>
          <p14:tracePt t="39701" x="5465763" y="74613"/>
          <p14:tracePt t="39709" x="5307013" y="92075"/>
          <p14:tracePt t="39716" x="5084763" y="130175"/>
          <p14:tracePt t="39724" x="4908550" y="149225"/>
          <p14:tracePt t="39730" x="4751388" y="176213"/>
          <p14:tracePt t="39739" x="4630738" y="195263"/>
          <p14:tracePt t="39750" x="4445000" y="260350"/>
          <p14:tracePt t="39761" x="4389438" y="277813"/>
          <p14:tracePt t="39764" x="4295775" y="306388"/>
          <p14:tracePt t="39775" x="4240213" y="315913"/>
          <p14:tracePt t="39780" x="4184650" y="342900"/>
          <p14:tracePt t="39789" x="4110038" y="381000"/>
          <p14:tracePt t="39796" x="4054475" y="407988"/>
          <p14:tracePt t="39804" x="4008438" y="463550"/>
          <p14:tracePt t="39811" x="3933825" y="528638"/>
          <p14:tracePt t="39818" x="3832225" y="631825"/>
          <p14:tracePt t="39827" x="3738563" y="733425"/>
          <p14:tracePt t="39833" x="3675063" y="835025"/>
          <p14:tracePt t="39842" x="3489325" y="1039813"/>
          <p14:tracePt t="39854" x="3405188" y="1141413"/>
          <p14:tracePt t="39858" x="3294063" y="1308100"/>
          <p14:tracePt t="39870" x="3200400" y="1447800"/>
          <p14:tracePt t="39873" x="3127375" y="1614488"/>
          <p14:tracePt t="39883" x="3062288" y="1735138"/>
          <p14:tracePt t="39889" x="3006725" y="1836738"/>
          <p14:tracePt t="39898" x="2941638" y="1930400"/>
          <p14:tracePt t="39904" x="2913063" y="2032000"/>
          <p14:tracePt t="39912" x="2867025" y="2106613"/>
          <p14:tracePt t="39919" x="2830513" y="2208213"/>
          <p14:tracePt t="39928" x="2801938" y="2301875"/>
          <p14:tracePt t="39938" x="2755900" y="2449513"/>
          <p14:tracePt t="39952" x="2727325" y="2533650"/>
          <p14:tracePt t="39964" x="2700338" y="2608263"/>
          <p14:tracePt t="39968" x="2671763" y="2700338"/>
          <p14:tracePt t="39977" x="2654300" y="2794000"/>
          <p14:tracePt t="39984" x="2625725" y="2876550"/>
          <p14:tracePt t="39991" x="2625725" y="2922588"/>
          <p14:tracePt t="40001" x="2598738" y="3025775"/>
          <p14:tracePt t="40008" x="2598738" y="3062288"/>
          <p14:tracePt t="40015" x="2598738" y="3117850"/>
          <p14:tracePt t="40021" x="2579688" y="3155950"/>
          <p14:tracePt t="40032" x="2570163" y="3219450"/>
          <p14:tracePt t="40045" x="2570163" y="3276600"/>
          <p14:tracePt t="40058" x="2589213" y="3332163"/>
          <p14:tracePt t="40062" x="2589213" y="3378200"/>
          <p14:tracePt t="40072" x="2606675" y="3433763"/>
          <p14:tracePt t="40079" x="2606675" y="3470275"/>
          <p14:tracePt t="40087" x="2625725" y="3489325"/>
          <p14:tracePt t="40094" x="2635250" y="3517900"/>
          <p14:tracePt t="40108" x="2644775" y="3535363"/>
          <p14:tracePt t="40116" x="2644775" y="3544888"/>
          <p14:tracePt t="40126" x="2644775" y="3554413"/>
          <p14:tracePt t="40140" x="2654300" y="3554413"/>
          <p14:tracePt t="40156" x="2654300" y="3573463"/>
          <p14:tracePt t="40166" x="2662238" y="3573463"/>
          <p14:tracePt t="40173" x="2671763" y="3600450"/>
          <p14:tracePt t="40188" x="2690813" y="3619500"/>
          <p14:tracePt t="40194" x="2709863" y="3629025"/>
          <p14:tracePt t="40210" x="2755900" y="3711575"/>
          <p14:tracePt t="40220" x="2811463" y="3759200"/>
          <p14:tracePt t="40234" x="2857500" y="3795713"/>
          <p14:tracePt t="40249" x="2886075" y="3822700"/>
          <p14:tracePt t="40260" x="2895600" y="3832225"/>
          <p14:tracePt t="40267" x="2932113" y="3832225"/>
          <p14:tracePt t="40276" x="2941638" y="3841750"/>
          <p14:tracePt t="40281" x="2968625" y="3870325"/>
          <p14:tracePt t="40290" x="3024188" y="3879850"/>
          <p14:tracePt t="40299" x="3062288" y="3906838"/>
          <p14:tracePt t="40304" x="3144838" y="3916363"/>
          <p14:tracePt t="40313" x="3238500" y="3935413"/>
          <p14:tracePt t="40317" x="3359150" y="3971925"/>
          <p14:tracePt t="40327" x="3590925" y="4037013"/>
          <p14:tracePt t="40341" x="3748088" y="4073525"/>
          <p14:tracePt t="40345" x="3887788" y="4102100"/>
          <p14:tracePt t="40354" x="4008438" y="4138613"/>
          <p14:tracePt t="40360" x="4129088" y="4176713"/>
          <p14:tracePt t="40369" x="4221163" y="4184650"/>
          <p14:tracePt t="40375" x="4268788" y="4203700"/>
          <p14:tracePt t="40385" x="4360863" y="4213225"/>
          <p14:tracePt t="40391" x="4452938" y="4232275"/>
          <p14:tracePt t="40400" x="4592638" y="4249738"/>
          <p14:tracePt t="40409" x="4732338" y="4287838"/>
          <p14:tracePt t="40413" x="4870450" y="4287838"/>
          <p14:tracePt t="40424" x="5205413" y="4297363"/>
          <p14:tracePt t="40435" x="5400675" y="4314825"/>
          <p14:tracePt t="40438" x="5603875" y="4314825"/>
          <p14:tracePt t="40453" x="5891213" y="4314825"/>
          <p14:tracePt t="40464" x="6049963" y="4314825"/>
          <p14:tracePt t="40469" x="6142038" y="4314825"/>
          <p14:tracePt t="40478" x="6235700" y="4314825"/>
          <p14:tracePt t="40486" x="6318250" y="4314825"/>
          <p14:tracePt t="40493" x="6392863" y="4314825"/>
          <p14:tracePt t="40501" x="6429375" y="4314825"/>
          <p14:tracePt t="40508" x="6467475" y="4314825"/>
          <p14:tracePt t="40518" x="6532563" y="4297363"/>
          <p14:tracePt t="40856" x="6653213" y="4297363"/>
          <p14:tracePt t="40862" x="6764338" y="4297363"/>
          <p14:tracePt t="40870" x="6902450" y="4297363"/>
          <p14:tracePt t="40878" x="7023100" y="4324350"/>
          <p14:tracePt t="40885" x="7153275" y="4324350"/>
          <p14:tracePt t="40891" x="7246938" y="4352925"/>
          <p14:tracePt t="40899" x="7339013" y="4352925"/>
          <p14:tracePt t="40910" x="7553325" y="4389438"/>
          <p14:tracePt t="40924" x="7710488" y="4408488"/>
          <p14:tracePt t="40926" x="7821613" y="4425950"/>
          <p14:tracePt t="40935" x="7932738" y="4425950"/>
          <p14:tracePt t="40940" x="8053388" y="4454525"/>
          <p14:tracePt t="40950" x="8137525" y="4454525"/>
          <p14:tracePt t="40955" x="8258175" y="4454525"/>
          <p14:tracePt t="40965" x="8323263" y="4454525"/>
          <p14:tracePt t="40972" x="8388350" y="4454525"/>
          <p14:tracePt t="40979" x="8461375" y="4454525"/>
          <p14:tracePt t="40988" x="8564563" y="4454525"/>
          <p14:tracePt t="41004" x="8656638" y="4435475"/>
          <p14:tracePt t="41018" x="8731250" y="4445000"/>
          <p14:tracePt t="41029" x="8750300" y="4445000"/>
          <p14:tracePt t="41034" x="8786813" y="4445000"/>
          <p14:tracePt t="41044" x="8805863" y="4445000"/>
          <p14:tracePt t="41049" x="8842375" y="4454525"/>
          <p14:tracePt t="41058" x="8878888" y="4454525"/>
          <p14:tracePt t="41066" x="8897938" y="4454525"/>
          <p14:tracePt t="41074" x="8926513" y="4454525"/>
          <p14:tracePt t="41083" x="8972550" y="4435475"/>
          <p14:tracePt t="41098" x="8999538" y="4435475"/>
          <p14:tracePt t="41109" x="9009063" y="4435475"/>
          <p14:tracePt t="41123" x="9018588" y="4435475"/>
          <p14:tracePt t="41128" x="9028113" y="4435475"/>
          <p14:tracePt t="41143" x="9037638" y="4435475"/>
          <p14:tracePt t="41152" x="9047163" y="4435475"/>
          <p14:tracePt t="41168" x="9055100" y="4435475"/>
          <p14:tracePt t="41176" x="9064625" y="4425950"/>
          <p14:tracePt t="41192" x="9074150" y="4425950"/>
          <p14:tracePt t="41208" x="9083675" y="4425950"/>
          <p14:tracePt t="41436" x="9093200" y="4418013"/>
          <p14:tracePt t="41445" x="9102725" y="4379913"/>
          <p14:tracePt t="41452" x="9112250" y="4370388"/>
          <p14:tracePt t="41464" x="9112250" y="4360863"/>
          <p14:tracePt t="41475" x="9112250" y="4333875"/>
          <p14:tracePt t="41490" x="9112250" y="4278313"/>
          <p14:tracePt t="41501" x="9112250" y="4241800"/>
          <p14:tracePt t="41506" x="9112250" y="4184650"/>
          <p14:tracePt t="41516" x="9112250" y="4121150"/>
          <p14:tracePt t="41522" x="9112250" y="4046538"/>
          <p14:tracePt t="41530" x="9093200" y="3935413"/>
          <p14:tracePt t="41537" x="9028113" y="3646488"/>
          <p14:tracePt t="41545" x="8991600" y="3460750"/>
          <p14:tracePt t="41551" x="8907463" y="3136900"/>
          <p14:tracePt t="41559" x="8870950" y="2932113"/>
          <p14:tracePt t="41570" x="8750300" y="2449513"/>
          <p14:tracePt t="41585" x="8637588" y="2125663"/>
          <p14:tracePt t="41594" x="8591550" y="2005013"/>
          <p14:tracePt t="41600" x="8535988" y="1846263"/>
          <p14:tracePt t="41610" x="8489950" y="1763713"/>
          <p14:tracePt t="41614" x="8415338" y="1624013"/>
          <p14:tracePt t="41625" x="8350250" y="1549400"/>
          <p14:tracePt t="41632" x="8267700" y="1401763"/>
          <p14:tracePt t="41639" x="8174038" y="1281113"/>
          <p14:tracePt t="41646" x="8091488" y="1131888"/>
          <p14:tracePt t="41653" x="8007350" y="1057275"/>
          <p14:tracePt t="41662" x="7821613" y="769938"/>
          <p14:tracePt t="41679" x="7635875" y="557213"/>
          <p14:tracePt t="41690" x="7553325" y="482600"/>
          <p14:tracePt t="41692" x="7404100" y="352425"/>
          <p14:tracePt t="41703" x="7256463" y="185738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Introduction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435912" cy="5001575"/>
          </a:xfrm>
        </p:spPr>
        <p:txBody>
          <a:bodyPr>
            <a:normAutofit/>
          </a:bodyPr>
          <a:lstStyle/>
          <a:p>
            <a:pPr algn="l"/>
            <a:r>
              <a:rPr lang="fr-FR" dirty="0">
                <a:sym typeface="Wingdings" panose="05000000000000000000" pitchFamily="2" charset="2"/>
              </a:rPr>
              <a:t> Opération fondamentale car elle permet de </a:t>
            </a:r>
            <a:r>
              <a:rPr lang="fr-FR" b="1" dirty="0">
                <a:sym typeface="Wingdings" panose="05000000000000000000" pitchFamily="2" charset="2"/>
              </a:rPr>
              <a:t>dissoudre</a:t>
            </a:r>
            <a:r>
              <a:rPr lang="fr-FR" dirty="0">
                <a:sym typeface="Wingdings" panose="05000000000000000000" pitchFamily="2" charset="2"/>
              </a:rPr>
              <a:t> des molécules actives pour faire des médicaments</a:t>
            </a:r>
          </a:p>
          <a:p>
            <a:pPr algn="l"/>
            <a:r>
              <a:rPr lang="fr-FR" dirty="0">
                <a:sym typeface="Wingdings" panose="05000000000000000000" pitchFamily="2" charset="2"/>
              </a:rPr>
              <a:t> Solution </a:t>
            </a:r>
            <a:r>
              <a:rPr lang="fr-FR" b="1" dirty="0">
                <a:sym typeface="Wingdings" panose="05000000000000000000" pitchFamily="2" charset="2"/>
              </a:rPr>
              <a:t>moléculaire</a:t>
            </a:r>
            <a:r>
              <a:rPr lang="fr-FR" dirty="0">
                <a:sym typeface="Wingdings" panose="05000000000000000000" pitchFamily="2" charset="2"/>
              </a:rPr>
              <a:t> et solution </a:t>
            </a:r>
            <a:r>
              <a:rPr lang="fr-FR" b="1" dirty="0">
                <a:sym typeface="Wingdings" panose="05000000000000000000" pitchFamily="2" charset="2"/>
              </a:rPr>
              <a:t>colloïdale</a:t>
            </a:r>
            <a:r>
              <a:rPr lang="fr-FR" dirty="0">
                <a:sym typeface="Wingdings" panose="05000000000000000000" pitchFamily="2" charset="2"/>
              </a:rPr>
              <a:t> </a:t>
            </a:r>
          </a:p>
          <a:p>
            <a:pPr algn="l"/>
            <a:r>
              <a:rPr lang="fr-FR" dirty="0">
                <a:sym typeface="Wingdings" panose="05000000000000000000" pitchFamily="2" charset="2"/>
              </a:rPr>
              <a:t> Les Micelles : association de molécules de </a:t>
            </a:r>
            <a:r>
              <a:rPr lang="fr-FR" b="1" dirty="0">
                <a:sym typeface="Wingdings" panose="05000000000000000000" pitchFamily="2" charset="2"/>
              </a:rPr>
              <a:t>Tensioactifs</a:t>
            </a:r>
          </a:p>
          <a:p>
            <a:pPr algn="l"/>
            <a:endParaRPr lang="fr-FR" dirty="0"/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  <p:pic>
        <p:nvPicPr>
          <p:cNvPr id="5" name="Image 4" descr="THÈME :">
            <a:extLst>
              <a:ext uri="{FF2B5EF4-FFF2-40B4-BE49-F238E27FC236}">
                <a16:creationId xmlns:a16="http://schemas.microsoft.com/office/drawing/2014/main" id="{8C7381EB-955F-12F9-05A5-AB1823E223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15" y="3315224"/>
            <a:ext cx="7046762" cy="1865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0102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9679">
        <p15:prstTrans prst="origami"/>
      </p:transition>
    </mc:Choice>
    <mc:Fallback xmlns="">
      <p:transition spd="slow" advTm="89679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4943" x="3600450" y="6821488"/>
          <p14:tracePt t="14947" x="3609975" y="6792913"/>
          <p14:tracePt t="14957" x="3609975" y="6756400"/>
          <p14:tracePt t="14962" x="3609975" y="6737350"/>
          <p14:tracePt t="14974" x="3609975" y="6662738"/>
          <p14:tracePt t="14984" x="3609975" y="6635750"/>
          <p14:tracePt t="14988" x="3609975" y="6607175"/>
          <p14:tracePt t="14998" x="3609975" y="6570663"/>
          <p14:tracePt t="15004" x="3609975" y="6524625"/>
          <p14:tracePt t="15014" x="3609975" y="6505575"/>
          <p14:tracePt t="15019" x="3609975" y="6450013"/>
          <p14:tracePt t="15028" x="3590925" y="6411913"/>
          <p14:tracePt t="15035" x="3590925" y="6375400"/>
          <p14:tracePt t="15042" x="3581400" y="6310313"/>
          <p14:tracePt t="15051" x="3571875" y="6273800"/>
          <p14:tracePt t="15057" x="3554413" y="6189663"/>
          <p14:tracePt t="15066" x="3544888" y="6069013"/>
          <p14:tracePt t="15078" x="3525838" y="5994400"/>
          <p14:tracePt t="15083" x="3525838" y="5976938"/>
          <p14:tracePt t="15094" x="3516313" y="5902325"/>
          <p14:tracePt t="15098" x="3516313" y="5873750"/>
          <p14:tracePt t="15108" x="3497263" y="5837238"/>
          <p14:tracePt t="15112" x="3489325" y="5800725"/>
          <p14:tracePt t="15122" x="3489325" y="5762625"/>
          <p14:tracePt t="15128" x="3460750" y="5726113"/>
          <p14:tracePt t="15138" x="3460750" y="5688013"/>
          <p14:tracePt t="15144" x="3451225" y="5661025"/>
          <p14:tracePt t="15152" x="3441700" y="5614988"/>
          <p14:tracePt t="15160" x="3414713" y="5559425"/>
          <p14:tracePt t="15173" x="3414713" y="5521325"/>
          <p14:tracePt t="15176" x="3405188" y="5494338"/>
          <p14:tracePt t="15186" x="3386138" y="5446713"/>
          <p14:tracePt t="15191" x="3386138" y="5419725"/>
          <p14:tracePt t="15202" x="3376613" y="5354638"/>
          <p14:tracePt t="15207" x="3368675" y="5299075"/>
          <p14:tracePt t="15217" x="3368675" y="5280025"/>
          <p14:tracePt t="15227" x="3368675" y="5243513"/>
          <p14:tracePt t="15231" x="3368675" y="5224463"/>
          <p14:tracePt t="15239" x="3368675" y="5187950"/>
          <p14:tracePt t="15246" x="3368675" y="5149850"/>
          <p14:tracePt t="15253" x="3368675" y="5094288"/>
          <p14:tracePt t="15267" x="3376613" y="5076825"/>
          <p14:tracePt t="15270" x="3376613" y="5038725"/>
          <p14:tracePt t="15281" x="3376613" y="5029200"/>
          <p14:tracePt t="15285" x="3386138" y="4992688"/>
          <p14:tracePt t="15296" x="3395663" y="4956175"/>
          <p14:tracePt t="15302" x="3395663" y="4937125"/>
          <p14:tracePt t="15311" x="3414713" y="4900613"/>
          <p14:tracePt t="15322" x="3424238" y="4872038"/>
          <p14:tracePt t="15325" x="3433763" y="4835525"/>
          <p14:tracePt t="15333" x="3451225" y="4806950"/>
          <p14:tracePt t="15339" x="3460750" y="4751388"/>
          <p14:tracePt t="15350" x="3470275" y="4714875"/>
          <p14:tracePt t="15362" x="3479800" y="4705350"/>
          <p14:tracePt t="15364" x="3489325" y="4667250"/>
          <p14:tracePt t="15376" x="3489325" y="4649788"/>
          <p14:tracePt t="15382" x="3489325" y="4621213"/>
          <p14:tracePt t="15391" x="3516313" y="4602163"/>
          <p14:tracePt t="15394" x="3525838" y="4546600"/>
          <p14:tracePt t="15404" x="3554413" y="4510088"/>
          <p14:tracePt t="15412" x="3581400" y="4445000"/>
          <p14:tracePt t="15419" x="3627438" y="4360863"/>
          <p14:tracePt t="15428" x="3683000" y="4241800"/>
          <p14:tracePt t="15435" x="3730625" y="4083050"/>
          <p14:tracePt t="15444" x="3851275" y="3841750"/>
          <p14:tracePt t="15456" x="3924300" y="3721100"/>
          <p14:tracePt t="15458" x="3971925" y="3600450"/>
          <p14:tracePt t="15472" x="4035425" y="3544888"/>
          <p14:tracePt t="15476" x="4083050" y="3424238"/>
          <p14:tracePt t="15486" x="4110038" y="3368675"/>
          <p14:tracePt t="15491" x="4156075" y="3313113"/>
          <p14:tracePt t="15498" x="4165600" y="3276600"/>
          <p14:tracePt t="15506" x="4175125" y="3267075"/>
          <p14:tracePt t="15514" x="4175125" y="3238500"/>
          <p14:tracePt t="15520" x="4184650" y="3238500"/>
          <p14:tracePt t="15930" x="4119563" y="3201988"/>
          <p14:tracePt t="15941" x="4017963" y="3136900"/>
          <p14:tracePt t="15945" x="3897313" y="3071813"/>
          <p14:tracePt t="15956" x="3795713" y="3016250"/>
          <p14:tracePt t="15962" x="3702050" y="2970213"/>
          <p14:tracePt t="15970" x="3600450" y="2922588"/>
          <p14:tracePt t="15977" x="3525838" y="2886075"/>
          <p14:tracePt t="15985" x="3424238" y="2840038"/>
          <p14:tracePt t="15994" x="3349625" y="2794000"/>
          <p14:tracePt t="16000" x="3313113" y="2784475"/>
          <p14:tracePt t="16010" x="3238500" y="2746375"/>
          <p14:tracePt t="16024" x="3192463" y="2736850"/>
          <p14:tracePt t="16035" x="3182938" y="2736850"/>
          <p14:tracePt t="16039" x="3173413" y="2719388"/>
          <p14:tracePt t="16050" x="3154363" y="2719388"/>
          <p14:tracePt t="16064" x="3144838" y="2709863"/>
          <p14:tracePt t="16070" x="3136900" y="2709863"/>
          <p14:tracePt t="16079" x="3127375" y="2700338"/>
          <p14:tracePt t="16085" x="3117850" y="2700338"/>
          <p14:tracePt t="16135" x="3108325" y="2690813"/>
          <p14:tracePt t="16144" x="3108325" y="2681288"/>
          <p14:tracePt t="16148" x="3098800" y="2681288"/>
          <p14:tracePt t="16159" x="3098800" y="2673350"/>
          <p14:tracePt t="16164" x="3098800" y="2663825"/>
          <p14:tracePt t="16173" x="3098800" y="2654300"/>
          <p14:tracePt t="16188" x="3098800" y="2644775"/>
          <p14:tracePt t="16202" x="3098800" y="2635250"/>
          <p14:tracePt t="16244" x="3098800" y="2625725"/>
          <p14:tracePt t="16282" x="3098800" y="2616200"/>
          <p14:tracePt t="16292" x="3117850" y="2608263"/>
          <p14:tracePt t="16306" x="3127375" y="2598738"/>
          <p14:tracePt t="16318" x="3144838" y="2589213"/>
          <p14:tracePt t="16333" x="3173413" y="2579688"/>
          <p14:tracePt t="16347" x="3192463" y="2579688"/>
          <p14:tracePt t="16353" x="3200400" y="2570163"/>
          <p14:tracePt t="16363" x="3209925" y="2570163"/>
          <p14:tracePt t="16370" x="3238500" y="2560638"/>
          <p14:tracePt t="16377" x="3248025" y="2560638"/>
          <p14:tracePt t="16386" x="3284538" y="2560638"/>
          <p14:tracePt t="16402" x="3313113" y="2560638"/>
          <p14:tracePt t="16413" x="3321050" y="2560638"/>
          <p14:tracePt t="16417" x="3349625" y="2560638"/>
          <p14:tracePt t="16427" x="3376613" y="2560638"/>
          <p14:tracePt t="16432" x="3386138" y="2560638"/>
          <p14:tracePt t="16442" x="3414713" y="2560638"/>
          <p14:tracePt t="16448" x="3424238" y="2552700"/>
          <p14:tracePt t="16456" x="3441700" y="2552700"/>
          <p14:tracePt t="16464" x="3460750" y="2552700"/>
          <p14:tracePt t="16471" x="3479800" y="2552700"/>
          <p14:tracePt t="16480" x="3497263" y="2543175"/>
          <p14:tracePt t="16491" x="3506788" y="2543175"/>
          <p14:tracePt t="16495" x="3525838" y="2543175"/>
          <p14:tracePt t="16506" x="3535363" y="2543175"/>
          <p14:tracePt t="16510" x="3544888" y="2543175"/>
          <p14:tracePt t="16521" x="3554413" y="2543175"/>
          <p14:tracePt t="16527" x="3562350" y="2543175"/>
          <p14:tracePt t="16564" x="3571875" y="2543175"/>
          <p14:tracePt t="16574" x="3581400" y="2543175"/>
          <p14:tracePt t="16630" x="3590925" y="2543175"/>
          <p14:tracePt t="16637" x="3590925" y="2552700"/>
          <p14:tracePt t="16669" x="3600450" y="2552700"/>
          <p14:tracePt t="16683" x="3609975" y="2560638"/>
          <p14:tracePt t="16710" x="3627438" y="2560638"/>
          <p14:tracePt t="16738" x="3636963" y="2560638"/>
          <p14:tracePt t="16762" x="3646488" y="2560638"/>
          <p14:tracePt t="16789" x="3656013" y="2560638"/>
          <p14:tracePt t="16818" x="3665538" y="2560638"/>
          <p14:tracePt t="30484" x="3656013" y="2560638"/>
          <p14:tracePt t="30492" x="3554413" y="2570163"/>
          <p14:tracePt t="30505" x="3516313" y="2579688"/>
          <p14:tracePt t="30508" x="3470275" y="2579688"/>
          <p14:tracePt t="30520" x="3414713" y="2579688"/>
          <p14:tracePt t="30524" x="3368675" y="2579688"/>
          <p14:tracePt t="30535" x="3313113" y="2598738"/>
          <p14:tracePt t="30539" x="3238500" y="2608263"/>
          <p14:tracePt t="30549" x="3192463" y="2608263"/>
          <p14:tracePt t="30555" x="3108325" y="2635250"/>
          <p14:tracePt t="30564" x="3052763" y="2635250"/>
          <p14:tracePt t="30572" x="2951163" y="2673350"/>
          <p14:tracePt t="30579" x="2847975" y="2700338"/>
          <p14:tracePt t="30588" x="2662238" y="2728913"/>
          <p14:tracePt t="30600" x="2589213" y="2765425"/>
          <p14:tracePt t="30602" x="2495550" y="2765425"/>
          <p14:tracePt t="30615" x="2449513" y="2774950"/>
          <p14:tracePt t="30619" x="2393950" y="2784475"/>
          <p14:tracePt t="30629" x="2357438" y="2801938"/>
          <p14:tracePt t="30635" x="2338388" y="2811463"/>
          <p14:tracePt t="30643" x="2300288" y="2811463"/>
          <p14:tracePt t="30651" x="2263775" y="2820988"/>
          <p14:tracePt t="30658" x="2254250" y="2830513"/>
          <p14:tracePt t="30665" x="2236788" y="2830513"/>
          <p14:tracePt t="30683" x="2217738" y="2840038"/>
          <p14:tracePt t="30823" x="2198688" y="2840038"/>
          <p14:tracePt t="30832" x="2189163" y="2840038"/>
          <p14:tracePt t="30837" x="2181225" y="2840038"/>
          <p14:tracePt t="30846" x="2171700" y="2840038"/>
          <p14:tracePt t="30855" x="2162175" y="2840038"/>
          <p14:tracePt t="30861" x="2152650" y="2840038"/>
          <p14:tracePt t="30869" x="2133600" y="2840038"/>
          <p14:tracePt t="30964" x="2152650" y="2840038"/>
          <p14:tracePt t="30969" x="2171700" y="2840038"/>
          <p14:tracePt t="30980" x="2189163" y="2849563"/>
          <p14:tracePt t="31012" x="2384425" y="2886075"/>
          <p14:tracePt t="31019" x="2430463" y="2895600"/>
          <p14:tracePt t="31027" x="2541588" y="2914650"/>
          <p14:tracePt t="31034" x="2598738" y="2922588"/>
          <p14:tracePt t="31043" x="2654300" y="2941638"/>
          <p14:tracePt t="31049" x="2700338" y="2951163"/>
          <p14:tracePt t="31057" x="2736850" y="2960688"/>
          <p14:tracePt t="31063" x="2774950" y="2960688"/>
          <p14:tracePt t="31070" x="2782888" y="2970213"/>
          <p14:tracePt t="31073" x="2801938" y="2970213"/>
          <p14:tracePt t="31085" x="2820988" y="2970213"/>
          <p14:tracePt t="31100" x="2847975" y="2970213"/>
          <p14:tracePt t="31120" x="2857500" y="2970213"/>
          <p14:tracePt t="31194" x="2830513" y="2951163"/>
          <p14:tracePt t="31199" x="2782888" y="2922588"/>
          <p14:tracePt t="31209" x="2727325" y="2914650"/>
          <p14:tracePt t="31215" x="2690813" y="2914650"/>
          <p14:tracePt t="31231" x="2533650" y="2914650"/>
          <p14:tracePt t="31238" x="2459038" y="2895600"/>
          <p14:tracePt t="31246" x="2365375" y="2905125"/>
          <p14:tracePt t="31252" x="2282825" y="2905125"/>
          <p14:tracePt t="31263" x="2116138" y="2895600"/>
          <p14:tracePt t="31278" x="2012950" y="2886075"/>
          <p14:tracePt t="31289" x="1976438" y="2876550"/>
          <p14:tracePt t="31295" x="1966913" y="2876550"/>
          <p14:tracePt t="31302" x="1957388" y="2876550"/>
          <p14:tracePt t="31372" x="1985963" y="2849563"/>
          <p14:tracePt t="31383" x="2003425" y="2840038"/>
          <p14:tracePt t="31389" x="2032000" y="2830513"/>
          <p14:tracePt t="31398" x="2051050" y="2830513"/>
          <p14:tracePt t="31403" x="2068513" y="2830513"/>
          <p14:tracePt t="31419" x="2171700" y="2811463"/>
          <p14:tracePt t="31426" x="2263775" y="2794000"/>
          <p14:tracePt t="31435" x="2403475" y="2794000"/>
          <p14:tracePt t="31441" x="2541588" y="2801938"/>
          <p14:tracePt t="31451" x="2765425" y="2840038"/>
          <p14:tracePt t="31462" x="2857500" y="2849563"/>
          <p14:tracePt t="31466" x="2913063" y="2867025"/>
          <p14:tracePt t="31478" x="2968625" y="2876550"/>
          <p14:tracePt t="31481" x="3033713" y="2895600"/>
          <p14:tracePt t="31492" x="3071813" y="2905125"/>
          <p14:tracePt t="31498" x="3098800" y="2905125"/>
          <p14:tracePt t="31506" x="3117850" y="2905125"/>
          <p14:tracePt t="31513" x="3127375" y="2905125"/>
          <p14:tracePt t="31520" x="3127375" y="2914650"/>
          <p14:tracePt t="31629" x="3098800" y="2922588"/>
          <p14:tracePt t="31638" x="3079750" y="2922588"/>
          <p14:tracePt t="31652" x="3016250" y="2922588"/>
          <p14:tracePt t="31655" x="2997200" y="2922588"/>
          <p14:tracePt t="31665" x="2968625" y="2922588"/>
          <p14:tracePt t="31669" x="2932113" y="2922588"/>
          <p14:tracePt t="31680" x="2903538" y="2922588"/>
          <p14:tracePt t="31686" x="2847975" y="2914650"/>
          <p14:tracePt t="31695" x="2811463" y="2914650"/>
          <p14:tracePt t="31702" x="2774950" y="2895600"/>
          <p14:tracePt t="31709" x="2727325" y="2895600"/>
          <p14:tracePt t="31718" x="2709863" y="2895600"/>
          <p14:tracePt t="31723" x="2654300" y="2886075"/>
          <p14:tracePt t="31733" x="2625725" y="2886075"/>
          <p14:tracePt t="31749" x="2606675" y="2886075"/>
          <p14:tracePt t="31874" x="2727325" y="2905125"/>
          <p14:tracePt t="31890" x="3016250" y="2970213"/>
          <p14:tracePt t="31898" x="3127375" y="2978150"/>
          <p14:tracePt t="31906" x="3248025" y="3016250"/>
          <p14:tracePt t="31912" x="3340100" y="3035300"/>
          <p14:tracePt t="31922" x="3433763" y="3043238"/>
          <p14:tracePt t="31926" x="3525838" y="3043238"/>
          <p14:tracePt t="31937" x="3665538" y="3062288"/>
          <p14:tracePt t="31948" x="3738563" y="3071813"/>
          <p14:tracePt t="31952" x="3795713" y="3071813"/>
          <p14:tracePt t="31962" x="3813175" y="3071813"/>
          <p14:tracePt t="31967" x="3851275" y="3071813"/>
          <p14:tracePt t="31978" x="3859213" y="3062288"/>
          <p14:tracePt t="31984" x="3887788" y="3062288"/>
          <p14:tracePt t="31992" x="3897313" y="3062288"/>
          <p14:tracePt t="31999" x="3933825" y="3052763"/>
          <p14:tracePt t="32006" x="3943350" y="3052763"/>
          <p14:tracePt t="32014" x="3962400" y="3043238"/>
          <p14:tracePt t="32021" x="3998913" y="3035300"/>
          <p14:tracePt t="32031" x="4054475" y="3006725"/>
          <p14:tracePt t="32047" x="4129088" y="2978150"/>
          <p14:tracePt t="32057" x="4165600" y="2970213"/>
          <p14:tracePt t="32063" x="4221163" y="2960688"/>
          <p14:tracePt t="32071" x="4259263" y="2941638"/>
          <p14:tracePt t="32077" x="4305300" y="2941638"/>
          <p14:tracePt t="32086" x="4341813" y="2932113"/>
          <p14:tracePt t="32094" x="4397375" y="2922588"/>
          <p14:tracePt t="32102" x="4435475" y="2905125"/>
          <p14:tracePt t="32110" x="4481513" y="2895600"/>
          <p14:tracePt t="32115" x="4518025" y="2895600"/>
          <p14:tracePt t="32125" x="4621213" y="2867025"/>
          <p14:tracePt t="32141" x="4751388" y="2840038"/>
          <p14:tracePt t="32152" x="4797425" y="2840038"/>
          <p14:tracePt t="32155" x="4843463" y="2840038"/>
          <p14:tracePt t="32166" x="4899025" y="2840038"/>
          <p14:tracePt t="32171" x="4945063" y="2840038"/>
          <p14:tracePt t="32180" x="5010150" y="2840038"/>
          <p14:tracePt t="32187" x="5048250" y="2840038"/>
          <p14:tracePt t="32194" x="5084763" y="2840038"/>
          <p14:tracePt t="32203" x="5103813" y="2840038"/>
          <p14:tracePt t="32210" x="5130800" y="2840038"/>
          <p14:tracePt t="32219" x="5159375" y="2840038"/>
          <p14:tracePt t="32231" x="5168900" y="2840038"/>
          <p14:tracePt t="32234" x="5176838" y="2840038"/>
          <p14:tracePt t="32266" x="5186363" y="2840038"/>
          <p14:tracePt t="32273" x="5195888" y="2840038"/>
          <p14:tracePt t="32289" x="5205413" y="2840038"/>
          <p14:tracePt t="32297" x="5214938" y="2849563"/>
          <p14:tracePt t="32303" x="5232400" y="2849563"/>
          <p14:tracePt t="32313" x="5251450" y="2849563"/>
          <p14:tracePt t="32329" x="5251450" y="2857500"/>
          <p14:tracePt t="32339" x="5260975" y="2857500"/>
          <p14:tracePt t="32355" x="5280025" y="2857500"/>
          <p14:tracePt t="32376" x="5289550" y="2857500"/>
          <p14:tracePt t="32384" x="5297488" y="2857500"/>
          <p14:tracePt t="32409" x="5316538" y="2857500"/>
          <p14:tracePt t="32454" x="5326063" y="2857500"/>
          <p14:tracePt t="32880" x="5418138" y="2857500"/>
          <p14:tracePt t="32890" x="5456238" y="2857500"/>
          <p14:tracePt t="32896" x="5492750" y="2876550"/>
          <p14:tracePt t="32905" x="5521325" y="2876550"/>
          <p14:tracePt t="32911" x="5557838" y="2876550"/>
          <p14:tracePt t="32920" x="5594350" y="2886075"/>
          <p14:tracePt t="32926" x="5622925" y="2886075"/>
          <p14:tracePt t="32935" x="5641975" y="2886075"/>
          <p14:tracePt t="32941" x="5659438" y="2886075"/>
          <p14:tracePt t="32948" x="5697538" y="2886075"/>
          <p14:tracePt t="32956" x="5707063" y="2886075"/>
          <p14:tracePt t="32963" x="5734050" y="2886075"/>
          <p14:tracePt t="32972" x="5762625" y="2886075"/>
          <p14:tracePt t="32984" x="5780088" y="2876550"/>
          <p14:tracePt t="32987" x="5789613" y="2876550"/>
          <p14:tracePt t="32999" x="5799138" y="2876550"/>
          <p14:tracePt t="33014" x="5818188" y="2876550"/>
          <p14:tracePt t="33028" x="5827713" y="2876550"/>
          <p14:tracePt t="33035" x="5835650" y="2876550"/>
          <p14:tracePt t="33051" x="5845175" y="2876550"/>
          <p14:tracePt t="33058" x="5854700" y="2876550"/>
          <p14:tracePt t="33066" x="5854700" y="2867025"/>
          <p14:tracePt t="33072" x="5864225" y="2867025"/>
          <p14:tracePt t="33082" x="5883275" y="2857500"/>
          <p14:tracePt t="33094" x="5891213" y="2857500"/>
          <p14:tracePt t="33098" x="5910263" y="2840038"/>
          <p14:tracePt t="33109" x="5919788" y="2830513"/>
          <p14:tracePt t="33113" x="5956300" y="2830513"/>
          <p14:tracePt t="33123" x="5975350" y="2820988"/>
          <p14:tracePt t="33129" x="6003925" y="2811463"/>
          <p14:tracePt t="33137" x="6021388" y="2811463"/>
          <p14:tracePt t="33143" x="6049963" y="2801938"/>
          <p14:tracePt t="33152" x="6059488" y="2794000"/>
          <p14:tracePt t="33160" x="6076950" y="2794000"/>
          <p14:tracePt t="33167" x="6096000" y="2774950"/>
          <p14:tracePt t="33176" x="6115050" y="2765425"/>
          <p14:tracePt t="33188" x="6124575" y="2765425"/>
          <p14:tracePt t="33192" x="6151563" y="2755900"/>
          <p14:tracePt t="33201" x="6170613" y="2746375"/>
          <p14:tracePt t="33207" x="6180138" y="2746375"/>
          <p14:tracePt t="33218" x="6197600" y="2736850"/>
          <p14:tracePt t="33225" x="6226175" y="2728913"/>
          <p14:tracePt t="33232" x="6235700" y="2728913"/>
          <p14:tracePt t="33239" x="6253163" y="2719388"/>
          <p14:tracePt t="33246" x="6262688" y="2709863"/>
          <p14:tracePt t="33256" x="6281738" y="2700338"/>
          <p14:tracePt t="33268" x="6291263" y="2681288"/>
          <p14:tracePt t="33270" x="6300788" y="2681288"/>
          <p14:tracePt t="33288" x="6318250" y="2673350"/>
          <p14:tracePt t="33303" x="6327775" y="2663825"/>
          <p14:tracePt t="33319" x="6346825" y="2654300"/>
          <p14:tracePt t="33326" x="6356350" y="2644775"/>
          <p14:tracePt t="33334" x="6364288" y="2644775"/>
          <p14:tracePt t="33340" x="6364288" y="2635250"/>
          <p14:tracePt t="33347" x="6383338" y="2625725"/>
          <p14:tracePt t="33366" x="6392863" y="2616200"/>
          <p14:tracePt t="33377" x="6402388" y="2598738"/>
          <p14:tracePt t="33391" x="6411913" y="2589213"/>
          <p14:tracePt t="33395" x="6421438" y="2579688"/>
          <p14:tracePt t="33405" x="6429375" y="2579688"/>
          <p14:tracePt t="33410" x="6429375" y="2570163"/>
          <p14:tracePt t="33420" x="6438900" y="2560638"/>
          <p14:tracePt t="33429" x="6448425" y="2552700"/>
          <p14:tracePt t="33445" x="6457950" y="2524125"/>
          <p14:tracePt t="33458" x="6457950" y="2505075"/>
          <p14:tracePt t="33471" x="6467475" y="2497138"/>
          <p14:tracePt t="33475" x="6467475" y="2487613"/>
          <p14:tracePt t="33486" x="6467475" y="2478088"/>
          <p14:tracePt t="33490" x="6467475" y="2468563"/>
          <p14:tracePt t="33500" x="6477000" y="2459038"/>
          <p14:tracePt t="33507" x="6477000" y="2439988"/>
          <p14:tracePt t="33514" x="6484938" y="2432050"/>
          <p14:tracePt t="33523" x="6484938" y="2413000"/>
          <p14:tracePt t="33529" x="6484938" y="2384425"/>
          <p14:tracePt t="33538" x="6503988" y="2328863"/>
          <p14:tracePt t="33555" x="6503988" y="2311400"/>
          <p14:tracePt t="33565" x="6494463" y="2292350"/>
          <p14:tracePt t="33567" x="6494463" y="2273300"/>
          <p14:tracePt t="33579" x="6494463" y="2263775"/>
          <p14:tracePt t="33585" x="6494463" y="2246313"/>
          <p14:tracePt t="33594" x="6484938" y="2236788"/>
          <p14:tracePt t="33601" x="6477000" y="2208213"/>
          <p14:tracePt t="33617" x="6467475" y="2181225"/>
          <p14:tracePt t="33633" x="6457950" y="2162175"/>
          <p14:tracePt t="33646" x="6448425" y="2162175"/>
          <p14:tracePt t="33649" x="6438900" y="2143125"/>
          <p14:tracePt t="33660" x="6411913" y="2135188"/>
          <p14:tracePt t="33664" x="6402388" y="2125663"/>
          <p14:tracePt t="33674" x="6383338" y="2106613"/>
          <p14:tracePt t="33679" x="6364288" y="2106613"/>
          <p14:tracePt t="33688" x="6337300" y="2078038"/>
          <p14:tracePt t="33694" x="6318250" y="2070100"/>
          <p14:tracePt t="33703" x="6291263" y="2060575"/>
          <p14:tracePt t="33711" x="6253163" y="2041525"/>
          <p14:tracePt t="33718" x="6235700" y="2032000"/>
          <p14:tracePt t="33728" x="6161088" y="2005013"/>
          <p14:tracePt t="33739" x="6105525" y="1995488"/>
          <p14:tracePt t="33742" x="6086475" y="1985963"/>
          <p14:tracePt t="33755" x="6049963" y="1966913"/>
          <p14:tracePt t="33758" x="6003925" y="1966913"/>
          <p14:tracePt t="33768" x="5965825" y="1957388"/>
          <p14:tracePt t="33773" x="5929313" y="1957388"/>
          <p14:tracePt t="33783" x="5910263" y="1957388"/>
          <p14:tracePt t="33789" x="5883275" y="1957388"/>
          <p14:tracePt t="33796" x="5864225" y="1957388"/>
          <p14:tracePt t="33806" x="5835650" y="1957388"/>
          <p14:tracePt t="33812" x="5818188" y="1957388"/>
          <p14:tracePt t="33820" x="5799138" y="1966913"/>
          <p14:tracePt t="33834" x="5789613" y="1966913"/>
          <p14:tracePt t="33838" x="5780088" y="1966913"/>
          <p14:tracePt t="33848" x="5770563" y="1976438"/>
          <p14:tracePt t="33853" x="5753100" y="1976438"/>
          <p14:tracePt t="33862" x="5724525" y="1995488"/>
          <p14:tracePt t="33868" x="5707063" y="2014538"/>
          <p14:tracePt t="33876" x="5697538" y="2022475"/>
          <p14:tracePt t="33885" x="5659438" y="2051050"/>
          <p14:tracePt t="33893" x="5622925" y="2087563"/>
          <p14:tracePt t="33898" x="5594350" y="2125663"/>
          <p14:tracePt t="33906" x="5557838" y="2162175"/>
          <p14:tracePt t="33916" x="5483225" y="2246313"/>
          <p14:tracePt t="33928" x="5446713" y="2273300"/>
          <p14:tracePt t="33931" x="5418138" y="2292350"/>
          <p14:tracePt t="33943" x="5381625" y="2319338"/>
          <p14:tracePt t="33945" x="5353050" y="2338388"/>
          <p14:tracePt t="33957" x="5316538" y="2357438"/>
          <p14:tracePt t="33963" x="5297488" y="2366963"/>
          <p14:tracePt t="33971" x="5270500" y="2393950"/>
          <p14:tracePt t="33978" x="5260975" y="2403475"/>
          <p14:tracePt t="33988" x="5232400" y="2422525"/>
          <p14:tracePt t="33993" x="5224463" y="2422525"/>
          <p14:tracePt t="34001" x="5214938" y="2439988"/>
          <p14:tracePt t="34010" x="5176838" y="2459038"/>
          <p14:tracePt t="34026" x="5159375" y="2487613"/>
          <p14:tracePt t="34036" x="5149850" y="2487613"/>
          <p14:tracePt t="34041" x="5140325" y="2505075"/>
          <p14:tracePt t="34066" x="5111750" y="2514600"/>
          <p14:tracePt t="34095" x="5111750" y="2524125"/>
          <p14:tracePt t="34103" x="5103813" y="2524125"/>
          <p14:tracePt t="34119" x="5094288" y="2543175"/>
          <p14:tracePt t="34131" x="5094288" y="2560638"/>
          <p14:tracePt t="34136" x="5084763" y="2570163"/>
          <p14:tracePt t="34145" x="5084763" y="2579688"/>
          <p14:tracePt t="34149" x="5084763" y="2589213"/>
          <p14:tracePt t="34159" x="5075238" y="2589213"/>
          <p14:tracePt t="34175" x="5075238" y="2608263"/>
          <p14:tracePt t="34190" x="5075238" y="2616200"/>
          <p14:tracePt t="34199" x="5075238" y="2625725"/>
          <p14:tracePt t="34212" x="5075238" y="2635250"/>
          <p14:tracePt t="34226" x="5075238" y="2644775"/>
          <p14:tracePt t="34239" x="5075238" y="2654300"/>
          <p14:tracePt t="34245" x="5075238" y="2663825"/>
          <p14:tracePt t="34260" x="5075238" y="2673350"/>
          <p14:tracePt t="34268" x="5075238" y="2681288"/>
          <p14:tracePt t="34282" x="5075238" y="2700338"/>
          <p14:tracePt t="34293" x="5075238" y="2709863"/>
          <p14:tracePt t="34305" x="5075238" y="2719388"/>
          <p14:tracePt t="34319" x="5075238" y="2728913"/>
          <p14:tracePt t="34324" x="5075238" y="2736850"/>
          <p14:tracePt t="34337" x="5075238" y="2746375"/>
          <p14:tracePt t="34348" x="5075238" y="2755900"/>
          <p14:tracePt t="34377" x="5075238" y="2765425"/>
          <p14:tracePt t="34398" x="5075238" y="2774950"/>
          <p14:tracePt t="34465" x="5075238" y="2784475"/>
          <p14:tracePt t="34479" x="5075238" y="2794000"/>
          <p14:tracePt t="34559" x="5075238" y="2801938"/>
          <p14:tracePt t="34588" x="5075238" y="2811463"/>
          <p14:tracePt t="34608" x="5075238" y="2820988"/>
          <p14:tracePt t="34623" x="5075238" y="2830513"/>
          <p14:tracePt t="34639" x="5075238" y="2840038"/>
          <p14:tracePt t="34669" x="5075238" y="2857500"/>
          <p14:tracePt t="34711" x="5075238" y="2867025"/>
          <p14:tracePt t="34740" x="5075238" y="2876550"/>
          <p14:tracePt t="34791" x="5075238" y="2886075"/>
          <p14:tracePt t="34805" x="5075238" y="2895600"/>
          <p14:tracePt t="34849" x="5084763" y="2895600"/>
          <p14:tracePt t="34914" x="5084763" y="2905125"/>
          <p14:tracePt t="34937" x="5084763" y="2914650"/>
          <p14:tracePt t="34943" x="5084763" y="2922588"/>
          <p14:tracePt t="34951" x="5084763" y="2932113"/>
          <p14:tracePt t="35008" x="5094288" y="2941638"/>
          <p14:tracePt t="35047" x="5094288" y="2951163"/>
          <p14:tracePt t="35063" x="5103813" y="2951163"/>
          <p14:tracePt t="35079" x="5103813" y="2960688"/>
          <p14:tracePt t="35102" x="5103813" y="2970213"/>
          <p14:tracePt t="35130" x="5111750" y="2970213"/>
          <p14:tracePt t="35140" x="5121275" y="2978150"/>
          <p14:tracePt t="35171" x="5121275" y="2987675"/>
          <p14:tracePt t="35203" x="5130800" y="2987675"/>
          <p14:tracePt t="35246" x="5130800" y="2997200"/>
          <p14:tracePt t="35249" x="5140325" y="2997200"/>
          <p14:tracePt t="35262" x="5140325" y="3006725"/>
          <p14:tracePt t="35282" x="5149850" y="3006725"/>
          <p14:tracePt t="35299" x="5159375" y="3016250"/>
          <p14:tracePt t="35331" x="5168900" y="3025775"/>
          <p14:tracePt t="35361" x="5176838" y="3025775"/>
          <p14:tracePt t="35370" x="5176838" y="3035300"/>
          <p14:tracePt t="35375" x="5186363" y="3035300"/>
          <p14:tracePt t="35423" x="5195888" y="3043238"/>
          <p14:tracePt t="35487" x="5205413" y="3043238"/>
          <p14:tracePt t="35503" x="5214938" y="3043238"/>
          <p14:tracePt t="35517" x="5224463" y="3052763"/>
          <p14:tracePt t="35530" x="5241925" y="3052763"/>
          <p14:tracePt t="35559" x="5251450" y="3052763"/>
          <p14:tracePt t="35574" x="5260975" y="3052763"/>
          <p14:tracePt t="35603" x="5260975" y="3062288"/>
          <p14:tracePt t="35612" x="5280025" y="3062288"/>
          <p14:tracePt t="35638" x="5289550" y="3062288"/>
          <p14:tracePt t="35653" x="5297488" y="3062288"/>
          <p14:tracePt t="35668" x="5297488" y="3071813"/>
          <p14:tracePt t="35675" x="5307013" y="3071813"/>
          <p14:tracePt t="35692" x="5316538" y="3071813"/>
          <p14:tracePt t="35706" x="5316538" y="3081338"/>
          <p14:tracePt t="35719" x="5326063" y="3081338"/>
          <p14:tracePt t="35733" x="5335588" y="3081338"/>
          <p14:tracePt t="35738" x="5345113" y="3081338"/>
          <p14:tracePt t="35748" x="5353050" y="3081338"/>
          <p14:tracePt t="35762" x="5362575" y="3090863"/>
          <p14:tracePt t="35770" x="5372100" y="3090863"/>
          <p14:tracePt t="35777" x="5381625" y="3090863"/>
          <p14:tracePt t="35791" x="5400675" y="3090863"/>
          <p14:tracePt t="35801" x="5408613" y="3090863"/>
          <p14:tracePt t="35813" x="5418138" y="3090863"/>
          <p14:tracePt t="35826" x="5437188" y="3098800"/>
          <p14:tracePt t="35842" x="5446713" y="3098800"/>
          <p14:tracePt t="35848" x="5456238" y="3098800"/>
          <p14:tracePt t="35864" x="5483225" y="3098800"/>
          <p14:tracePt t="35877" x="5502275" y="3098800"/>
          <p14:tracePt t="35895" x="5521325" y="3098800"/>
          <p14:tracePt t="35911" x="5538788" y="3098800"/>
          <p14:tracePt t="35922" x="5548313" y="3098800"/>
          <p14:tracePt t="35942" x="5557838" y="3098800"/>
          <p14:tracePt t="35951" x="5567363" y="3098800"/>
          <p14:tracePt t="35965" x="5576888" y="3098800"/>
          <p14:tracePt t="35973" x="5586413" y="3098800"/>
          <p14:tracePt t="35980" x="5594350" y="3098800"/>
          <p14:tracePt t="35988" x="5603875" y="3108325"/>
          <p14:tracePt t="35994" x="5613400" y="3108325"/>
          <p14:tracePt t="36002" x="5622925" y="3108325"/>
          <p14:tracePt t="36016" x="5632450" y="3108325"/>
          <p14:tracePt t="36020" x="5641975" y="3108325"/>
          <p14:tracePt t="36037" x="5649913" y="3108325"/>
          <p14:tracePt t="36045" x="5659438" y="3117850"/>
          <p14:tracePt t="36067" x="5668963" y="3117850"/>
          <p14:tracePt t="36074" x="5678488" y="3117850"/>
          <p14:tracePt t="36097" x="5688013" y="3117850"/>
          <p14:tracePt t="36110" x="5707063" y="3117850"/>
          <p14:tracePt t="36124" x="5715000" y="3127375"/>
          <p14:tracePt t="36128" x="5724525" y="3127375"/>
          <p14:tracePt t="36146" x="5734050" y="3127375"/>
          <p14:tracePt t="36153" x="5743575" y="3127375"/>
          <p14:tracePt t="36160" x="5753100" y="3127375"/>
          <p14:tracePt t="36183" x="5770563" y="3136900"/>
          <p14:tracePt t="36191" x="5780088" y="3136900"/>
          <p14:tracePt t="36204" x="5789613" y="3136900"/>
          <p14:tracePt t="36225" x="5799138" y="3136900"/>
          <p14:tracePt t="36233" x="5808663" y="3136900"/>
          <p14:tracePt t="36248" x="5818188" y="3136900"/>
          <p14:tracePt t="36255" x="5827713" y="3136900"/>
          <p14:tracePt t="36277" x="5835650" y="3136900"/>
          <p14:tracePt t="36287" x="5854700" y="3136900"/>
          <p14:tracePt t="36299" x="5864225" y="3136900"/>
          <p14:tracePt t="36303" x="5873750" y="3127375"/>
          <p14:tracePt t="36317" x="5883275" y="3127375"/>
          <p14:tracePt t="36328" x="5900738" y="3127375"/>
          <p14:tracePt t="36333" x="5910263" y="3127375"/>
          <p14:tracePt t="36349" x="5919788" y="3127375"/>
          <p14:tracePt t="36357" x="5929313" y="3127375"/>
          <p14:tracePt t="36371" x="5938838" y="3127375"/>
          <p14:tracePt t="36381" x="5946775" y="3127375"/>
          <p14:tracePt t="36394" x="5965825" y="3127375"/>
          <p14:tracePt t="36407" x="5975350" y="3117850"/>
          <p14:tracePt t="36422" x="5984875" y="3117850"/>
          <p14:tracePt t="36427" x="5994400" y="3117850"/>
          <p14:tracePt t="36437" x="6003925" y="3117850"/>
          <p14:tracePt t="36444" x="6011863" y="3108325"/>
          <p14:tracePt t="36451" x="6021388" y="3108325"/>
          <p14:tracePt t="36459" x="6030913" y="3108325"/>
          <p14:tracePt t="36465" x="6040438" y="3108325"/>
          <p14:tracePt t="36476" x="6049963" y="3098800"/>
          <p14:tracePt t="36490" x="6076950" y="3090863"/>
          <p14:tracePt t="36502" x="6086475" y="3090863"/>
          <p14:tracePt t="36506" x="6096000" y="3090863"/>
          <p14:tracePt t="36522" x="6105525" y="3081338"/>
          <p14:tracePt t="36530" x="6115050" y="3081338"/>
          <p14:tracePt t="36545" x="6124575" y="3071813"/>
          <p14:tracePt t="36552" x="6132513" y="3071813"/>
          <p14:tracePt t="36569" x="6151563" y="3071813"/>
          <p14:tracePt t="36585" x="6161088" y="3062288"/>
          <p14:tracePt t="36595" x="6170613" y="3062288"/>
          <p14:tracePt t="36610" x="6180138" y="3052763"/>
          <p14:tracePt t="36616" x="6188075" y="3052763"/>
          <p14:tracePt t="36625" x="6197600" y="3052763"/>
          <p14:tracePt t="36639" x="6207125" y="3043238"/>
          <p14:tracePt t="36648" x="6216650" y="3043238"/>
          <p14:tracePt t="36654" x="6226175" y="3035300"/>
          <p14:tracePt t="36661" x="6262688" y="3016250"/>
          <p14:tracePt t="36679" x="6291263" y="2997200"/>
          <p14:tracePt t="36690" x="6300788" y="2997200"/>
          <p14:tracePt t="36694" x="6308725" y="2970213"/>
          <p14:tracePt t="36704" x="6318250" y="2970213"/>
          <p14:tracePt t="36709" x="6327775" y="2960688"/>
          <p14:tracePt t="36719" x="6337300" y="2951163"/>
          <p14:tracePt t="36733" x="6346825" y="2951163"/>
          <p14:tracePt t="36740" x="6356350" y="2941638"/>
          <p14:tracePt t="36748" x="6356350" y="2932113"/>
          <p14:tracePt t="36759" x="6373813" y="2914650"/>
          <p14:tracePt t="36773" x="6411913" y="2867025"/>
          <p14:tracePt t="36785" x="6421438" y="2849563"/>
          <p14:tracePt t="36789" x="6438900" y="2820988"/>
          <p14:tracePt t="36799" x="6438900" y="2801938"/>
          <p14:tracePt t="36804" x="6438900" y="2784475"/>
          <p14:tracePt t="36813" x="6438900" y="2774950"/>
          <p14:tracePt t="36822" x="6438900" y="2765425"/>
          <p14:tracePt t="36828" x="6438900" y="2736850"/>
          <p14:tracePt t="36866" x="6438900" y="2728913"/>
          <p14:tracePt t="36878" x="6438900" y="2719388"/>
          <p14:tracePt t="36883" x="6429375" y="2719388"/>
          <p14:tracePt t="36897" x="6429375" y="2709863"/>
          <p14:tracePt t="36908" x="6429375" y="2700338"/>
          <p14:tracePt t="36922" x="6421438" y="2700338"/>
          <p14:tracePt t="36937" x="6392863" y="2681288"/>
          <p14:tracePt t="36961" x="6373813" y="2663825"/>
          <p14:tracePt t="36973" x="6356350" y="2654300"/>
          <p14:tracePt t="36976" x="6337300" y="2654300"/>
          <p14:tracePt t="36987" x="6327775" y="2644775"/>
          <p14:tracePt t="36992" x="6308725" y="2644775"/>
          <p14:tracePt t="37002" x="6291263" y="2625725"/>
          <p14:tracePt t="37007" x="6272213" y="2625725"/>
          <p14:tracePt t="37018" x="6245225" y="2616200"/>
          <p14:tracePt t="37025" x="6226175" y="2616200"/>
          <p14:tracePt t="37031" x="6197600" y="2608263"/>
          <p14:tracePt t="37039" x="6161088" y="2598738"/>
          <p14:tracePt t="37046" x="6142038" y="2579688"/>
          <p14:tracePt t="37056" x="6086475" y="2570163"/>
          <p14:tracePt t="37067" x="6059488" y="2570163"/>
          <p14:tracePt t="37072" x="6040438" y="2560638"/>
          <p14:tracePt t="37082" x="6003925" y="2560638"/>
          <p14:tracePt t="37087" x="5984875" y="2552700"/>
          <p14:tracePt t="37096" x="5946775" y="2552700"/>
          <p14:tracePt t="37103" x="5919788" y="2552700"/>
          <p14:tracePt t="37111" x="5900738" y="2552700"/>
          <p14:tracePt t="37117" x="5883275" y="2552700"/>
          <p14:tracePt t="37126" x="5864225" y="2552700"/>
          <p14:tracePt t="37134" x="5845175" y="2552700"/>
          <p14:tracePt t="37140" x="5827713" y="2533650"/>
          <p14:tracePt t="37150" x="5780088" y="2524125"/>
          <p14:tracePt t="37162" x="5762625" y="2524125"/>
          <p14:tracePt t="37165" x="5753100" y="2524125"/>
          <p14:tracePt t="37176" x="5734050" y="2524125"/>
          <p14:tracePt t="37180" x="5724525" y="2514600"/>
          <p14:tracePt t="37190" x="5707063" y="2514600"/>
          <p14:tracePt t="37195" x="5678488" y="2514600"/>
          <p14:tracePt t="37204" x="5659438" y="2514600"/>
          <p14:tracePt t="37213" x="5641975" y="2514600"/>
          <p14:tracePt t="37220" x="5603875" y="2514600"/>
          <p14:tracePt t="37236" x="5557838" y="2514600"/>
          <p14:tracePt t="37244" x="5521325" y="2514600"/>
          <p14:tracePt t="37256" x="5502275" y="2514600"/>
          <p14:tracePt t="37259" x="5465763" y="2514600"/>
          <p14:tracePt t="37270" x="5456238" y="2514600"/>
          <p14:tracePt t="37276" x="5418138" y="2514600"/>
          <p14:tracePt t="37285" x="5400675" y="2514600"/>
          <p14:tracePt t="37293" x="5372100" y="2514600"/>
          <p14:tracePt t="37300" x="5353050" y="2514600"/>
          <p14:tracePt t="37307" x="5335588" y="2505075"/>
          <p14:tracePt t="37314" x="5307013" y="2505075"/>
          <p14:tracePt t="37324" x="5270500" y="2497138"/>
          <p14:tracePt t="37335" x="5260975" y="2497138"/>
          <p14:tracePt t="37339" x="5232400" y="2497138"/>
          <p14:tracePt t="37350" x="5214938" y="2478088"/>
          <p14:tracePt t="37355" x="5195888" y="2478088"/>
          <p14:tracePt t="37365" x="5186363" y="2478088"/>
          <p14:tracePt t="37368" x="5176838" y="2478088"/>
          <p14:tracePt t="37379" x="5149850" y="2478088"/>
          <p14:tracePt t="37386" x="5130800" y="2478088"/>
          <p14:tracePt t="37394" x="5121275" y="2478088"/>
          <p14:tracePt t="37401" x="5111750" y="2478088"/>
          <p14:tracePt t="37409" x="5094288" y="2478088"/>
          <p14:tracePt t="37417" x="5065713" y="2497138"/>
          <p14:tracePt t="37433" x="5048250" y="2497138"/>
          <p14:tracePt t="37444" x="5038725" y="2497138"/>
          <p14:tracePt t="37449" x="5029200" y="2505075"/>
          <p14:tracePt t="37458" x="5019675" y="2505075"/>
          <p14:tracePt t="37463" x="5010150" y="2514600"/>
          <p14:tracePt t="37473" x="5000625" y="2514600"/>
          <p14:tracePt t="37479" x="4991100" y="2524125"/>
          <p14:tracePt t="37487" x="4991100" y="2533650"/>
          <p14:tracePt t="37496" x="4983163" y="2533650"/>
          <p14:tracePt t="37502" x="4973638" y="2552700"/>
          <p14:tracePt t="37512" x="4945063" y="2589213"/>
          <p14:tracePt t="37528" x="4918075" y="2644775"/>
          <p14:tracePt t="37538" x="4918075" y="2663825"/>
          <p14:tracePt t="37542" x="4918075" y="2690813"/>
          <p14:tracePt t="37553" x="4918075" y="2709863"/>
          <p14:tracePt t="37558" x="4908550" y="2719388"/>
          <p14:tracePt t="37568" x="4908550" y="2746375"/>
          <p14:tracePt t="37582" x="4889500" y="2774950"/>
          <p14:tracePt t="37589" x="4889500" y="2784475"/>
          <p14:tracePt t="37597" x="4889500" y="2794000"/>
          <p14:tracePt t="37605" x="4889500" y="2811463"/>
          <p14:tracePt t="37622" x="4889500" y="2840038"/>
          <p14:tracePt t="37633" x="4889500" y="2849563"/>
          <p14:tracePt t="37647" x="4889500" y="2876550"/>
          <p14:tracePt t="37666" x="4879975" y="2895600"/>
          <p14:tracePt t="37676" x="4879975" y="2905125"/>
          <p14:tracePt t="37684" x="4870450" y="2914650"/>
          <p14:tracePt t="37700" x="4870450" y="2922588"/>
          <p14:tracePt t="37857" x="4870450" y="2932113"/>
          <p14:tracePt t="37872" x="4879975" y="2932113"/>
          <p14:tracePt t="37880" x="4889500" y="2932113"/>
          <p14:tracePt t="37888" x="4899025" y="2932113"/>
          <p14:tracePt t="37894" x="4935538" y="2941638"/>
          <p14:tracePt t="37904" x="4973638" y="2960688"/>
          <p14:tracePt t="37915" x="5029200" y="2960688"/>
          <p14:tracePt t="37920" x="5075238" y="2960688"/>
          <p14:tracePt t="37930" x="5130800" y="2970213"/>
          <p14:tracePt t="37934" x="5195888" y="2987675"/>
          <p14:tracePt t="37945" x="5232400" y="2987675"/>
          <p14:tracePt t="37951" x="5289550" y="2997200"/>
          <p14:tracePt t="37959" x="5326063" y="3006725"/>
          <p14:tracePt t="37966" x="5372100" y="3006725"/>
          <p14:tracePt t="37974" x="5391150" y="3006725"/>
          <p14:tracePt t="37983" x="5408613" y="3006725"/>
          <p14:tracePt t="37988" x="5437188" y="3006725"/>
          <p14:tracePt t="37999" x="5456238" y="3006725"/>
          <p14:tracePt t="38010" x="5465763" y="3006725"/>
          <p14:tracePt t="38013" x="5483225" y="3006725"/>
          <p14:tracePt t="38024" x="5492750" y="3006725"/>
          <p14:tracePt t="38029" x="5502275" y="3006725"/>
          <p14:tracePt t="38038" x="5511800" y="3006725"/>
          <p14:tracePt t="38045" x="5521325" y="3006725"/>
          <p14:tracePt t="38054" x="5529263" y="3006725"/>
          <p14:tracePt t="38060" x="5538788" y="3006725"/>
          <p14:tracePt t="38076" x="5548313" y="3006725"/>
          <p14:tracePt t="38092" x="5557838" y="3006725"/>
          <p14:tracePt t="38122" x="5567363" y="3006725"/>
          <p14:tracePt t="38186" x="5576888" y="3006725"/>
          <p14:tracePt t="38202" x="5576888" y="2997200"/>
          <p14:tracePt t="38227" x="5586413" y="2997200"/>
          <p14:tracePt t="38242" x="5603875" y="2997200"/>
          <p14:tracePt t="38264" x="5613400" y="2987675"/>
          <p14:tracePt t="38271" x="5613400" y="2978150"/>
          <p14:tracePt t="38280" x="5622925" y="2978150"/>
          <p14:tracePt t="38292" x="5632450" y="2970213"/>
          <p14:tracePt t="38295" x="5641975" y="2960688"/>
          <p14:tracePt t="38312" x="5649913" y="2960688"/>
          <p14:tracePt t="38327" x="5659438" y="2951163"/>
          <p14:tracePt t="38365" x="5659438" y="2941638"/>
          <p14:tracePt t="38554" x="5668963" y="2941638"/>
          <p14:tracePt t="38640" x="5678488" y="2932113"/>
          <p14:tracePt t="38662" x="5678488" y="2922588"/>
          <p14:tracePt t="38703" x="5688013" y="2922588"/>
          <p14:tracePt t="38713" x="5688013" y="2914650"/>
          <p14:tracePt t="38728" x="5697538" y="2905125"/>
          <p14:tracePt t="38751" x="5707063" y="2895600"/>
          <p14:tracePt t="38780" x="5707063" y="2886075"/>
          <p14:tracePt t="38842" x="5707063" y="2876550"/>
          <p14:tracePt t="39714" x="5734050" y="2876550"/>
          <p14:tracePt t="39720" x="5743575" y="2876550"/>
          <p14:tracePt t="39728" x="5753100" y="2876550"/>
          <p14:tracePt t="39737" x="5799138" y="2876550"/>
          <p14:tracePt t="39754" x="5818188" y="2876550"/>
          <p14:tracePt t="39764" x="5827713" y="2876550"/>
          <p14:tracePt t="39768" x="5835650" y="2876550"/>
          <p14:tracePt t="39778" x="5845175" y="2876550"/>
          <p14:tracePt t="39785" x="5864225" y="2876550"/>
          <p14:tracePt t="39799" x="5891213" y="2876550"/>
          <p14:tracePt t="39808" x="5900738" y="2876550"/>
          <p14:tracePt t="39816" x="5910263" y="2876550"/>
          <p14:tracePt t="39831" x="5929313" y="2876550"/>
          <p14:tracePt t="39847" x="5946775" y="2867025"/>
          <p14:tracePt t="39858" x="5956300" y="2867025"/>
          <p14:tracePt t="39863" x="5965825" y="2867025"/>
          <p14:tracePt t="39873" x="5984875" y="2857500"/>
          <p14:tracePt t="39877" x="5994400" y="2849563"/>
          <p14:tracePt t="39888" x="6011863" y="2820988"/>
          <p14:tracePt t="39894" x="6021388" y="2820988"/>
          <p14:tracePt t="39902" x="6049963" y="2801938"/>
          <p14:tracePt t="39910" x="6059488" y="2794000"/>
          <p14:tracePt t="39916" x="6076950" y="2784475"/>
          <p14:tracePt t="39927" x="6096000" y="2774950"/>
          <p14:tracePt t="39937" x="6105525" y="2765425"/>
          <p14:tracePt t="39939" x="6115050" y="2755900"/>
          <p14:tracePt t="39953" x="6124575" y="2755900"/>
          <p14:tracePt t="39957" x="6132513" y="2746375"/>
          <p14:tracePt t="39967" x="6142038" y="2736850"/>
          <p14:tracePt t="39971" x="6151563" y="2728913"/>
          <p14:tracePt t="39996" x="6161088" y="2719388"/>
          <p14:tracePt t="40003" x="6170613" y="2709863"/>
          <p14:tracePt t="40019" x="6170613" y="2700338"/>
          <p14:tracePt t="40036" x="6180138" y="2700338"/>
          <p14:tracePt t="40046" x="6188075" y="2690813"/>
          <p14:tracePt t="40076" x="6188075" y="2681288"/>
          <p14:tracePt t="40099" x="6188075" y="2673350"/>
          <p14:tracePt t="40114" x="6188075" y="2663825"/>
          <p14:tracePt t="40126" x="6188075" y="2654300"/>
          <p14:tracePt t="40142" x="6180138" y="2625725"/>
          <p14:tracePt t="40156" x="6161088" y="2608263"/>
          <p14:tracePt t="40163" x="6132513" y="2598738"/>
          <p14:tracePt t="40170" x="6115050" y="2570163"/>
          <p14:tracePt t="40177" x="6076950" y="2560638"/>
          <p14:tracePt t="40185" x="6021388" y="2533650"/>
          <p14:tracePt t="40191" x="5994400" y="2505075"/>
          <p14:tracePt t="40199" x="5946775" y="2497138"/>
          <p14:tracePt t="40208" x="5873750" y="2459038"/>
          <p14:tracePt t="40220" x="5835650" y="2432050"/>
          <p14:tracePt t="40227" x="5799138" y="2422525"/>
          <p14:tracePt t="40235" x="5762625" y="2413000"/>
          <p14:tracePt t="40238" x="5734050" y="2384425"/>
          <p14:tracePt t="40249" x="5715000" y="2376488"/>
          <p14:tracePt t="40254" x="5678488" y="2357438"/>
          <p14:tracePt t="40264" x="5641975" y="2347913"/>
          <p14:tracePt t="40273" x="5613400" y="2338388"/>
          <p14:tracePt t="40279" x="5576888" y="2328863"/>
          <p14:tracePt t="40287" x="5557838" y="2301875"/>
          <p14:tracePt t="40294" x="5521325" y="2301875"/>
          <p14:tracePt t="40303" x="5446713" y="2263775"/>
          <p14:tracePt t="40315" x="5408613" y="2255838"/>
          <p14:tracePt t="40320" x="5391150" y="2236788"/>
          <p14:tracePt t="40330" x="5353050" y="2227263"/>
          <p14:tracePt t="40334" x="5316538" y="2198688"/>
          <p14:tracePt t="40345" x="5289550" y="2198688"/>
          <p14:tracePt t="40349" x="5251450" y="2181225"/>
          <p14:tracePt t="40359" x="5241925" y="2181225"/>
          <p14:tracePt t="40366" x="5214938" y="2152650"/>
          <p14:tracePt t="40373" x="5205413" y="2152650"/>
          <p14:tracePt t="40382" x="5168900" y="2143125"/>
          <p14:tracePt t="40388" x="5159375" y="2143125"/>
          <p14:tracePt t="40396" x="5140325" y="2135188"/>
          <p14:tracePt t="40399" x="5103813" y="2135188"/>
          <p14:tracePt t="40410" x="5094288" y="2135188"/>
          <p14:tracePt t="40414" x="5075238" y="2135188"/>
          <p14:tracePt t="40424" x="5038725" y="2135188"/>
          <p14:tracePt t="40429" x="5029200" y="2143125"/>
          <p14:tracePt t="40438" x="5010150" y="2143125"/>
          <p14:tracePt t="40444" x="4983163" y="2152650"/>
          <p14:tracePt t="40453" x="4964113" y="2171700"/>
          <p14:tracePt t="40460" x="4935538" y="2181225"/>
          <p14:tracePt t="40469" x="4918075" y="2190750"/>
          <p14:tracePt t="40476" x="4889500" y="2198688"/>
          <p14:tracePt t="40481" x="4870450" y="2217738"/>
          <p14:tracePt t="40492" x="4843463" y="2236788"/>
          <p14:tracePt t="40506" x="4797425" y="2236788"/>
          <p14:tracePt t="40518" x="4778375" y="2246313"/>
          <p14:tracePt t="40523" x="4768850" y="2255838"/>
          <p14:tracePt t="40533" x="4759325" y="2255838"/>
          <p14:tracePt t="40539" x="4751388" y="2255838"/>
          <p14:tracePt t="40547" x="4741863" y="2255838"/>
          <p14:tracePt t="40554" x="4713288" y="2263775"/>
          <p14:tracePt t="40570" x="4694238" y="2282825"/>
          <p14:tracePt t="45313" x="4565650" y="2328863"/>
          <p14:tracePt t="45325" x="4406900" y="2376488"/>
          <p14:tracePt t="45327" x="4268788" y="2432050"/>
          <p14:tracePt t="45339" x="4148138" y="2487613"/>
          <p14:tracePt t="45346" x="4054475" y="2514600"/>
          <p14:tracePt t="45354" x="3952875" y="2543175"/>
          <p14:tracePt t="45360" x="3897313" y="2570163"/>
          <p14:tracePt t="45368" x="3868738" y="2570163"/>
          <p14:tracePt t="45377" x="3813175" y="2589213"/>
          <p14:tracePt t="45384" x="3795713" y="2589213"/>
          <p14:tracePt t="45392" x="3786188" y="2589213"/>
          <p14:tracePt t="45398" x="3757613" y="2589213"/>
          <p14:tracePt t="45408" x="3738563" y="2598738"/>
          <p14:tracePt t="45419" x="3721100" y="2598738"/>
          <p14:tracePt t="45434" x="3702050" y="2598738"/>
          <p14:tracePt t="45440" x="3702050" y="2608263"/>
          <p14:tracePt t="45449" x="3683000" y="2616200"/>
          <p14:tracePt t="45458" x="3675063" y="2616200"/>
          <p14:tracePt t="45463" x="3646488" y="2635250"/>
          <p14:tracePt t="45470" x="3636963" y="2635250"/>
          <p14:tracePt t="45478" x="3617913" y="2644775"/>
          <p14:tracePt t="45489" x="3600450" y="2654300"/>
          <p14:tracePt t="45502" x="3554413" y="2681288"/>
          <p14:tracePt t="45514" x="3544888" y="2700338"/>
          <p14:tracePt t="45521" x="3506788" y="2719388"/>
          <p14:tracePt t="45528" x="3470275" y="2728913"/>
          <p14:tracePt t="45535" x="3414713" y="2755900"/>
          <p14:tracePt t="45543" x="3359150" y="2784475"/>
          <p14:tracePt t="45549" x="3321050" y="2811463"/>
          <p14:tracePt t="45558" x="3275013" y="2820988"/>
          <p14:tracePt t="45565" x="3219450" y="2830513"/>
          <p14:tracePt t="45572" x="3182938" y="2857500"/>
          <p14:tracePt t="45582" x="3108325" y="2886075"/>
          <p14:tracePt t="45593" x="3071813" y="2886075"/>
          <p14:tracePt t="45597" x="3033713" y="2895600"/>
          <p14:tracePt t="45612" x="2978150" y="2932113"/>
          <p14:tracePt t="45622" x="2941638" y="2941638"/>
          <p14:tracePt t="45629" x="2913063" y="2951163"/>
          <p14:tracePt t="45636" x="2895600" y="2970213"/>
          <p14:tracePt t="45644" x="2876550" y="2978150"/>
          <p14:tracePt t="45652" x="2847975" y="2987675"/>
          <p14:tracePt t="45659" x="2830513" y="2997200"/>
          <p14:tracePt t="45666" x="2820988" y="3006725"/>
          <p14:tracePt t="45676" x="2811463" y="3016250"/>
          <p14:tracePt t="45691" x="2792413" y="3043238"/>
          <p14:tracePt t="45701" x="2774950" y="3052763"/>
          <p14:tracePt t="45706" x="2774950" y="3071813"/>
          <p14:tracePt t="45717" x="2774950" y="3081338"/>
          <p14:tracePt t="45723" x="2765425" y="3090863"/>
          <p14:tracePt t="45730" x="2765425" y="3098800"/>
          <p14:tracePt t="45737" x="2765425" y="3108325"/>
          <p14:tracePt t="45746" x="2765425" y="3127375"/>
          <p14:tracePt t="45754" x="2765425" y="3146425"/>
          <p14:tracePt t="45760" x="2765425" y="3155950"/>
          <p14:tracePt t="45769" x="2774950" y="3163888"/>
          <p14:tracePt t="45782" x="2774950" y="3173413"/>
          <p14:tracePt t="45797" x="2782888" y="3192463"/>
          <p14:tracePt t="45840" x="2811463" y="3201988"/>
          <p14:tracePt t="45848" x="2820988" y="3211513"/>
          <p14:tracePt t="45854" x="2830513" y="3211513"/>
          <p14:tracePt t="45864" x="2867025" y="3228975"/>
          <p14:tracePt t="45879" x="2932113" y="3257550"/>
          <p14:tracePt t="45891" x="2951163" y="3257550"/>
          <p14:tracePt t="45895" x="2968625" y="3267075"/>
          <p14:tracePt t="45905" x="3024188" y="3284538"/>
          <p14:tracePt t="45909" x="3043238" y="3294063"/>
          <p14:tracePt t="45920" x="3098800" y="3303588"/>
          <p14:tracePt t="45927" x="3154363" y="3322638"/>
          <p14:tracePt t="45934" x="3182938" y="3322638"/>
          <p14:tracePt t="45943" x="3238500" y="3349625"/>
          <p14:tracePt t="45948" x="3275013" y="3349625"/>
          <p14:tracePt t="45959" x="3376613" y="3368675"/>
          <p14:tracePt t="45970" x="3414713" y="3387725"/>
          <p14:tracePt t="45974" x="3451225" y="3387725"/>
          <p14:tracePt t="45985" x="3516313" y="3387725"/>
          <p14:tracePt t="45989" x="3554413" y="3387725"/>
          <p14:tracePt t="46000" x="3600450" y="3378200"/>
          <p14:tracePt t="46006" x="3636963" y="3378200"/>
          <p14:tracePt t="46013" x="3692525" y="3378200"/>
          <p14:tracePt t="46022" x="3738563" y="3378200"/>
          <p14:tracePt t="46028" x="3786188" y="3378200"/>
          <p14:tracePt t="46037" x="3841750" y="3378200"/>
          <p14:tracePt t="46043" x="3887788" y="3378200"/>
          <p14:tracePt t="46051" x="3989388" y="3378200"/>
          <p14:tracePt t="46064" x="4035425" y="3378200"/>
          <p14:tracePt t="46068" x="4092575" y="3378200"/>
          <p14:tracePt t="46079" x="4138613" y="3378200"/>
          <p14:tracePt t="46084" x="4175125" y="3378200"/>
          <p14:tracePt t="46094" x="4221163" y="3378200"/>
          <p14:tracePt t="46100" x="4249738" y="3378200"/>
          <p14:tracePt t="46110" x="4268788" y="3378200"/>
          <p14:tracePt t="46114" x="4286250" y="3378200"/>
          <p14:tracePt t="46123" x="4305300" y="3378200"/>
          <p14:tracePt t="46456" x="4360863" y="3368675"/>
          <p14:tracePt t="46458" x="4452938" y="3349625"/>
          <p14:tracePt t="46470" x="4527550" y="3349625"/>
          <p14:tracePt t="46476" x="4592638" y="3340100"/>
          <p14:tracePt t="46485" x="4667250" y="3340100"/>
          <p14:tracePt t="46492" x="4713288" y="3340100"/>
          <p14:tracePt t="46500" x="4768850" y="3340100"/>
          <p14:tracePt t="46508" x="4814888" y="3340100"/>
          <p14:tracePt t="46514" x="4862513" y="3340100"/>
          <p14:tracePt t="46525" x="4935538" y="3340100"/>
          <p14:tracePt t="46540" x="5010150" y="3349625"/>
          <p14:tracePt t="46551" x="5048250" y="3349625"/>
          <p14:tracePt t="46555" x="5084763" y="3349625"/>
          <p14:tracePt t="46565" x="5103813" y="3349625"/>
          <p14:tracePt t="46570" x="5121275" y="3368675"/>
          <p14:tracePt t="46579" x="5130800" y="3368675"/>
          <p14:tracePt t="46586" x="5140325" y="3368675"/>
          <p14:tracePt t="46594" x="5176838" y="3368675"/>
          <p14:tracePt t="46602" x="5186363" y="3368675"/>
          <p14:tracePt t="46610" x="5195888" y="3368675"/>
          <p14:tracePt t="46617" x="5214938" y="3368675"/>
          <p14:tracePt t="46622" x="5224463" y="3368675"/>
          <p14:tracePt t="46633" x="5251450" y="3368675"/>
          <p14:tracePt t="46648" x="5280025" y="3368675"/>
          <p14:tracePt t="46660" x="5289550" y="3368675"/>
          <p14:tracePt t="46663" x="5297488" y="3368675"/>
          <p14:tracePt t="46674" x="5307013" y="3368675"/>
          <p14:tracePt t="46680" x="5316538" y="3368675"/>
          <p14:tracePt t="46696" x="5335588" y="3368675"/>
          <p14:tracePt t="46711" x="5345113" y="3368675"/>
          <p14:tracePt t="46717" x="5353050" y="3368675"/>
          <p14:tracePt t="46726" x="5362575" y="3368675"/>
          <p14:tracePt t="46740" x="5372100" y="3368675"/>
          <p14:tracePt t="46753" x="5381625" y="3368675"/>
          <p14:tracePt t="46767" x="5391150" y="3368675"/>
          <p14:tracePt t="46773" x="5400675" y="3368675"/>
          <p14:tracePt t="46790" x="5408613" y="3368675"/>
          <p14:tracePt t="46797" x="5418138" y="3368675"/>
          <p14:tracePt t="46804" x="5427663" y="3378200"/>
          <p14:tracePt t="46811" x="5437188" y="3378200"/>
          <p14:tracePt t="46820" x="5456238" y="3378200"/>
          <p14:tracePt t="46835" x="5473700" y="3378200"/>
          <p14:tracePt t="46852" x="5502275" y="3378200"/>
          <p14:tracePt t="46862" x="5521325" y="3378200"/>
          <p14:tracePt t="46868" x="5529263" y="3378200"/>
          <p14:tracePt t="46877" x="5548313" y="3378200"/>
          <p14:tracePt t="46884" x="5557838" y="3378200"/>
          <p14:tracePt t="46891" x="5576888" y="3378200"/>
          <p14:tracePt t="46900" x="5586413" y="3378200"/>
          <p14:tracePt t="46905" x="5613400" y="3378200"/>
          <p14:tracePt t="46912" x="5632450" y="3378200"/>
          <p14:tracePt t="46920" x="5649913" y="3378200"/>
          <p14:tracePt t="46927" x="5659438" y="3378200"/>
          <p14:tracePt t="46931" x="5668963" y="3378200"/>
          <p14:tracePt t="46942" x="5688013" y="3378200"/>
          <p14:tracePt t="46944" x="5715000" y="3378200"/>
          <p14:tracePt t="46961" x="5734050" y="3378200"/>
          <p14:tracePt t="46971" x="5743575" y="3378200"/>
          <p14:tracePt t="46977" x="5762625" y="3387725"/>
          <p14:tracePt t="46994" x="5789613" y="3387725"/>
          <p14:tracePt t="47000" x="5799138" y="3387725"/>
          <p14:tracePt t="47008" x="5808663" y="3387725"/>
          <p14:tracePt t="47015" x="5818188" y="3387725"/>
          <p14:tracePt t="47021" x="5835650" y="3387725"/>
          <p14:tracePt t="47024" x="5845175" y="3387725"/>
          <p14:tracePt t="47036" x="5864225" y="3387725"/>
          <p14:tracePt t="47041" x="5891213" y="3387725"/>
          <p14:tracePt t="47051" x="5900738" y="3387725"/>
          <p14:tracePt t="47056" x="5919788" y="3387725"/>
          <p14:tracePt t="47066" x="5938838" y="3387725"/>
          <p14:tracePt t="47071" x="5946775" y="3387725"/>
          <p14:tracePt t="47080" x="5965825" y="3387725"/>
          <p14:tracePt t="47087" x="5975350" y="3387725"/>
          <p14:tracePt t="47094" x="5994400" y="3387725"/>
          <p14:tracePt t="47103" x="6003925" y="3387725"/>
          <p14:tracePt t="47110" x="6021388" y="3387725"/>
          <p14:tracePt t="47118" x="6059488" y="3387725"/>
          <p14:tracePt t="47130" x="6067425" y="3387725"/>
          <p14:tracePt t="47135" x="6086475" y="3387725"/>
          <p14:tracePt t="47150" x="6105525" y="3387725"/>
          <p14:tracePt t="47159" x="6124575" y="3387725"/>
          <p14:tracePt t="47166" x="6132513" y="3387725"/>
          <p14:tracePt t="47173" x="6142038" y="3387725"/>
          <p14:tracePt t="47181" x="6151563" y="3387725"/>
          <p14:tracePt t="47188" x="6161088" y="3387725"/>
          <p14:tracePt t="47196" x="6170613" y="3387725"/>
          <p14:tracePt t="47211" x="6188075" y="3387725"/>
          <p14:tracePt t="47225" x="6197600" y="3387725"/>
          <p14:tracePt t="47228" x="6216650" y="3387725"/>
          <p14:tracePt t="47243" x="6226175" y="3387725"/>
          <p14:tracePt t="47254" x="6235700" y="3387725"/>
          <p14:tracePt t="47268" x="6253163" y="3387725"/>
          <p14:tracePt t="47291" x="6262688" y="3387725"/>
          <p14:tracePt t="47297" x="6272213" y="3387725"/>
          <p14:tracePt t="47307" x="6281738" y="3387725"/>
          <p14:tracePt t="47319" x="6291263" y="3387725"/>
          <p14:tracePt t="47338" x="6291263" y="3397250"/>
          <p14:tracePt t="47353" x="6300788" y="3397250"/>
          <p14:tracePt t="47362" x="6308725" y="3397250"/>
          <p14:tracePt t="47386" x="6318250" y="3397250"/>
          <p14:tracePt t="47391" x="6327775" y="3397250"/>
          <p14:tracePt t="47427" x="6337300" y="3397250"/>
          <p14:tracePt t="47432" x="6346825" y="3397250"/>
          <p14:tracePt t="47457" x="6356350" y="3397250"/>
          <p14:tracePt t="47471" x="6364288" y="3397250"/>
          <p14:tracePt t="47496" x="6383338" y="3397250"/>
          <p14:tracePt t="47537" x="6392863" y="3397250"/>
          <p14:tracePt t="47551" x="6402388" y="3397250"/>
          <p14:tracePt t="47574" x="6421438" y="3397250"/>
          <p14:tracePt t="47605" x="6429375" y="3397250"/>
          <p14:tracePt t="47616" x="6438900" y="3397250"/>
          <p14:tracePt t="47636" x="6448425" y="3397250"/>
          <p14:tracePt t="47650" x="6457950" y="3397250"/>
          <p14:tracePt t="47668" x="6467475" y="3397250"/>
          <p14:tracePt t="47685" x="6484938" y="3397250"/>
          <p14:tracePt t="47699" x="6494463" y="3397250"/>
          <p14:tracePt t="47732" x="6503988" y="3397250"/>
          <p14:tracePt t="47754" x="6513513" y="3397250"/>
          <p14:tracePt t="47769" x="6523038" y="3397250"/>
          <p14:tracePt t="47778" x="6532563" y="3397250"/>
          <p14:tracePt t="47805" x="6542088" y="3397250"/>
          <p14:tracePt t="47819" x="6550025" y="3397250"/>
          <p14:tracePt t="47825" x="6559550" y="3397250"/>
          <p14:tracePt t="47848" x="6569075" y="3397250"/>
          <p14:tracePt t="47863" x="6578600" y="3397250"/>
          <p14:tracePt t="47884" x="6588125" y="3397250"/>
          <p14:tracePt t="47888" x="6597650" y="3397250"/>
          <p14:tracePt t="47950" x="6605588" y="3397250"/>
          <p14:tracePt t="47967" x="6615113" y="3397250"/>
          <p14:tracePt t="48036" x="6624638" y="3397250"/>
          <p14:tracePt t="48061" x="6634163" y="3397250"/>
          <p14:tracePt t="48146" x="6653213" y="3397250"/>
          <p14:tracePt t="48264" x="6662738" y="3397250"/>
          <p14:tracePt t="48312" x="6670675" y="3397250"/>
          <p14:tracePt t="48384" x="6680200" y="3397250"/>
          <p14:tracePt t="48413" x="6689725" y="3397250"/>
          <p14:tracePt t="48479" x="6699250" y="3397250"/>
          <p14:tracePt t="48516" x="6708775" y="3397250"/>
          <p14:tracePt t="48559" x="6718300" y="3397250"/>
          <p14:tracePt t="48573" x="6726238" y="3397250"/>
          <p14:tracePt t="48602" x="6735763" y="3397250"/>
          <p14:tracePt t="48642" x="6745288" y="3397250"/>
          <p14:tracePt t="48667" x="6764338" y="3397250"/>
          <p14:tracePt t="48767" x="6773863" y="3397250"/>
          <p14:tracePt t="48831" x="6783388" y="3397250"/>
          <p14:tracePt t="49003" x="6791325" y="3397250"/>
          <p14:tracePt t="49058" x="6800850" y="3397250"/>
          <p14:tracePt t="49139" x="6810375" y="3397250"/>
          <p14:tracePt t="49153" x="6819900" y="3397250"/>
          <p14:tracePt t="49191" x="6829425" y="3397250"/>
          <p14:tracePt t="49207" x="6838950" y="3397250"/>
          <p14:tracePt t="49221" x="6846888" y="3397250"/>
          <p14:tracePt t="49233" x="6856413" y="3397250"/>
          <p14:tracePt t="49254" x="6865938" y="3397250"/>
          <p14:tracePt t="49269" x="6875463" y="3397250"/>
          <p14:tracePt t="49276" x="6884988" y="3397250"/>
          <p14:tracePt t="49300" x="6894513" y="3397250"/>
          <p14:tracePt t="49312" x="6902450" y="3397250"/>
          <p14:tracePt t="49327" x="6911975" y="3397250"/>
          <p14:tracePt t="49342" x="6921500" y="3387725"/>
          <p14:tracePt t="49356" x="6931025" y="3387725"/>
          <p14:tracePt t="49371" x="6940550" y="3387725"/>
          <p14:tracePt t="49380" x="6940550" y="3378200"/>
          <p14:tracePt t="49385" x="6950075" y="3378200"/>
          <p14:tracePt t="49396" x="6967538" y="3378200"/>
          <p14:tracePt t="49407" x="6977063" y="3378200"/>
          <p14:tracePt t="49421" x="6996113" y="3378200"/>
          <p14:tracePt t="49436" x="7023100" y="3378200"/>
          <p14:tracePt t="49451" x="7042150" y="3378200"/>
          <p14:tracePt t="49457" x="7051675" y="3378200"/>
          <p14:tracePt t="49465" x="7061200" y="3378200"/>
          <p14:tracePt t="49472" x="7070725" y="3378200"/>
          <p14:tracePt t="49479" x="7088188" y="3359150"/>
          <p14:tracePt t="49490" x="7107238" y="3359150"/>
          <p14:tracePt t="49501" x="7116763" y="3349625"/>
          <p14:tracePt t="49504" x="7135813" y="3349625"/>
          <p14:tracePt t="49517" x="7143750" y="3349625"/>
          <p14:tracePt t="49518" x="7172325" y="3349625"/>
          <p14:tracePt t="49530" x="7191375" y="3349625"/>
          <p14:tracePt t="49536" x="7200900" y="3349625"/>
          <p14:tracePt t="49544" x="7218363" y="3349625"/>
          <p14:tracePt t="49552" x="7227888" y="3349625"/>
          <p14:tracePt t="49560" x="7237413" y="3340100"/>
          <p14:tracePt t="49568" x="7256463" y="3340100"/>
          <p14:tracePt t="49573" x="7264400" y="3340100"/>
          <p14:tracePt t="49583" x="7302500" y="3340100"/>
          <p14:tracePt t="49595" x="7312025" y="3340100"/>
          <p14:tracePt t="49600" x="7321550" y="3340100"/>
          <p14:tracePt t="49610" x="7339013" y="3340100"/>
          <p14:tracePt t="49624" x="7358063" y="3340100"/>
          <p14:tracePt t="49631" x="7367588" y="3340100"/>
          <p14:tracePt t="49639" x="7377113" y="3340100"/>
          <p14:tracePt t="49645" x="7385050" y="3340100"/>
          <p14:tracePt t="49653" x="7394575" y="3340100"/>
          <p14:tracePt t="49663" x="7413625" y="3340100"/>
          <p14:tracePt t="49668" x="7423150" y="3340100"/>
          <p14:tracePt t="49679" x="7432675" y="3340100"/>
          <p14:tracePt t="49693" x="7440613" y="3340100"/>
          <p14:tracePt t="49708" x="7450138" y="3340100"/>
          <p14:tracePt t="49719" x="7459663" y="3340100"/>
          <p14:tracePt t="49741" x="7488238" y="3340100"/>
          <p14:tracePt t="49773" x="7505700" y="3340100"/>
          <p14:tracePt t="60148" x="7358063" y="3313113"/>
          <p14:tracePt t="60154" x="7200900" y="3276600"/>
          <p14:tracePt t="60164" x="6838950" y="3201988"/>
          <p14:tracePt t="60176" x="6670675" y="3146425"/>
          <p14:tracePt t="60179" x="6513513" y="3117850"/>
          <p14:tracePt t="60190" x="6402388" y="3081338"/>
          <p14:tracePt t="60195" x="6281738" y="3062288"/>
          <p14:tracePt t="60204" x="6188075" y="3052763"/>
          <p14:tracePt t="60211" x="6067425" y="3016250"/>
          <p14:tracePt t="60220" x="5891213" y="3016250"/>
          <p14:tracePt t="60227" x="5715000" y="3016250"/>
          <p14:tracePt t="60234" x="5492750" y="3016250"/>
          <p14:tracePt t="60242" x="5280025" y="3016250"/>
          <p14:tracePt t="60252" x="5010150" y="3016250"/>
          <p14:tracePt t="60258" x="4213225" y="3052763"/>
          <p14:tracePt t="60272" x="3887788" y="3052763"/>
          <p14:tracePt t="60275" x="3414713" y="3108325"/>
          <p14:tracePt t="60285" x="3052763" y="3201988"/>
          <p14:tracePt t="60290" x="2782888" y="3267075"/>
          <p14:tracePt t="60299" x="2478088" y="3332163"/>
          <p14:tracePt t="60304" x="2273300" y="3368675"/>
          <p14:tracePt t="60314" x="2116138" y="3405188"/>
          <p14:tracePt t="60319" x="1976438" y="3443288"/>
          <p14:tracePt t="60328" x="1882775" y="3443288"/>
          <p14:tracePt t="60337" x="1809750" y="3470275"/>
          <p14:tracePt t="60344" x="1763713" y="3470275"/>
          <p14:tracePt t="60354" x="1670050" y="3498850"/>
          <p14:tracePt t="60364" x="1651000" y="3508375"/>
          <p14:tracePt t="60368" x="1624013" y="3535363"/>
          <p14:tracePt t="60379" x="1604963" y="3544888"/>
          <p14:tracePt t="60383" x="1568450" y="3573463"/>
          <p14:tracePt t="60394" x="1503363" y="3646488"/>
          <p14:tracePt t="60399" x="1474788" y="3694113"/>
          <p14:tracePt t="60408" x="1457325" y="3730625"/>
          <p14:tracePt t="60414" x="1428750" y="3786188"/>
          <p14:tracePt t="60422" x="1419225" y="3814763"/>
          <p14:tracePt t="60429" x="1392238" y="3860800"/>
          <p14:tracePt t="60437" x="1363663" y="3916363"/>
          <p14:tracePt t="60446" x="1243013" y="4017963"/>
          <p14:tracePt t="60459" x="1141413" y="4092575"/>
          <p14:tracePt t="60463" x="1020763" y="4157663"/>
          <p14:tracePt t="60473" x="927100" y="4194175"/>
          <p14:tracePt t="60477" x="825500" y="4241800"/>
          <p14:tracePt t="60488" x="769938" y="4268788"/>
          <p14:tracePt t="60494" x="695325" y="4314825"/>
          <p14:tracePt t="60504" x="668338" y="4324350"/>
          <p14:tracePt t="60510" x="649288" y="4333875"/>
          <p14:tracePt t="60516" x="622300" y="4360863"/>
          <p14:tracePt t="60525" x="612775" y="4370388"/>
          <p14:tracePt t="60531" x="603250" y="4389438"/>
          <p14:tracePt t="60542" x="593725" y="4418013"/>
          <p14:tracePt t="60557" x="584200" y="4445000"/>
          <p14:tracePt t="60568" x="584200" y="4454525"/>
          <p14:tracePt t="60582" x="584200" y="4473575"/>
          <p14:tracePt t="60588" x="584200" y="4481513"/>
          <p14:tracePt t="60596" x="593725" y="4491038"/>
          <p14:tracePt t="60602" x="593725" y="4510088"/>
          <p14:tracePt t="60612" x="603250" y="4519613"/>
          <p14:tracePt t="60619" x="612775" y="4529138"/>
          <p14:tracePt t="60626" x="612775" y="4538663"/>
          <p14:tracePt t="60636" x="658813" y="4575175"/>
          <p14:tracePt t="60647" x="677863" y="4611688"/>
          <p14:tracePt t="60651" x="714375" y="4621213"/>
          <p14:tracePt t="60661" x="769938" y="4667250"/>
          <p14:tracePt t="60667" x="798513" y="4686300"/>
          <p14:tracePt t="60677" x="854075" y="4714875"/>
          <p14:tracePt t="60683" x="890588" y="4751388"/>
          <p14:tracePt t="60691" x="927100" y="4770438"/>
          <p14:tracePt t="60699" x="974725" y="4797425"/>
          <p14:tracePt t="60705" x="1011238" y="4806950"/>
          <p14:tracePt t="60714" x="1047750" y="4835525"/>
          <p14:tracePt t="60719" x="1095375" y="4852988"/>
          <p14:tracePt t="60729" x="1168400" y="4891088"/>
          <p14:tracePt t="60743" x="1225550" y="4918075"/>
          <p14:tracePt t="60756" x="1243013" y="4927600"/>
          <p14:tracePt t="60760" x="1271588" y="4937125"/>
          <p14:tracePt t="60770" x="1308100" y="4956175"/>
          <p14:tracePt t="60776" x="1327150" y="4956175"/>
          <p14:tracePt t="60785" x="1354138" y="4964113"/>
          <p14:tracePt t="60791" x="1363663" y="4964113"/>
          <p14:tracePt t="60800" x="1392238" y="4973638"/>
          <p14:tracePt t="60814" x="1409700" y="4973638"/>
          <p14:tracePt t="60823" x="1438275" y="4973638"/>
          <p14:tracePt t="60840" x="1447800" y="4973638"/>
          <p14:tracePt t="60850" x="1457325" y="4973638"/>
          <p14:tracePt t="60869" x="1465263" y="4973638"/>
          <p14:tracePt t="60886" x="1474788" y="4973638"/>
          <p14:tracePt t="60901" x="1474788" y="4964113"/>
          <p14:tracePt t="60917" x="1484313" y="4964113"/>
          <p14:tracePt t="60933" x="1493838" y="4964113"/>
          <p14:tracePt t="60944" x="1503363" y="4964113"/>
          <p14:tracePt t="60948" x="1512888" y="4964113"/>
          <p14:tracePt t="60964" x="1530350" y="4964113"/>
          <p14:tracePt t="60973" x="1539875" y="4964113"/>
          <p14:tracePt t="60980" x="1549400" y="4964113"/>
          <p14:tracePt t="60988" x="1558925" y="4964113"/>
          <p14:tracePt t="60993" x="1568450" y="4964113"/>
          <p14:tracePt t="61003" x="1577975" y="4964113"/>
          <p14:tracePt t="61011" x="1595438" y="4964113"/>
          <p14:tracePt t="61017" x="1624013" y="4964113"/>
          <p14:tracePt t="61027" x="1725613" y="4964113"/>
          <p14:tracePt t="61039" x="1771650" y="4983163"/>
          <p14:tracePt t="61042" x="1846263" y="4983163"/>
          <p14:tracePt t="61053" x="1939925" y="5011738"/>
          <p14:tracePt t="61057" x="2003425" y="5011738"/>
          <p14:tracePt t="61069" x="2106613" y="5048250"/>
          <p14:tracePt t="61074" x="2189163" y="5048250"/>
          <p14:tracePt t="61082" x="2273300" y="5076825"/>
          <p14:tracePt t="61090" x="2365375" y="5094288"/>
          <p14:tracePt t="61097" x="2459038" y="5103813"/>
          <p14:tracePt t="61102" x="2551113" y="5103813"/>
          <p14:tracePt t="61112" x="2616200" y="5103813"/>
          <p14:tracePt t="61120" x="2765425" y="5076825"/>
          <p14:tracePt t="61136" x="2941638" y="5011738"/>
          <p14:tracePt t="61148" x="3016250" y="4964113"/>
          <p14:tracePt t="61150" x="3117850" y="4918075"/>
          <p14:tracePt t="61162" x="3173413" y="4872038"/>
          <p14:tracePt t="61168" x="3275013" y="4806950"/>
          <p14:tracePt t="61177" x="3330575" y="4760913"/>
          <p14:tracePt t="61183" x="3368675" y="4722813"/>
          <p14:tracePt t="61191" x="3433763" y="4659313"/>
          <p14:tracePt t="61199" x="3479800" y="4584700"/>
          <p14:tracePt t="61205" x="3525838" y="4510088"/>
          <p14:tracePt t="61215" x="3562350" y="4379913"/>
          <p14:tracePt t="61231" x="3581400" y="4259263"/>
          <p14:tracePt t="61241" x="3581400" y="4249738"/>
          <p14:tracePt t="61247" x="3581400" y="4232275"/>
          <p14:tracePt t="61256" x="3554413" y="4203700"/>
          <p14:tracePt t="61261" x="3544888" y="4194175"/>
          <p14:tracePt t="61271" x="3516313" y="4157663"/>
          <p14:tracePt t="61278" x="3470275" y="4138613"/>
          <p14:tracePt t="61285" x="3424238" y="4092575"/>
          <p14:tracePt t="61294" x="3340100" y="4064000"/>
          <p14:tracePt t="61300" x="3284538" y="4037013"/>
          <p14:tracePt t="61311" x="3098800" y="3971925"/>
          <p14:tracePt t="61325" x="2792413" y="3851275"/>
          <p14:tracePt t="61336" x="2589213" y="3776663"/>
          <p14:tracePt t="61342" x="2449513" y="3721100"/>
          <p14:tracePt t="61352" x="2292350" y="3684588"/>
          <p14:tracePt t="61356" x="2124075" y="3609975"/>
          <p14:tracePt t="61365" x="1920875" y="3573463"/>
          <p14:tracePt t="61373" x="1744663" y="3554413"/>
          <p14:tracePt t="61379" x="1568450" y="3544888"/>
          <p14:tracePt t="61388" x="1447800" y="3525838"/>
          <p14:tracePt t="61393" x="1354138" y="3525838"/>
          <p14:tracePt t="61403" x="1177925" y="3508375"/>
          <p14:tracePt t="61419" x="1047750" y="3525838"/>
          <p14:tracePt t="61430" x="1011238" y="3554413"/>
          <p14:tracePt t="61435" x="992188" y="3573463"/>
          <p14:tracePt t="61445" x="955675" y="3600450"/>
          <p14:tracePt t="61451" x="927100" y="3629025"/>
          <p14:tracePt t="61460" x="900113" y="3665538"/>
          <p14:tracePt t="61467" x="890588" y="3702050"/>
          <p14:tracePt t="61474" x="863600" y="3749675"/>
          <p14:tracePt t="61483" x="863600" y="3759200"/>
          <p14:tracePt t="61488" x="854075" y="3805238"/>
          <p14:tracePt t="61498" x="854075" y="3832225"/>
          <p14:tracePt t="61510" x="854075" y="3851275"/>
          <p14:tracePt t="61513" x="854075" y="3870325"/>
          <p14:tracePt t="61525" x="863600" y="3897313"/>
          <p14:tracePt t="61529" x="881063" y="3935413"/>
          <p14:tracePt t="61539" x="890588" y="3971925"/>
          <p14:tracePt t="61544" x="900113" y="3990975"/>
          <p14:tracePt t="61553" x="927100" y="4017963"/>
          <p14:tracePt t="61560" x="955675" y="4064000"/>
          <p14:tracePt t="61569" x="955675" y="4073525"/>
          <p14:tracePt t="61576" x="974725" y="4102100"/>
          <p14:tracePt t="61582" x="1047750" y="4138613"/>
          <p14:tracePt t="61592" x="1085850" y="4184650"/>
          <p14:tracePt t="61597" x="1160463" y="4213225"/>
          <p14:tracePt t="61604" x="1216025" y="4241800"/>
          <p14:tracePt t="61606" x="1289050" y="4287838"/>
          <p14:tracePt t="61619" x="1363663" y="4314825"/>
          <p14:tracePt t="61622" x="1484313" y="4333875"/>
          <p14:tracePt t="61634" x="1624013" y="4370388"/>
          <p14:tracePt t="61638" x="1735138" y="4370388"/>
          <p14:tracePt t="61648" x="1846263" y="4370388"/>
          <p14:tracePt t="61654" x="1939925" y="4370388"/>
          <p14:tracePt t="61663" x="2032000" y="4360863"/>
          <p14:tracePt t="61669" x="2078038" y="4343400"/>
          <p14:tracePt t="61677" x="2198688" y="4314825"/>
          <p14:tracePt t="61685" x="2292350" y="4297363"/>
          <p14:tracePt t="61692" x="2374900" y="4249738"/>
          <p14:tracePt t="61701" x="2524125" y="4194175"/>
          <p14:tracePt t="61713" x="2579688" y="4167188"/>
          <p14:tracePt t="61716" x="2635250" y="4121150"/>
          <p14:tracePt t="61728" x="2671763" y="4083050"/>
          <p14:tracePt t="61733" x="2709863" y="4056063"/>
          <p14:tracePt t="61743" x="2719388" y="4046538"/>
          <p14:tracePt t="61747" x="2746375" y="4027488"/>
          <p14:tracePt t="61757" x="2755900" y="4017963"/>
          <p14:tracePt t="61763" x="2765425" y="4008438"/>
          <p14:tracePt t="61770" x="2765425" y="4000500"/>
          <p14:tracePt t="61779" x="2774950" y="3990975"/>
          <p14:tracePt t="61786" x="2782888" y="3962400"/>
          <p14:tracePt t="61796" x="2792413" y="3935413"/>
          <p14:tracePt t="61807" x="2792413" y="3925888"/>
          <p14:tracePt t="61810" x="2792413" y="3916363"/>
          <p14:tracePt t="61822" x="2782888" y="3897313"/>
          <p14:tracePt t="61827" x="2774950" y="3887788"/>
          <p14:tracePt t="61837" x="2746375" y="3851275"/>
          <p14:tracePt t="61843" x="2727325" y="3814763"/>
          <p14:tracePt t="61852" x="2635250" y="3721100"/>
          <p14:tracePt t="61859" x="2570163" y="3684588"/>
          <p14:tracePt t="61866" x="2486025" y="3600450"/>
          <p14:tracePt t="61875" x="2413000" y="3535363"/>
          <p14:tracePt t="61880" x="2328863" y="3489325"/>
          <p14:tracePt t="61891" x="2181225" y="3397250"/>
          <p14:tracePt t="61901" x="2106613" y="3359150"/>
          <p14:tracePt t="61908" x="1985963" y="3349625"/>
          <p14:tracePt t="61915" x="1874838" y="3332163"/>
          <p14:tracePt t="61921" x="1763713" y="3332163"/>
          <p14:tracePt t="61930" x="1689100" y="3332163"/>
          <p14:tracePt t="61936" x="1614488" y="3349625"/>
          <p14:tracePt t="61946" x="1539875" y="3397250"/>
          <p14:tracePt t="61952" x="1503363" y="3424238"/>
          <p14:tracePt t="61960" x="1474788" y="3460750"/>
          <p14:tracePt t="61968" x="1419225" y="3535363"/>
          <p14:tracePt t="61974" x="1392238" y="3573463"/>
          <p14:tracePt t="61983" x="1354138" y="3656013"/>
          <p14:tracePt t="61995" x="1336675" y="3684588"/>
          <p14:tracePt t="62000" x="1327150" y="3730625"/>
          <p14:tracePt t="62011" x="1317625" y="3759200"/>
          <p14:tracePt t="62015" x="1317625" y="3776663"/>
          <p14:tracePt t="62025" x="1298575" y="3851275"/>
          <p14:tracePt t="62030" x="1289050" y="3897313"/>
          <p14:tracePt t="62039" x="1289050" y="3971925"/>
          <p14:tracePt t="62046" x="1262063" y="4046538"/>
          <p14:tracePt t="62054" x="1243013" y="4111625"/>
          <p14:tracePt t="62063" x="1225550" y="4213225"/>
          <p14:tracePt t="62068" x="1225550" y="4278313"/>
          <p14:tracePt t="62079" x="1216025" y="4398963"/>
          <p14:tracePt t="62090" x="1216025" y="4435475"/>
          <p14:tracePt t="62094" x="1216025" y="4481513"/>
          <p14:tracePt t="62104" x="1216025" y="4538663"/>
          <p14:tracePt t="62110" x="1233488" y="4575175"/>
          <p14:tracePt t="62120" x="1233488" y="4621213"/>
          <p14:tracePt t="62124" x="1271588" y="4676775"/>
          <p14:tracePt t="62134" x="1271588" y="4714875"/>
          <p14:tracePt t="62139" x="1298575" y="4751388"/>
          <p14:tracePt t="62148" x="1298575" y="4760913"/>
          <p14:tracePt t="62157" x="1317625" y="4779963"/>
          <p14:tracePt t="62163" x="1344613" y="4806950"/>
          <p14:tracePt t="62173" x="1419225" y="4872038"/>
          <p14:tracePt t="62188" x="1539875" y="4900613"/>
          <p14:tracePt t="62198" x="1633538" y="4900613"/>
          <p14:tracePt t="62203" x="1725613" y="4900613"/>
          <p14:tracePt t="62213" x="1819275" y="4891088"/>
          <p14:tracePt t="62219" x="1911350" y="4872038"/>
          <p14:tracePt t="62227" x="1985963" y="4862513"/>
          <p14:tracePt t="62235" x="2078038" y="4826000"/>
          <p14:tracePt t="62244" x="2181225" y="4779963"/>
          <p14:tracePt t="62250" x="2273300" y="4741863"/>
          <p14:tracePt t="62257" x="2357438" y="4695825"/>
          <p14:tracePt t="62267" x="2449513" y="4649788"/>
          <p14:tracePt t="62279" x="2486025" y="4630738"/>
          <p14:tracePt t="62283" x="2524125" y="4621213"/>
          <p14:tracePt t="62293" x="2524125" y="4611688"/>
          <p14:tracePt t="62299" x="2541588" y="4602163"/>
          <p14:tracePt t="62308" x="2551113" y="4602163"/>
          <p14:tracePt t="62336" x="2570163" y="4594225"/>
          <p14:tracePt t="62373" x="2570163" y="4584700"/>
          <p14:tracePt t="62377" x="2579688" y="4575175"/>
          <p14:tracePt t="62387" x="2589213" y="4575175"/>
          <p14:tracePt t="62393" x="2589213" y="4565650"/>
          <p14:tracePt t="62402" x="2589213" y="4556125"/>
          <p14:tracePt t="62407" x="2598738" y="4546600"/>
          <p14:tracePt t="62416" x="2598738" y="4538663"/>
          <p14:tracePt t="62423" x="2598738" y="4529138"/>
          <p14:tracePt t="62455" x="2598738" y="4519613"/>
          <p14:tracePt t="64324" x="2598738" y="4510088"/>
          <p14:tracePt t="64331" x="2589213" y="4500563"/>
          <p14:tracePt t="64340" x="2570163" y="4473575"/>
          <p14:tracePt t="64352" x="2533650" y="4445000"/>
          <p14:tracePt t="64354" x="2524125" y="4435475"/>
          <p14:tracePt t="64367" x="2505075" y="4418013"/>
          <p14:tracePt t="64372" x="2486025" y="4398963"/>
          <p14:tracePt t="64381" x="2459038" y="4389438"/>
          <p14:tracePt t="64386" x="2439988" y="4370388"/>
          <p14:tracePt t="64397" x="2413000" y="4343400"/>
          <p14:tracePt t="64401" x="2374900" y="4314825"/>
          <p14:tracePt t="64410" x="2365375" y="4297363"/>
          <p14:tracePt t="64418" x="2328863" y="4268788"/>
          <p14:tracePt t="64424" x="2309813" y="4249738"/>
          <p14:tracePt t="64434" x="2273300" y="4222750"/>
          <p14:tracePt t="64440" x="2263775" y="4194175"/>
          <p14:tracePt t="64446" x="2244725" y="4176713"/>
          <p14:tracePt t="64449" x="2217738" y="4148138"/>
          <p14:tracePt t="64461" x="2198688" y="4129088"/>
          <p14:tracePt t="64464" x="2171700" y="4102100"/>
          <p14:tracePt t="64475" x="2143125" y="4083050"/>
          <p14:tracePt t="64480" x="2124075" y="4046538"/>
          <p14:tracePt t="64490" x="2097088" y="4008438"/>
          <p14:tracePt t="64497" x="2078038" y="3990975"/>
          <p14:tracePt t="64505" x="2051050" y="3952875"/>
          <p14:tracePt t="64512" x="2041525" y="3943350"/>
          <p14:tracePt t="64519" x="2032000" y="3935413"/>
          <p14:tracePt t="64527" x="2032000" y="3925888"/>
          <p14:tracePt t="64534" x="2012950" y="3906838"/>
          <p14:tracePt t="64545" x="1976438" y="3879850"/>
          <p14:tracePt t="64556" x="1957388" y="3879850"/>
          <p14:tracePt t="64559" x="1930400" y="3870325"/>
          <p14:tracePt t="64570" x="1911350" y="3860800"/>
          <p14:tracePt t="64575" x="1901825" y="3860800"/>
          <p14:tracePt t="64584" x="1874838" y="3860800"/>
          <p14:tracePt t="64591" x="1865313" y="3870325"/>
          <p14:tracePt t="64599" x="1855788" y="3870325"/>
          <p14:tracePt t="64605" x="1836738" y="3879850"/>
          <p14:tracePt t="64614" x="1819275" y="3897313"/>
          <p14:tracePt t="64622" x="1790700" y="3962400"/>
          <p14:tracePt t="64628" x="1763713" y="3990975"/>
          <p14:tracePt t="64637" x="1735138" y="4064000"/>
          <p14:tracePt t="64649" x="1716088" y="4083050"/>
          <p14:tracePt t="64653" x="1716088" y="4111625"/>
          <p14:tracePt t="64663" x="1698625" y="4129088"/>
          <p14:tracePt t="64669" x="1689100" y="4157663"/>
          <p14:tracePt t="64680" x="1670050" y="4194175"/>
          <p14:tracePt t="64685" x="1670050" y="4213225"/>
          <p14:tracePt t="64693" x="1651000" y="4232275"/>
          <p14:tracePt t="64701" x="1643063" y="4259263"/>
          <p14:tracePt t="64707" x="1643063" y="4268788"/>
          <p14:tracePt t="64721" x="1643063" y="4287838"/>
          <p14:tracePt t="64731" x="1643063" y="4297363"/>
          <p14:tracePt t="64744" x="1643063" y="4305300"/>
          <p14:tracePt t="64827" x="1865313" y="4398963"/>
          <p14:tracePt t="64838" x="1966913" y="4445000"/>
          <p14:tracePt t="64842" x="2041525" y="4454525"/>
          <p14:tracePt t="64852" x="2133600" y="4473575"/>
          <p14:tracePt t="64858" x="2189163" y="4481513"/>
          <p14:tracePt t="64867" x="2217738" y="4481513"/>
          <p14:tracePt t="64873" x="2254250" y="4481513"/>
          <p14:tracePt t="64881" x="2292350" y="4481513"/>
          <p14:tracePt t="64888" x="2319338" y="4473575"/>
          <p14:tracePt t="64897" x="2357438" y="4473575"/>
          <p14:tracePt t="64905" x="2365375" y="4464050"/>
          <p14:tracePt t="64911" x="2393950" y="4454525"/>
          <p14:tracePt t="64921" x="2430463" y="4418013"/>
          <p14:tracePt t="64932" x="2449513" y="4398963"/>
          <p14:tracePt t="64936" x="2478088" y="4360863"/>
          <p14:tracePt t="64947" x="2533650" y="4305300"/>
          <p14:tracePt t="64953" x="2560638" y="4268788"/>
          <p14:tracePt t="64962" x="2579688" y="4232275"/>
          <p14:tracePt t="64968" x="2625725" y="4157663"/>
          <p14:tracePt t="64976" x="2654300" y="4083050"/>
          <p14:tracePt t="64983" x="2671763" y="4046538"/>
          <p14:tracePt t="64990" x="2690813" y="3990975"/>
          <p14:tracePt t="64998" x="2690813" y="3952875"/>
          <p14:tracePt t="65006" x="2709863" y="3916363"/>
          <p14:tracePt t="65016" x="2700338" y="3841750"/>
          <p14:tracePt t="65026" x="2700338" y="3822700"/>
          <p14:tracePt t="65029" x="2681288" y="3805238"/>
          <p14:tracePt t="65041" x="2671763" y="3786188"/>
          <p14:tracePt t="65045" x="2635250" y="3740150"/>
          <p14:tracePt t="65056" x="2635250" y="3730625"/>
          <p14:tracePt t="65061" x="2598738" y="3711575"/>
          <p14:tracePt t="65071" x="2560638" y="3675063"/>
          <p14:tracePt t="65079" x="2505075" y="3629025"/>
          <p14:tracePt t="65084" x="2468563" y="3600450"/>
          <p14:tracePt t="65094" x="2365375" y="3581400"/>
          <p14:tracePt t="65109" x="2263775" y="3563938"/>
          <p14:tracePt t="65120" x="2217738" y="3563938"/>
          <p14:tracePt t="65124" x="2171700" y="3590925"/>
          <p14:tracePt t="65135" x="2133600" y="3619500"/>
          <p14:tracePt t="65141" x="2116138" y="3646488"/>
          <p14:tracePt t="65150" x="2078038" y="3665538"/>
          <p14:tracePt t="65156" x="2032000" y="3721100"/>
          <p14:tracePt t="65165" x="2022475" y="3749675"/>
          <p14:tracePt t="65172" x="2012950" y="3767138"/>
          <p14:tracePt t="65179" x="1985963" y="3795713"/>
          <p14:tracePt t="65185" x="1939925" y="3887788"/>
          <p14:tracePt t="65204" x="1865313" y="3990975"/>
          <p14:tracePt t="65214" x="1836738" y="4046538"/>
          <p14:tracePt t="65219" x="1809750" y="4148138"/>
          <p14:tracePt t="65230" x="1781175" y="4184650"/>
          <p14:tracePt t="65235" x="1754188" y="4232275"/>
          <p14:tracePt t="65244" x="1754188" y="4268788"/>
          <p14:tracePt t="65250" x="1735138" y="4324350"/>
          <p14:tracePt t="65259" x="1735138" y="4343400"/>
          <p14:tracePt t="65264" x="1735138" y="4379913"/>
          <p14:tracePt t="65273" x="1735138" y="4398963"/>
          <p14:tracePt t="65282" x="1735138" y="4425950"/>
          <p14:tracePt t="65288" x="1735138" y="4445000"/>
          <p14:tracePt t="65296" x="1735138" y="4481513"/>
          <p14:tracePt t="65309" x="1781175" y="4602163"/>
          <p14:tracePt t="65323" x="1901825" y="4852988"/>
          <p14:tracePt t="65328" x="1947863" y="4891088"/>
          <p14:tracePt t="65339" x="2003425" y="4964113"/>
          <p14:tracePt t="65344" x="2068513" y="5029200"/>
          <p14:tracePt t="65352" x="2152650" y="5094288"/>
          <p14:tracePt t="65360" x="2244725" y="5159375"/>
          <p14:tracePt t="65367" x="2300288" y="5187950"/>
          <p14:tracePt t="65377" x="2430463" y="5243513"/>
          <p14:tracePt t="65391" x="2551113" y="5243513"/>
          <p14:tracePt t="65404" x="2616200" y="5243513"/>
          <p14:tracePt t="65407" x="2690813" y="5243513"/>
          <p14:tracePt t="65418" x="2727325" y="5224463"/>
          <p14:tracePt t="65423" x="2782888" y="5197475"/>
          <p14:tracePt t="65432" x="2838450" y="5168900"/>
          <p14:tracePt t="65438" x="2886075" y="5113338"/>
          <p14:tracePt t="65446" x="2941638" y="5057775"/>
          <p14:tracePt t="65455" x="3006725" y="4956175"/>
          <p14:tracePt t="65461" x="3079750" y="4852988"/>
          <p14:tracePt t="65471" x="3136900" y="4659313"/>
          <p14:tracePt t="65487" x="3192463" y="4473575"/>
          <p14:tracePt t="65498" x="3192463" y="4249738"/>
          <p14:tracePt t="65504" x="3209925" y="4092575"/>
          <p14:tracePt t="65512" x="3209925" y="3981450"/>
          <p14:tracePt t="65517" x="3219450" y="3841750"/>
          <p14:tracePt t="65526" x="3219450" y="3730625"/>
          <p14:tracePt t="65533" x="3219450" y="3619500"/>
          <p14:tracePt t="65541" x="3200400" y="3498850"/>
          <p14:tracePt t="65547" x="3200400" y="3387725"/>
          <p14:tracePt t="65556" x="3182938" y="3294063"/>
          <p14:tracePt t="65567" x="3154363" y="3211513"/>
          <p14:tracePt t="65580" x="3136900" y="3163888"/>
          <p14:tracePt t="65592" x="3108325" y="3136900"/>
          <p14:tracePt t="65596" x="3089275" y="3117850"/>
          <p14:tracePt t="65607" x="3062288" y="3090863"/>
          <p14:tracePt t="65612" x="3006725" y="3062288"/>
          <p14:tracePt t="65621" x="2968625" y="3052763"/>
          <p14:tracePt t="65626" x="2922588" y="3035300"/>
          <p14:tracePt t="65636" x="2876550" y="3035300"/>
          <p14:tracePt t="65644" x="2801938" y="3043238"/>
          <p14:tracePt t="65650" x="2736850" y="3043238"/>
          <p14:tracePt t="65660" x="2662238" y="3071813"/>
          <p14:tracePt t="65664" x="2579688" y="3098800"/>
          <p14:tracePt t="65674" x="2365375" y="3182938"/>
          <p14:tracePt t="65687" x="2227263" y="3238500"/>
          <p14:tracePt t="65689" x="2068513" y="3276600"/>
          <p14:tracePt t="65701" x="1947863" y="3322638"/>
          <p14:tracePt t="65705" x="1809750" y="3378200"/>
          <p14:tracePt t="65715" x="1716088" y="3414713"/>
          <p14:tracePt t="65721" x="1614488" y="3460750"/>
          <p14:tracePt t="65730" x="1522413" y="3489325"/>
          <p14:tracePt t="65737" x="1392238" y="3563938"/>
          <p14:tracePt t="65744" x="1317625" y="3629025"/>
          <p14:tracePt t="65753" x="1262063" y="3665538"/>
          <p14:tracePt t="65758" x="1177925" y="3711575"/>
          <p14:tracePt t="65770" x="1104900" y="3767138"/>
          <p14:tracePt t="65780" x="1066800" y="3786188"/>
          <p14:tracePt t="65785" x="1057275" y="3814763"/>
          <p14:tracePt t="65796" x="1030288" y="3841750"/>
          <p14:tracePt t="65800" x="1001713" y="3887788"/>
          <p14:tracePt t="65810" x="1001713" y="3916363"/>
          <p14:tracePt t="65817" x="992188" y="3935413"/>
          <p14:tracePt t="65824" x="992188" y="3952875"/>
          <p14:tracePt t="65831" x="992188" y="3990975"/>
          <p14:tracePt t="65847" x="992188" y="4027488"/>
          <p14:tracePt t="65853" x="992188" y="4037013"/>
          <p14:tracePt t="65863" x="1030288" y="4092575"/>
          <p14:tracePt t="65875" x="1047750" y="4111625"/>
          <p14:tracePt t="65880" x="1076325" y="4157663"/>
          <p14:tracePt t="65890" x="1131888" y="4194175"/>
          <p14:tracePt t="65894" x="1187450" y="4249738"/>
          <p14:tracePt t="65904" x="1252538" y="4297363"/>
          <p14:tracePt t="65912" x="1354138" y="4379913"/>
          <p14:tracePt t="65919" x="1428750" y="4425950"/>
          <p14:tracePt t="65923" x="1530350" y="4464050"/>
          <p14:tracePt t="65933" x="1643063" y="4510088"/>
          <p14:tracePt t="65941" x="1763713" y="4565650"/>
          <p14:tracePt t="65948" x="1901825" y="4602163"/>
          <p14:tracePt t="65958" x="2181225" y="4686300"/>
          <p14:tracePt t="65969" x="2273300" y="4705350"/>
          <p14:tracePt t="65972" x="2365375" y="4705350"/>
          <p14:tracePt t="65984" x="2439988" y="4705350"/>
          <p14:tracePt t="65988" x="2533650" y="4695825"/>
          <p14:tracePt t="65998" x="2598738" y="4676775"/>
          <p14:tracePt t="66004" x="2681288" y="4649788"/>
          <p14:tracePt t="66013" x="2746375" y="4640263"/>
          <p14:tracePt t="66020" x="2801938" y="4611688"/>
          <p14:tracePt t="66027" x="2857500" y="4584700"/>
          <p14:tracePt t="66036" x="2895600" y="4565650"/>
          <p14:tracePt t="66041" x="2951163" y="4538663"/>
          <p14:tracePt t="66050" x="3024188" y="4464050"/>
          <p14:tracePt t="66064" x="3052763" y="4445000"/>
          <p14:tracePt t="66067" x="3127375" y="4352925"/>
          <p14:tracePt t="66078" x="3192463" y="4268788"/>
          <p14:tracePt t="66082" x="3219450" y="4194175"/>
          <p14:tracePt t="66092" x="3275013" y="4092575"/>
          <p14:tracePt t="66099" x="3303588" y="4037013"/>
          <p14:tracePt t="66107" x="3313113" y="3990975"/>
          <p14:tracePt t="66113" x="3321050" y="3916363"/>
          <p14:tracePt t="66121" x="3340100" y="3841750"/>
          <p14:tracePt t="66128" x="3340100" y="3776663"/>
          <p14:tracePt t="66136" x="3340100" y="3721100"/>
          <p14:tracePt t="66142" x="3340100" y="3694113"/>
          <p14:tracePt t="66146" x="3340100" y="3638550"/>
          <p14:tracePt t="66157" x="3303588" y="3563938"/>
          <p14:tracePt t="66162" x="3275013" y="3508375"/>
          <p14:tracePt t="66171" x="3228975" y="3433763"/>
          <p14:tracePt t="66177" x="3192463" y="3387725"/>
          <p14:tracePt t="66187" x="3089275" y="3303588"/>
          <p14:tracePt t="66193" x="2987675" y="3238500"/>
          <p14:tracePt t="66200" x="2895600" y="3192463"/>
          <p14:tracePt t="66207" x="2755900" y="3136900"/>
          <p14:tracePt t="66215" x="2616200" y="3098800"/>
          <p14:tracePt t="66224" x="2505075" y="3098800"/>
          <p14:tracePt t="66229" x="2403475" y="3071813"/>
          <p14:tracePt t="66241" x="2217738" y="3052763"/>
          <p14:tracePt t="66254" x="2012950" y="3052763"/>
          <p14:tracePt t="66266" x="1947863" y="3062288"/>
          <p14:tracePt t="66271" x="1874838" y="3062288"/>
          <p14:tracePt t="66281" x="1819275" y="3090863"/>
          <p14:tracePt t="66286" x="1744663" y="3117850"/>
          <p14:tracePt t="66296" x="1706563" y="3155950"/>
          <p14:tracePt t="66303" x="1624013" y="3219450"/>
          <p14:tracePt t="66309" x="1568450" y="3267075"/>
          <p14:tracePt t="66318" x="1503363" y="3340100"/>
          <p14:tracePt t="66324" x="1447800" y="3405188"/>
          <p14:tracePt t="66335" x="1336675" y="3554413"/>
          <p14:tracePt t="66348" x="1298575" y="3629025"/>
          <p14:tracePt t="66361" x="1271588" y="3665538"/>
          <p14:tracePt t="66365" x="1262063" y="3702050"/>
          <p14:tracePt t="66375" x="1233488" y="3749675"/>
          <p14:tracePt t="66380" x="1206500" y="3822700"/>
          <p14:tracePt t="66389" x="1177925" y="3925888"/>
          <p14:tracePt t="66403" x="1112838" y="4241800"/>
          <p14:tracePt t="66412" x="1095375" y="4379913"/>
          <p14:tracePt t="66419" x="1057275" y="4473575"/>
          <p14:tracePt t="66427" x="1057275" y="4565650"/>
          <p14:tracePt t="66433" x="1047750" y="4686300"/>
          <p14:tracePt t="66444" x="1030288" y="4843463"/>
          <p14:tracePt t="66456" x="1030288" y="4918075"/>
          <p14:tracePt t="66460" x="1030288" y="5029200"/>
          <p14:tracePt t="66469" x="1030288" y="5076825"/>
          <p14:tracePt t="66474" x="1030288" y="5132388"/>
          <p14:tracePt t="66484" x="1047750" y="5149850"/>
          <p14:tracePt t="66488" x="1047750" y="5205413"/>
          <p14:tracePt t="66498" x="1047750" y="5224463"/>
          <p14:tracePt t="66505" x="1057275" y="5233988"/>
          <p14:tracePt t="66514" x="1066800" y="5253038"/>
          <p14:tracePt t="66522" x="1066800" y="5262563"/>
          <p14:tracePt t="66527" x="1085850" y="5280025"/>
          <p14:tracePt t="66538" x="1131888" y="5345113"/>
          <p14:tracePt t="66549" x="1160463" y="5373688"/>
          <p14:tracePt t="66551" x="1216025" y="5410200"/>
          <p14:tracePt t="66564" x="1271588" y="5456238"/>
          <p14:tracePt t="66571" x="1327150" y="5484813"/>
          <p14:tracePt t="66578" x="1382713" y="5511800"/>
          <p14:tracePt t="66585" x="1438275" y="5540375"/>
          <p14:tracePt t="66592" x="1493838" y="5549900"/>
          <p14:tracePt t="66599" x="1539875" y="5559425"/>
          <p14:tracePt t="66607" x="1577975" y="5586413"/>
          <p14:tracePt t="66617" x="1651000" y="5605463"/>
          <p14:tracePt t="66621" x="1698625" y="5605463"/>
          <p14:tracePt t="66630" x="1819275" y="5605463"/>
          <p14:tracePt t="66643" x="1892300" y="5595938"/>
          <p14:tracePt t="66647" x="1939925" y="5595938"/>
          <p14:tracePt t="66657" x="2012950" y="5567363"/>
          <p14:tracePt t="66662" x="2060575" y="5567363"/>
          <p14:tracePt t="66673" x="2133600" y="5540375"/>
          <p14:tracePt t="66679" x="2189163" y="5511800"/>
          <p14:tracePt t="66688" x="2263775" y="5484813"/>
          <p14:tracePt t="66694" x="2319338" y="5456238"/>
          <p14:tracePt t="66701" x="2374900" y="5429250"/>
          <p14:tracePt t="66709" x="2449513" y="5391150"/>
          <p14:tracePt t="66716" x="2505075" y="5354638"/>
          <p14:tracePt t="66726" x="2589213" y="5270500"/>
          <p14:tracePt t="66737" x="2644775" y="5214938"/>
          <p14:tracePt t="66740" x="2690813" y="5159375"/>
          <p14:tracePt t="66752" x="2719388" y="5103813"/>
          <p14:tracePt t="66756" x="2765425" y="5038725"/>
          <p14:tracePt t="66766" x="2774950" y="5021263"/>
          <p14:tracePt t="66771" x="2801938" y="4983163"/>
          <p14:tracePt t="66781" x="2838450" y="4908550"/>
          <p14:tracePt t="66788" x="2838450" y="4891088"/>
          <p14:tracePt t="66796" x="2857500" y="4852988"/>
          <p14:tracePt t="66802" x="2876550" y="4787900"/>
          <p14:tracePt t="66821" x="2886075" y="4722813"/>
          <p14:tracePt t="66832" x="2903538" y="4686300"/>
          <p14:tracePt t="66836" x="2903538" y="4649788"/>
          <p14:tracePt t="66847" x="2895600" y="4575175"/>
          <p14:tracePt t="66851" x="2886075" y="4529138"/>
          <p14:tracePt t="66861" x="2867025" y="4454525"/>
          <p14:tracePt t="66867" x="2857500" y="4379913"/>
          <p14:tracePt t="66875" x="2838450" y="4305300"/>
          <p14:tracePt t="66884" x="2811463" y="4259263"/>
          <p14:tracePt t="66890" x="2801938" y="4203700"/>
          <p14:tracePt t="66899" x="2792413" y="4176713"/>
          <p14:tracePt t="66905" x="2746375" y="4111625"/>
          <p14:tracePt t="66913" x="2700338" y="4046538"/>
          <p14:tracePt t="66926" x="2654300" y="4008438"/>
          <p14:tracePt t="66929" x="2616200" y="3952875"/>
          <p14:tracePt t="66940" x="2579688" y="3925888"/>
          <p14:tracePt t="66945" x="2533650" y="3887788"/>
          <p14:tracePt t="66956" x="2495550" y="3860800"/>
          <p14:tracePt t="66963" x="2478088" y="3841750"/>
          <p14:tracePt t="66970" x="2449513" y="3822700"/>
          <p14:tracePt t="66978" x="2413000" y="3805238"/>
          <p14:tracePt t="66984" x="2393950" y="3776663"/>
          <p14:tracePt t="66992" x="2365375" y="3767138"/>
          <p14:tracePt t="66998" x="2347913" y="3759200"/>
          <p14:tracePt t="67005" x="2319338" y="3730625"/>
          <p14:tracePt t="67010" x="2273300" y="3730625"/>
          <p14:tracePt t="67023" x="2217738" y="3721100"/>
          <p14:tracePt t="67035" x="2189163" y="3721100"/>
          <p14:tracePt t="67038" x="2171700" y="3721100"/>
          <p14:tracePt t="67049" x="2152650" y="3721100"/>
          <p14:tracePt t="67054" x="2124075" y="3730625"/>
          <p14:tracePt t="67064" x="2106613" y="3749675"/>
          <p14:tracePt t="67071" x="2078038" y="3749675"/>
          <p14:tracePt t="67079" x="2041525" y="3767138"/>
          <p14:tracePt t="67087" x="2022475" y="3767138"/>
          <p14:tracePt t="67093" x="2012950" y="3795713"/>
          <p14:tracePt t="67104" x="1966913" y="3814763"/>
          <p14:tracePt t="67118" x="1911350" y="3860800"/>
          <p14:tracePt t="67129" x="1882775" y="3887788"/>
          <p14:tracePt t="67134" x="1846263" y="3897313"/>
          <p14:tracePt t="67143" x="1819275" y="3935413"/>
          <p14:tracePt t="67148" x="1781175" y="3962400"/>
          <p14:tracePt t="67158" x="1744663" y="3990975"/>
          <p14:tracePt t="67165" x="1725613" y="4027488"/>
          <p14:tracePt t="67173" x="1698625" y="4064000"/>
          <p14:tracePt t="67180" x="1670050" y="4102100"/>
          <p14:tracePt t="67188" x="1651000" y="4138613"/>
          <p14:tracePt t="67197" x="1614488" y="4194175"/>
          <p14:tracePt t="67209" x="1614488" y="4222750"/>
          <p14:tracePt t="67211" x="1595438" y="4241800"/>
          <p14:tracePt t="67223" x="1585913" y="4268788"/>
          <p14:tracePt t="67229" x="1585913" y="4287838"/>
          <p14:tracePt t="67238" x="1585913" y="4305300"/>
          <p14:tracePt t="67244" x="1577975" y="4333875"/>
          <p14:tracePt t="67252" x="1577975" y="4352925"/>
          <p14:tracePt t="67258" x="1577975" y="4370388"/>
          <p14:tracePt t="67267" x="1568450" y="4379913"/>
          <p14:tracePt t="67275" x="1568450" y="4398963"/>
          <p14:tracePt t="67282" x="1568450" y="4408488"/>
          <p14:tracePt t="67291" x="1568450" y="4425950"/>
          <p14:tracePt t="67304" x="1568450" y="4445000"/>
          <p14:tracePt t="67307" x="1568450" y="4464050"/>
          <p14:tracePt t="67316" x="1568450" y="4473575"/>
          <p14:tracePt t="67322" x="1568450" y="4491038"/>
          <p14:tracePt t="67332" x="1568450" y="4500563"/>
          <p14:tracePt t="67338" x="1568450" y="4519613"/>
          <p14:tracePt t="67347" x="1577975" y="4529138"/>
          <p14:tracePt t="67353" x="1577975" y="4546600"/>
          <p14:tracePt t="67362" x="1604963" y="4575175"/>
          <p14:tracePt t="67369" x="1624013" y="4611688"/>
          <p14:tracePt t="67376" x="1651000" y="4649788"/>
          <p14:tracePt t="67386" x="1754188" y="4751388"/>
          <p14:tracePt t="67397" x="1809750" y="4787900"/>
          <p14:tracePt t="67401" x="1882775" y="4852988"/>
          <p14:tracePt t="67412" x="1966913" y="4900613"/>
          <p14:tracePt t="67416" x="2087563" y="4973638"/>
          <p14:tracePt t="67426" x="2227263" y="5038725"/>
          <p14:tracePt t="67927" x="2227263" y="5029200"/>
          <p14:tracePt t="67934" x="2227263" y="5021263"/>
          <p14:tracePt t="67941" x="2236788" y="5002213"/>
          <p14:tracePt t="67950" x="2244725" y="4992688"/>
          <p14:tracePt t="67956" x="2244725" y="4973638"/>
          <p14:tracePt t="67967" x="2273300" y="4900613"/>
          <p14:tracePt t="67977" x="2300288" y="4862513"/>
          <p14:tracePt t="67982" x="2357438" y="4787900"/>
          <p14:tracePt t="67992" x="2468563" y="4640263"/>
          <p14:tracePt t="67998" x="2551113" y="4500563"/>
          <p14:tracePt t="68006" x="2644775" y="4370388"/>
          <p14:tracePt t="68013" x="2709863" y="4297363"/>
          <p14:tracePt t="68021" x="2774950" y="4194175"/>
          <p14:tracePt t="68028" x="2820988" y="4138613"/>
          <p14:tracePt t="68036" x="2867025" y="4056063"/>
          <p14:tracePt t="68044" x="2876550" y="4017963"/>
          <p14:tracePt t="68051" x="2886075" y="3981450"/>
          <p14:tracePt t="68060" x="2913063" y="3906838"/>
          <p14:tracePt t="68072" x="2941638" y="3860800"/>
          <p14:tracePt t="68076" x="2941638" y="3832225"/>
          <p14:tracePt t="68086" x="2941638" y="3786188"/>
          <p14:tracePt t="68092" x="2951163" y="3776663"/>
          <p14:tracePt t="68101" x="2951163" y="3730625"/>
          <p14:tracePt t="68106" x="2951163" y="3684588"/>
          <p14:tracePt t="68115" x="2951163" y="3675063"/>
          <p14:tracePt t="68121" x="2951163" y="3656013"/>
          <p14:tracePt t="68130" x="2951163" y="3646488"/>
          <p14:tracePt t="68138" x="2951163" y="3638550"/>
          <p14:tracePt t="68144" x="2951163" y="3629025"/>
          <p14:tracePt t="68165" x="2941638" y="3629025"/>
          <p14:tracePt t="68170" x="2922588" y="3600450"/>
          <p14:tracePt t="68181" x="2895600" y="3590925"/>
          <p14:tracePt t="68186" x="2886075" y="3581400"/>
          <p14:tracePt t="68195" x="2867025" y="3573463"/>
          <p14:tracePt t="68201" x="2838450" y="3563938"/>
          <p14:tracePt t="68209" x="2811463" y="3563938"/>
          <p14:tracePt t="68217" x="2782888" y="3563938"/>
          <p14:tracePt t="68224" x="2765425" y="3544888"/>
          <p14:tracePt t="68233" x="2727325" y="3544888"/>
          <p14:tracePt t="68238" x="2690813" y="3544888"/>
          <p14:tracePt t="68249" x="2635250" y="3554413"/>
          <p14:tracePt t="68260" x="2598738" y="3554413"/>
          <p14:tracePt t="68263" x="2560638" y="3554413"/>
          <p14:tracePt t="68276" x="2541588" y="3573463"/>
          <p14:tracePt t="68277" x="2486025" y="3573463"/>
          <p14:tracePt t="68289" x="2468563" y="3573463"/>
          <p14:tracePt t="68296" x="2413000" y="3590925"/>
          <p14:tracePt t="68303" x="2393950" y="3590925"/>
          <p14:tracePt t="68311" x="2357438" y="3600450"/>
          <p14:tracePt t="68319" x="2319338" y="3600450"/>
          <p14:tracePt t="68327" x="2282825" y="3609975"/>
          <p14:tracePt t="68334" x="2244725" y="3629025"/>
          <p14:tracePt t="68341" x="2208213" y="3629025"/>
          <p14:tracePt t="68354" x="2171700" y="3638550"/>
          <p14:tracePt t="68358" x="2143125" y="3646488"/>
          <p14:tracePt t="68369" x="2133600" y="3646488"/>
          <p14:tracePt t="68374" x="2124075" y="3646488"/>
          <p14:tracePt t="68384" x="2106613" y="3646488"/>
          <p14:tracePt t="68390" x="2106613" y="3656013"/>
          <p14:tracePt t="68412" x="2087563" y="3665538"/>
          <p14:tracePt t="68419" x="2078038" y="3702050"/>
          <p14:tracePt t="68426" x="2068513" y="3711575"/>
          <p14:tracePt t="68438" x="2068513" y="3776663"/>
          <p14:tracePt t="68452" x="2068513" y="3822700"/>
          <p14:tracePt t="68463" x="2068513" y="3832225"/>
          <p14:tracePt t="68468" x="2068513" y="3851275"/>
          <p14:tracePt t="68478" x="2068513" y="3870325"/>
          <p14:tracePt t="68492" x="2068513" y="3897313"/>
          <p14:tracePt t="68514" x="2068513" y="3906838"/>
          <p14:tracePt t="68521" x="2068513" y="3916363"/>
          <p14:tracePt t="68535" x="2068513" y="3925888"/>
          <p14:tracePt t="68545" x="2068513" y="3935413"/>
          <p14:tracePt t="68557" x="2078038" y="3943350"/>
          <p14:tracePt t="68572" x="2078038" y="3952875"/>
          <p14:tracePt t="68587" x="2078038" y="3971925"/>
          <p14:tracePt t="68695" x="2060575" y="3925888"/>
          <p14:tracePt t="68702" x="2012950" y="3870325"/>
          <p14:tracePt t="68709" x="2003425" y="3822700"/>
          <p14:tracePt t="68719" x="1985963" y="3786188"/>
          <p14:tracePt t="68724" x="1976438" y="3749675"/>
          <p14:tracePt t="68735" x="1966913" y="3656013"/>
          <p14:tracePt t="68745" x="1947863" y="3638550"/>
          <p14:tracePt t="68749" x="1939925" y="3609975"/>
          <p14:tracePt t="68764" x="1939925" y="3590925"/>
          <p14:tracePt t="68775" x="1930400" y="3590925"/>
          <p14:tracePt t="68782" x="1920875" y="3573463"/>
          <p14:tracePt t="68797" x="1920875" y="3563938"/>
          <p14:tracePt t="68803" x="1911350" y="3554413"/>
          <p14:tracePt t="68812" x="1901825" y="3544888"/>
          <p14:tracePt t="68818" x="1892300" y="3535363"/>
          <p14:tracePt t="68829" x="1874838" y="3508375"/>
          <p14:tracePt t="68840" x="1865313" y="3508375"/>
          <p14:tracePt t="68843" x="1836738" y="3489325"/>
          <p14:tracePt t="68855" x="1827213" y="3489325"/>
          <p14:tracePt t="68869" x="1819275" y="3479800"/>
          <p14:tracePt t="68922" x="1819275" y="3489325"/>
          <p14:tracePt t="68934" x="1809750" y="3525838"/>
          <p14:tracePt t="68938" x="1809750" y="3554413"/>
          <p14:tracePt t="68948" x="1809750" y="3573463"/>
          <p14:tracePt t="68953" x="1809750" y="3590925"/>
          <p14:tracePt t="68963" x="1809750" y="3609975"/>
          <p14:tracePt t="68971" x="1809750" y="3665538"/>
          <p14:tracePt t="68978" x="1809750" y="3684588"/>
          <p14:tracePt t="69007" x="1882775" y="3916363"/>
          <p14:tracePt t="69017" x="1939925" y="4056063"/>
          <p14:tracePt t="69029" x="1985963" y="4157663"/>
          <p14:tracePt t="69032" x="2012950" y="4194175"/>
          <p14:tracePt t="69044" x="2022475" y="4232275"/>
          <p14:tracePt t="69047" x="2032000" y="4249738"/>
          <p14:tracePt t="69058" x="2032000" y="4259263"/>
          <p14:tracePt t="69063" x="2041525" y="4268788"/>
          <p14:tracePt t="69196" x="1957388" y="4157663"/>
          <p14:tracePt t="69205" x="1892300" y="4111625"/>
          <p14:tracePt t="69217" x="1874838" y="4083050"/>
          <p14:tracePt t="69220" x="1836738" y="4064000"/>
          <p14:tracePt t="69232" x="1781175" y="4037013"/>
          <p14:tracePt t="69237" x="1763713" y="4027488"/>
          <p14:tracePt t="69246" x="1706563" y="4000500"/>
          <p14:tracePt t="69257" x="1651000" y="3981450"/>
          <p14:tracePt t="69261" x="1614488" y="3971925"/>
          <p14:tracePt t="69267" x="1595438" y="3962400"/>
          <p14:tracePt t="69276" x="1568450" y="3935413"/>
          <p14:tracePt t="69282" x="1549400" y="3935413"/>
          <p14:tracePt t="69291" x="1522413" y="3916363"/>
          <p14:tracePt t="69300" x="1503363" y="3906838"/>
          <p14:tracePt t="69311" x="1493838" y="3906838"/>
          <p14:tracePt t="69394" x="1493838" y="3925888"/>
          <p14:tracePt t="69406" x="1493838" y="3935413"/>
          <p14:tracePt t="69410" x="1493838" y="3943350"/>
          <p14:tracePt t="69440" x="1624013" y="4027488"/>
          <p14:tracePt t="69455" x="1800225" y="4083050"/>
          <p14:tracePt t="69464" x="1855788" y="4092575"/>
          <p14:tracePt t="69471" x="1930400" y="4111625"/>
          <p14:tracePt t="69478" x="1995488" y="4111625"/>
          <p14:tracePt t="69487" x="2143125" y="4148138"/>
          <p14:tracePt t="69504" x="2217738" y="4176713"/>
          <p14:tracePt t="69514" x="2236788" y="4176713"/>
          <p14:tracePt t="69529" x="2244725" y="4176713"/>
          <p14:tracePt t="69550" x="2244725" y="4184650"/>
          <p14:tracePt t="69566" x="2254250" y="4194175"/>
          <p14:tracePt t="69582" x="2254250" y="4203700"/>
          <p14:tracePt t="69644" x="2124075" y="4176713"/>
          <p14:tracePt t="69667" x="1920875" y="4102100"/>
          <p14:tracePt t="69677" x="1754188" y="4056063"/>
          <p14:tracePt t="69692" x="1549400" y="4017963"/>
          <p14:tracePt t="69702" x="1474788" y="4008438"/>
          <p14:tracePt t="69707" x="1354138" y="3990975"/>
          <p14:tracePt t="69717" x="1308100" y="3990975"/>
          <p14:tracePt t="69723" x="1243013" y="3990975"/>
          <p14:tracePt t="69732" x="1168400" y="3990975"/>
          <p14:tracePt t="69739" x="1141413" y="3990975"/>
          <p14:tracePt t="69746" x="1085850" y="3990975"/>
          <p14:tracePt t="69754" x="1066800" y="3990975"/>
          <p14:tracePt t="69761" x="1030288" y="4008438"/>
          <p14:tracePt t="69769" x="1001713" y="4017963"/>
          <p14:tracePt t="69785" x="984250" y="4027488"/>
          <p14:tracePt t="69797" x="974725" y="4037013"/>
          <p14:tracePt t="69812" x="965200" y="4046538"/>
          <p14:tracePt t="69818" x="965200" y="4056063"/>
          <p14:tracePt t="69827" x="965200" y="4064000"/>
          <p14:tracePt t="69909" x="974725" y="4064000"/>
          <p14:tracePt t="69927" x="1131888" y="4027488"/>
          <p14:tracePt t="69935" x="1206500" y="4008438"/>
          <p14:tracePt t="69942" x="1298575" y="4000500"/>
          <p14:tracePt t="69950" x="1373188" y="4000500"/>
          <p14:tracePt t="69956" x="1438275" y="4000500"/>
          <p14:tracePt t="69964" x="1493838" y="3981450"/>
          <p14:tracePt t="69973" x="1522413" y="3981450"/>
          <p14:tracePt t="69974" x="1549400" y="3981450"/>
          <p14:tracePt t="69986" x="1568450" y="3981450"/>
          <p14:tracePt t="69990" x="1585913" y="3971925"/>
          <p14:tracePt t="70001" x="1614488" y="3971925"/>
          <p14:tracePt t="70005" x="1624013" y="3971925"/>
          <p14:tracePt t="70022" x="1643063" y="3971925"/>
          <p14:tracePt t="70029" x="1643063" y="3962400"/>
          <p14:tracePt t="70044" x="1651000" y="3962400"/>
          <p14:tracePt t="70058" x="1660525" y="3962400"/>
          <p14:tracePt t="70084" x="1670050" y="3962400"/>
          <p14:tracePt t="70094" x="1679575" y="3962400"/>
          <p14:tracePt t="70098" x="1679575" y="3952875"/>
          <p14:tracePt t="70123" x="1689100" y="3952875"/>
          <p14:tracePt t="70203" x="1670050" y="3952875"/>
          <p14:tracePt t="70208" x="1614488" y="3952875"/>
          <p14:tracePt t="70217" x="1577975" y="3952875"/>
          <p14:tracePt t="70224" x="1558925" y="3952875"/>
          <p14:tracePt t="70233" x="1539875" y="3952875"/>
          <p14:tracePt t="70240" x="1512888" y="3952875"/>
          <p14:tracePt t="70247" x="1503363" y="3952875"/>
          <p14:tracePt t="70283" x="1493838" y="3935413"/>
          <p14:tracePt t="70288" x="1484313" y="3906838"/>
          <p14:tracePt t="70298" x="1484313" y="3887788"/>
          <p14:tracePt t="70312" x="1484313" y="3832225"/>
          <p14:tracePt t="70318" x="1484313" y="3822700"/>
          <p14:tracePt t="70326" x="1503363" y="3786188"/>
          <p14:tracePt t="70335" x="1512888" y="3759200"/>
          <p14:tracePt t="70341" x="1522413" y="3740150"/>
          <p14:tracePt t="70350" x="1530350" y="3711575"/>
          <p14:tracePt t="70365" x="1549400" y="3694113"/>
          <p14:tracePt t="70377" x="1558925" y="3684588"/>
          <p14:tracePt t="70392" x="1558925" y="3675063"/>
          <p14:tracePt t="70406" x="1568450" y="3675063"/>
          <p14:tracePt t="70472" x="1577975" y="3675063"/>
          <p14:tracePt t="70476" x="1585913" y="3694113"/>
          <p14:tracePt t="70486" x="1595438" y="3711575"/>
          <p14:tracePt t="70493" x="1595438" y="3721100"/>
          <p14:tracePt t="70501" x="1595438" y="3749675"/>
          <p14:tracePt t="70508" x="1595438" y="3767138"/>
          <p14:tracePt t="70515" x="1595438" y="3786188"/>
          <p14:tracePt t="70523" x="1595438" y="3795713"/>
          <p14:tracePt t="70528" x="1595438" y="3822700"/>
          <p14:tracePt t="70539" x="1595438" y="3832225"/>
          <p14:tracePt t="70553" x="1585913" y="3860800"/>
          <p14:tracePt t="70649" x="1568450" y="3795713"/>
          <p14:tracePt t="70663" x="1577975" y="3740150"/>
          <p14:tracePt t="70675" x="1585913" y="3721100"/>
          <p14:tracePt t="70679" x="1595438" y="3711575"/>
          <p14:tracePt t="70689" x="1604963" y="3702050"/>
          <p14:tracePt t="70946" x="1595438" y="3702050"/>
          <p14:tracePt t="70957" x="1585913" y="3711575"/>
          <p14:tracePt t="70964" x="1585913" y="3721100"/>
          <p14:tracePt t="70971" x="1577975" y="3721100"/>
          <p14:tracePt t="70993" x="1568450" y="3730625"/>
          <p14:tracePt t="71152" x="1549400" y="3749675"/>
          <p14:tracePt t="71160" x="1539875" y="3759200"/>
          <p14:tracePt t="71166" x="1530350" y="3767138"/>
          <p14:tracePt t="71175" x="1503363" y="3795713"/>
          <p14:tracePt t="71184" x="1503363" y="3805238"/>
          <p14:tracePt t="71189" x="1493838" y="3814763"/>
          <p14:tracePt t="71283" x="1493838" y="3759200"/>
          <p14:tracePt t="71419" x="1493838" y="3767138"/>
          <p14:tracePt t="71428" x="1493838" y="3776663"/>
          <p14:tracePt t="71434" x="1503363" y="3795713"/>
          <p14:tracePt t="71450" x="1512888" y="3805238"/>
          <p14:tracePt t="71458" x="1512888" y="3814763"/>
          <p14:tracePt t="71465" x="1512888" y="3822700"/>
          <p14:tracePt t="71480" x="1522413" y="3832225"/>
          <p14:tracePt t="71494" x="1522413" y="3841750"/>
          <p14:tracePt t="71602" x="1539875" y="3851275"/>
          <p14:tracePt t="71639" x="1558925" y="3851275"/>
          <p14:tracePt t="71668" x="1577975" y="3860800"/>
          <p14:tracePt t="71697" x="1585913" y="3860800"/>
          <p14:tracePt t="71702" x="1595438" y="3860800"/>
          <p14:tracePt t="71711" x="1604963" y="3860800"/>
          <p14:tracePt t="71732" x="1624013" y="3870325"/>
          <p14:tracePt t="71740" x="1624013" y="3879850"/>
          <p14:tracePt t="71748" x="1643063" y="3879850"/>
          <p14:tracePt t="71755" x="1651000" y="3879850"/>
          <p14:tracePt t="71765" x="1689100" y="3897313"/>
          <p14:tracePt t="71776" x="1706563" y="3897313"/>
          <p14:tracePt t="71781" x="1725613" y="3906838"/>
          <p14:tracePt t="71791" x="1735138" y="3906838"/>
          <p14:tracePt t="71805" x="1744663" y="3925888"/>
          <p14:tracePt t="71943" x="1744663" y="3906838"/>
          <p14:tracePt t="71951" x="1735138" y="3906838"/>
          <p14:tracePt t="71958" x="1735138" y="3897313"/>
          <p14:tracePt t="71967" x="1735138" y="3887788"/>
          <p14:tracePt t="71993" x="1725613" y="3879850"/>
          <p14:tracePt t="72118" x="1846263" y="3943350"/>
          <p14:tracePt t="72124" x="1882775" y="3952875"/>
          <p14:tracePt t="72132" x="1892300" y="3962400"/>
          <p14:tracePt t="72139" x="1901825" y="3962400"/>
          <p14:tracePt t="72147" x="1911350" y="3962400"/>
          <p14:tracePt t="72153" x="1911350" y="3971925"/>
          <p14:tracePt t="72281" x="1819275" y="3887788"/>
          <p14:tracePt t="72291" x="1800225" y="3860800"/>
          <p14:tracePt t="72306" x="1771650" y="3851275"/>
          <p14:tracePt t="72313" x="1763713" y="3841750"/>
          <p14:tracePt t="72329" x="1744663" y="3832225"/>
          <p14:tracePt t="72335" x="1744663" y="3822700"/>
          <p14:tracePt t="72415" x="1744663" y="3832225"/>
          <p14:tracePt t="72421" x="1744663" y="3841750"/>
          <p14:tracePt t="72429" x="1744663" y="3851275"/>
          <p14:tracePt t="72438" x="1744663" y="3870325"/>
          <p14:tracePt t="72468" x="1800225" y="3962400"/>
          <p14:tracePt t="72480" x="1809750" y="3981450"/>
          <p14:tracePt t="72486" x="1827213" y="4000500"/>
          <p14:tracePt t="72494" x="1855788" y="4017963"/>
          <p14:tracePt t="72501" x="1874838" y="4027488"/>
          <p14:tracePt t="72508" x="1874838" y="4037013"/>
          <p14:tracePt t="72517" x="1882775" y="4046538"/>
          <p14:tracePt t="72523" x="1892300" y="4056063"/>
          <p14:tracePt t="72533" x="1892300" y="4064000"/>
          <p14:tracePt t="72643" x="1790700" y="3981450"/>
          <p14:tracePt t="72654" x="1781175" y="3971925"/>
          <p14:tracePt t="72659" x="1771650" y="3971925"/>
          <p14:tracePt t="72669" x="1771650" y="3962400"/>
          <p14:tracePt t="72673" x="1763713" y="3962400"/>
          <p14:tracePt t="72683" x="1763713" y="3952875"/>
          <p14:tracePt t="72776" x="1763713" y="3962400"/>
          <p14:tracePt t="72813" x="1781175" y="4017963"/>
          <p14:tracePt t="72848" x="1790700" y="4027488"/>
          <p14:tracePt t="72857" x="1790700" y="4037013"/>
          <p14:tracePt t="73005" x="1790700" y="4027488"/>
          <p14:tracePt t="73021" x="1763713" y="3990975"/>
          <p14:tracePt t="73032" x="1754188" y="3981450"/>
          <p14:tracePt t="73037" x="1744663" y="3971925"/>
          <p14:tracePt t="73045" x="1735138" y="3952875"/>
          <p14:tracePt t="73052" x="1725613" y="3943350"/>
          <p14:tracePt t="73234" x="1735138" y="3943350"/>
          <p14:tracePt t="73239" x="1744663" y="3952875"/>
          <p14:tracePt t="73248" x="1754188" y="3962400"/>
          <p14:tracePt t="73256" x="1763713" y="3971925"/>
          <p14:tracePt t="73263" x="1781175" y="3971925"/>
          <p14:tracePt t="73273" x="1800225" y="3981450"/>
          <p14:tracePt t="73283" x="1809750" y="3990975"/>
          <p14:tracePt t="73289" x="1819275" y="3990975"/>
          <p14:tracePt t="73299" x="1836738" y="3990975"/>
          <p14:tracePt t="73302" x="1846263" y="3990975"/>
          <p14:tracePt t="73314" x="1865313" y="3990975"/>
          <p14:tracePt t="73328" x="1882775" y="3990975"/>
          <p14:tracePt t="73334" x="1892300" y="3990975"/>
          <p14:tracePt t="73343" x="1901825" y="3990975"/>
          <p14:tracePt t="73348" x="1911350" y="3990975"/>
          <p14:tracePt t="73357" x="1939925" y="3990975"/>
          <p14:tracePt t="73364" x="1947863" y="3981450"/>
          <p14:tracePt t="73383" x="1976438" y="3962400"/>
          <p14:tracePt t="73394" x="1995488" y="3952875"/>
          <p14:tracePt t="73397" x="1995488" y="3943350"/>
          <p14:tracePt t="73408" x="2022475" y="3935413"/>
          <p14:tracePt t="73412" x="2041525" y="3887788"/>
          <p14:tracePt t="73422" x="2068513" y="3870325"/>
          <p14:tracePt t="73429" x="2087563" y="3841750"/>
          <p14:tracePt t="73438" x="2106613" y="3822700"/>
          <p14:tracePt t="73444" x="2116138" y="3795713"/>
          <p14:tracePt t="73452" x="2124075" y="3776663"/>
          <p14:tracePt t="73461" x="2133600" y="3759200"/>
          <p14:tracePt t="73466" x="2152650" y="3730625"/>
          <p14:tracePt t="73476" x="2143125" y="3702050"/>
          <p14:tracePt t="73492" x="2133600" y="3665538"/>
          <p14:tracePt t="73503" x="2124075" y="3656013"/>
          <p14:tracePt t="73508" x="2106613" y="3646488"/>
          <p14:tracePt t="73517" x="2068513" y="3619500"/>
          <p14:tracePt t="73523" x="2032000" y="3609975"/>
          <p14:tracePt t="73531" x="1995488" y="3609975"/>
          <p14:tracePt t="73536" x="1957388" y="3609975"/>
          <p14:tracePt t="73546" x="1939925" y="3609975"/>
          <p14:tracePt t="73554" x="1911350" y="3629025"/>
          <p14:tracePt t="73561" x="1901825" y="3629025"/>
          <p14:tracePt t="73569" x="1874838" y="3638550"/>
          <p14:tracePt t="73582" x="1855788" y="3646488"/>
          <p14:tracePt t="73586" x="1846263" y="3646488"/>
          <p14:tracePt t="73597" x="1827213" y="3656013"/>
          <p14:tracePt t="73602" x="1800225" y="3665538"/>
          <p14:tracePt t="73612" x="1781175" y="3675063"/>
          <p14:tracePt t="73617" x="1754188" y="3694113"/>
          <p14:tracePt t="73625" x="1735138" y="3702050"/>
          <p14:tracePt t="73632" x="1706563" y="3721100"/>
          <p14:tracePt t="73640" x="1698625" y="3730625"/>
          <p14:tracePt t="73648" x="1679575" y="3759200"/>
          <p14:tracePt t="73654" x="1651000" y="3767138"/>
          <p14:tracePt t="73663" x="1633538" y="3786188"/>
          <p14:tracePt t="73676" x="1614488" y="3805238"/>
          <p14:tracePt t="73679" x="1604963" y="3805238"/>
          <p14:tracePt t="73691" x="1595438" y="3832225"/>
          <p14:tracePt t="73695" x="1577975" y="3832225"/>
          <p14:tracePt t="73705" x="1558925" y="3851275"/>
          <p14:tracePt t="73711" x="1549400" y="3851275"/>
          <p14:tracePt t="73720" x="1530350" y="3860800"/>
          <p14:tracePt t="73727" x="1522413" y="3870325"/>
          <p14:tracePt t="73733" x="1522413" y="3879850"/>
          <p14:tracePt t="73743" x="1512888" y="3879850"/>
          <p14:tracePt t="73759" x="1503363" y="3897313"/>
          <p14:tracePt t="73772" x="1493838" y="3906838"/>
          <p14:tracePt t="73774" x="1484313" y="3916363"/>
          <p14:tracePt t="73785" x="1484313" y="3925888"/>
          <p14:tracePt t="73791" x="1474788" y="3935413"/>
          <p14:tracePt t="73799" x="1474788" y="3952875"/>
          <p14:tracePt t="73805" x="1474788" y="3981450"/>
          <p14:tracePt t="73813" x="1474788" y="3990975"/>
          <p14:tracePt t="73828" x="1465263" y="4037013"/>
          <p14:tracePt t="73843" x="1465263" y="4056063"/>
          <p14:tracePt t="73852" x="1465263" y="4064000"/>
          <p14:tracePt t="73857" x="1465263" y="4083050"/>
          <p14:tracePt t="73865" x="1465263" y="4092575"/>
          <p14:tracePt t="73867" x="1465263" y="4129088"/>
          <p14:tracePt t="73885" x="1474788" y="4129088"/>
          <p14:tracePt t="73894" x="1474788" y="4148138"/>
          <p14:tracePt t="73908" x="1474788" y="4157663"/>
          <p14:tracePt t="73915" x="1474788" y="4167188"/>
          <p14:tracePt t="73930" x="1484313" y="4176713"/>
          <p14:tracePt t="73937" x="1493838" y="4184650"/>
          <p14:tracePt t="73952" x="1493838" y="4194175"/>
          <p14:tracePt t="73962" x="1503363" y="4203700"/>
          <p14:tracePt t="73974" x="1512888" y="4213225"/>
          <p14:tracePt t="73977" x="1512888" y="4222750"/>
          <p14:tracePt t="73988" x="1522413" y="4232275"/>
          <p14:tracePt t="73995" x="1530350" y="4241800"/>
          <p14:tracePt t="74003" x="1539875" y="4249738"/>
          <p14:tracePt t="74009" x="1549400" y="4268788"/>
          <p14:tracePt t="74016" x="1558925" y="4278313"/>
          <p14:tracePt t="74024" x="1568450" y="4305300"/>
          <p14:tracePt t="74031" x="1577975" y="4324350"/>
          <p14:tracePt t="74043" x="1604963" y="4343400"/>
          <p14:tracePt t="74057" x="1624013" y="4379913"/>
          <p14:tracePt t="74067" x="1643063" y="4389438"/>
          <p14:tracePt t="74081" x="1670050" y="4398963"/>
          <p14:tracePt t="74089" x="1679575" y="4408488"/>
          <p14:tracePt t="74097" x="1689100" y="4418013"/>
          <p14:tracePt t="74104" x="1706563" y="4425950"/>
          <p14:tracePt t="74112" x="1735138" y="4435475"/>
          <p14:tracePt t="74119" x="1744663" y="4435475"/>
          <p14:tracePt t="74125" x="1771650" y="4454525"/>
          <p14:tracePt t="74134" x="1809750" y="4454525"/>
          <p14:tracePt t="74140" x="1865313" y="4464050"/>
          <p14:tracePt t="74147" x="1911350" y="4473575"/>
          <p14:tracePt t="74149" x="1966913" y="4491038"/>
          <p14:tracePt t="74162" x="2041525" y="4500563"/>
          <p14:tracePt t="74163" x="2087563" y="4529138"/>
          <p14:tracePt t="74176" x="2116138" y="4546600"/>
          <p14:tracePt t="74182" x="2162175" y="4556125"/>
          <p14:tracePt t="74191" x="2198688" y="4584700"/>
          <p14:tracePt t="74198" x="2236788" y="4584700"/>
          <p14:tracePt t="74205" x="2273300" y="4584700"/>
          <p14:tracePt t="74212" x="2300288" y="4594225"/>
          <p14:tracePt t="74220" x="2338388" y="4594225"/>
          <p14:tracePt t="74228" x="2365375" y="4594225"/>
          <p14:tracePt t="74235" x="2393950" y="4594225"/>
          <p14:tracePt t="74243" x="2439988" y="4575175"/>
          <p14:tracePt t="74256" x="2449513" y="4565650"/>
          <p14:tracePt t="74260" x="2459038" y="4565650"/>
          <p14:tracePt t="74270" x="2478088" y="4556125"/>
          <p14:tracePt t="74278" x="2495550" y="4546600"/>
          <p14:tracePt t="74289" x="2524125" y="4538663"/>
          <p14:tracePt t="74299" x="2524125" y="4529138"/>
          <p14:tracePt t="74306" x="2533650" y="4519613"/>
          <p14:tracePt t="74314" x="2551113" y="4491038"/>
          <p14:tracePt t="74324" x="2579688" y="4473575"/>
          <p14:tracePt t="74330" x="2589213" y="4435475"/>
          <p14:tracePt t="74340" x="2625725" y="4389438"/>
          <p14:tracePt t="74350" x="2625725" y="4352925"/>
          <p14:tracePt t="74353" x="2635250" y="4297363"/>
          <p14:tracePt t="74365" x="2635250" y="4278313"/>
          <p14:tracePt t="74370" x="2654300" y="4213225"/>
          <p14:tracePt t="74380" x="2644775" y="4184650"/>
          <p14:tracePt t="74386" x="2635250" y="4138613"/>
          <p14:tracePt t="74395" x="2635250" y="4102100"/>
          <p14:tracePt t="74402" x="2625725" y="4064000"/>
          <p14:tracePt t="74409" x="2606675" y="4027488"/>
          <p14:tracePt t="74416" x="2589213" y="4000500"/>
          <p14:tracePt t="74423" x="2570163" y="3952875"/>
          <p14:tracePt t="74435" x="2524125" y="3879850"/>
          <p14:tracePt t="74445" x="2514600" y="3805238"/>
          <p14:tracePt t="74447" x="2495550" y="3767138"/>
          <p14:tracePt t="74459" x="2478088" y="3749675"/>
          <p14:tracePt t="74465" x="2459038" y="3694113"/>
          <p14:tracePt t="74473" x="2449513" y="3646488"/>
          <p14:tracePt t="74479" x="2420938" y="3619500"/>
          <p14:tracePt t="74488" x="2413000" y="3581400"/>
          <p14:tracePt t="74496" x="2403475" y="3563938"/>
          <p14:tracePt t="74504" x="2374900" y="3508375"/>
          <p14:tracePt t="74511" x="2374900" y="3498850"/>
          <p14:tracePt t="74517" x="2357438" y="3479800"/>
          <p14:tracePt t="74527" x="2309813" y="3433763"/>
          <p14:tracePt t="74538" x="2292350" y="3424238"/>
          <p14:tracePt t="74543" x="2244725" y="3397250"/>
          <p14:tracePt t="74554" x="2198688" y="3397250"/>
          <p14:tracePt t="74558" x="2181225" y="3397250"/>
          <p14:tracePt t="74568" x="2152650" y="3397250"/>
          <p14:tracePt t="74574" x="2133600" y="3397250"/>
          <p14:tracePt t="74582" x="2116138" y="3397250"/>
          <p14:tracePt t="74589" x="2106613" y="3405188"/>
          <p14:tracePt t="74597" x="2097088" y="3433763"/>
          <p14:tracePt t="74607" x="2032000" y="3489325"/>
          <p14:tracePt t="74611" x="2022475" y="3508375"/>
          <p14:tracePt t="74621" x="1957388" y="3590925"/>
          <p14:tracePt t="74637" x="1920875" y="3646488"/>
          <p14:tracePt t="74648" x="1911350" y="3675063"/>
          <p14:tracePt t="74651" x="1901825" y="3684588"/>
          <p14:tracePt t="74662" x="1882775" y="3694113"/>
          <p14:tracePt t="74667" x="1855788" y="3711575"/>
          <p14:tracePt t="74677" x="1846263" y="3740150"/>
          <p14:tracePt t="74684" x="1827213" y="3749675"/>
          <p14:tracePt t="74691" x="1800225" y="3776663"/>
          <p14:tracePt t="74700" x="1763713" y="3786188"/>
          <p14:tracePt t="74705" x="1744663" y="3814763"/>
          <p14:tracePt t="74714" x="1679575" y="3832225"/>
          <p14:tracePt t="74731" x="1633538" y="3870325"/>
          <p14:tracePt t="74741" x="1614488" y="3879850"/>
          <p14:tracePt t="74746" x="1585913" y="3906838"/>
          <p14:tracePt t="74756" x="1585913" y="3916363"/>
          <p14:tracePt t="74762" x="1558925" y="3925888"/>
          <p14:tracePt t="74771" x="1539875" y="3943350"/>
          <p14:tracePt t="74777" x="1522413" y="3971925"/>
          <p14:tracePt t="74793" x="1493838" y="4008438"/>
          <p14:tracePt t="74800" x="1484313" y="4017963"/>
          <p14:tracePt t="74810" x="1474788" y="4064000"/>
          <p14:tracePt t="74820" x="1474788" y="4083050"/>
          <p14:tracePt t="74823" x="1465263" y="4092575"/>
          <p14:tracePt t="74837" x="1465263" y="4138613"/>
          <p14:tracePt t="74851" x="1465263" y="4157663"/>
          <p14:tracePt t="74865" x="1465263" y="4194175"/>
          <p14:tracePt t="74871" x="1465263" y="4203700"/>
          <p14:tracePt t="74879" x="1465263" y="4213225"/>
          <p14:tracePt t="74887" x="1465263" y="4232275"/>
          <p14:tracePt t="74895" x="1465263" y="4241800"/>
          <p14:tracePt t="74903" x="1465263" y="4259263"/>
          <p14:tracePt t="74915" x="1465263" y="4268788"/>
          <p14:tracePt t="74919" x="1465263" y="4278313"/>
          <p14:tracePt t="74930" x="1465263" y="4287838"/>
          <p14:tracePt t="74935" x="1474788" y="4297363"/>
          <p14:tracePt t="74945" x="1474788" y="4305300"/>
          <p14:tracePt t="74948" x="1474788" y="4314825"/>
          <p14:tracePt t="74960" x="1474788" y="4324350"/>
          <p14:tracePt t="74965" x="1474788" y="4343400"/>
          <p14:tracePt t="74974" x="1474788" y="4352925"/>
          <p14:tracePt t="74983" x="1484313" y="4360863"/>
          <p14:tracePt t="74988" x="1484313" y="4379913"/>
          <p14:tracePt t="74999" x="1493838" y="4379913"/>
          <p14:tracePt t="75013" x="1493838" y="4389438"/>
          <p14:tracePt t="75024" x="1493838" y="4398963"/>
          <p14:tracePt t="75039" x="1503363" y="4408488"/>
          <p14:tracePt t="75054" x="1522413" y="4425950"/>
          <p14:tracePt t="75059" x="1530350" y="4435475"/>
          <p14:tracePt t="75068" x="1539875" y="4435475"/>
          <p14:tracePt t="75076" x="1568450" y="4454525"/>
          <p14:tracePt t="75082" x="1585913" y="4454525"/>
          <p14:tracePt t="75090" x="1604963" y="4473575"/>
          <p14:tracePt t="75098" x="1633538" y="4481513"/>
          <p14:tracePt t="75106" x="1679575" y="4500563"/>
          <p14:tracePt t="75119" x="1744663" y="4529138"/>
          <p14:tracePt t="75123" x="1800225" y="4556125"/>
          <p14:tracePt t="75134" x="1855788" y="4584700"/>
          <p14:tracePt t="75137" x="1930400" y="4602163"/>
          <p14:tracePt t="75148" x="1985963" y="4611688"/>
          <p14:tracePt t="75153" x="2041525" y="4640263"/>
          <p14:tracePt t="75162" x="2060575" y="4640263"/>
          <p14:tracePt t="75170" x="2097088" y="4659313"/>
          <p14:tracePt t="75178" x="2116138" y="4667250"/>
          <p14:tracePt t="75185" x="2124075" y="4667250"/>
          <p14:tracePt t="75191" x="2152650" y="4667250"/>
          <p14:tracePt t="75202" x="2171700" y="4667250"/>
          <p14:tracePt t="75213" x="2181225" y="4667250"/>
          <p14:tracePt t="75228" x="2189163" y="4667250"/>
          <p14:tracePt t="75231" x="2198688" y="4667250"/>
          <p14:tracePt t="75257" x="2208213" y="4667250"/>
          <p14:tracePt t="75271" x="2217738" y="4667250"/>
          <p14:tracePt t="77635" x="2357438" y="4594225"/>
          <p14:tracePt t="77649" x="2524125" y="4500563"/>
          <p14:tracePt t="77651" x="2709863" y="4425950"/>
          <p14:tracePt t="77664" x="2886075" y="4379913"/>
          <p14:tracePt t="77669" x="3089275" y="4324350"/>
          <p14:tracePt t="77678" x="3248025" y="4287838"/>
          <p14:tracePt t="77685" x="3405188" y="4268788"/>
          <p14:tracePt t="77693" x="3506788" y="4249738"/>
          <p14:tracePt t="77699" x="3554413" y="4249738"/>
          <p14:tracePt t="77707" x="3617913" y="4249738"/>
          <p14:tracePt t="77714" x="3675063" y="4249738"/>
          <p14:tracePt t="77723" x="3721100" y="4249738"/>
          <p14:tracePt t="77731" x="3822700" y="4249738"/>
          <p14:tracePt t="77746" x="3924300" y="4241800"/>
          <p14:tracePt t="77757" x="3962400" y="4241800"/>
          <p14:tracePt t="77761" x="3998913" y="4222750"/>
          <p14:tracePt t="77773" x="4035425" y="4222750"/>
          <p14:tracePt t="77776" x="4054475" y="4222750"/>
          <p14:tracePt t="77787" x="4073525" y="4222750"/>
          <p14:tracePt t="77795" x="4110038" y="4213225"/>
          <p14:tracePt t="77802" x="4165600" y="4203700"/>
          <p14:tracePt t="77810" x="4213225" y="4203700"/>
          <p14:tracePt t="77816" x="4276725" y="4203700"/>
          <p14:tracePt t="77827" x="4445000" y="4184650"/>
          <p14:tracePt t="77838" x="4518025" y="4176713"/>
          <p14:tracePt t="77840" x="4602163" y="4176713"/>
          <p14:tracePt t="77852" x="4676775" y="4176713"/>
          <p14:tracePt t="77857" x="4768850" y="4157663"/>
          <p14:tracePt t="77867" x="4814888" y="4138613"/>
          <p14:tracePt t="77873" x="4852988" y="4138613"/>
          <p14:tracePt t="77882" x="4889500" y="4129088"/>
          <p14:tracePt t="77889" x="4918075" y="4129088"/>
          <p14:tracePt t="77896" x="4927600" y="4121150"/>
          <p14:tracePt t="77905" x="4935538" y="4121150"/>
          <p14:tracePt t="77910" x="4945063" y="4121150"/>
          <p14:tracePt t="77921" x="4973638" y="4121150"/>
          <p14:tracePt t="77932" x="4991100" y="4121150"/>
          <p14:tracePt t="77937" x="5029200" y="4121150"/>
          <p14:tracePt t="77947" x="5048250" y="4121150"/>
          <p14:tracePt t="77950" x="5084763" y="4121150"/>
          <p14:tracePt t="77961" x="5121275" y="4121150"/>
          <p14:tracePt t="77966" x="5130800" y="4121150"/>
          <p14:tracePt t="77975" x="5149850" y="4121150"/>
          <p14:tracePt t="77983" x="5186363" y="4121150"/>
          <p14:tracePt t="77990" x="5195888" y="4121150"/>
          <p14:tracePt t="77999" x="5214938" y="4121150"/>
          <p14:tracePt t="78005" x="5224463" y="4121150"/>
          <p14:tracePt t="78015" x="5241925" y="4121150"/>
          <p14:tracePt t="78026" x="5270500" y="4121150"/>
          <p14:tracePt t="78041" x="5289550" y="4129088"/>
          <p14:tracePt t="78046" x="5307013" y="4129088"/>
          <p14:tracePt t="78056" x="5335588" y="4157663"/>
          <p14:tracePt t="78060" x="5381625" y="4167188"/>
          <p14:tracePt t="78070" x="5418138" y="4184650"/>
          <p14:tracePt t="78078" x="5473700" y="4213225"/>
          <p14:tracePt t="78084" x="5529263" y="4241800"/>
          <p14:tracePt t="78092" x="5586413" y="4268788"/>
          <p14:tracePt t="78099" x="5622925" y="4287838"/>
          <p14:tracePt t="78109" x="5734050" y="4343400"/>
          <p14:tracePt t="78124" x="5808663" y="4370388"/>
          <p14:tracePt t="78135" x="5827713" y="4370388"/>
          <p14:tracePt t="78139" x="5864225" y="4379913"/>
          <p14:tracePt t="78149" x="5883275" y="4389438"/>
          <p14:tracePt t="78155" x="5910263" y="4389438"/>
          <p14:tracePt t="78164" x="5929313" y="4398963"/>
          <p14:tracePt t="78171" x="5938838" y="4398963"/>
          <p14:tracePt t="78178" x="5956300" y="4418013"/>
          <p14:tracePt t="78187" x="5965825" y="4425950"/>
          <p14:tracePt t="78192" x="5994400" y="4435475"/>
          <p14:tracePt t="78204" x="6021388" y="4435475"/>
          <p14:tracePt t="78215" x="6030913" y="4445000"/>
          <p14:tracePt t="78229" x="6040438" y="4454525"/>
          <p14:tracePt t="78235" x="6049963" y="4454525"/>
          <p14:tracePt t="78244" x="6059488" y="4454525"/>
          <p14:tracePt t="78258" x="6076950" y="4464050"/>
          <p14:tracePt t="78265" x="6105525" y="4464050"/>
          <p14:tracePt t="78273" x="6105525" y="4473575"/>
          <p14:tracePt t="78282" x="6124575" y="4473575"/>
          <p14:tracePt t="78288" x="6142038" y="4481513"/>
          <p14:tracePt t="78297" x="6188075" y="4491038"/>
          <p14:tracePt t="78309" x="6226175" y="4510088"/>
          <p14:tracePt t="78313" x="6245225" y="4519613"/>
          <p14:tracePt t="78323" x="6281738" y="4519613"/>
          <p14:tracePt t="78327" x="6318250" y="4519613"/>
          <p14:tracePt t="78338" x="6346825" y="4529138"/>
          <p14:tracePt t="78343" x="6364288" y="4529138"/>
          <p14:tracePt t="78352" x="6402388" y="4529138"/>
          <p14:tracePt t="78360" x="6421438" y="4529138"/>
          <p14:tracePt t="78367" x="6438900" y="4538663"/>
          <p14:tracePt t="78377" x="6467475" y="4538663"/>
          <p14:tracePt t="78383" x="6484938" y="4538663"/>
          <p14:tracePt t="78392" x="6532563" y="4538663"/>
          <p14:tracePt t="78402" x="6550025" y="4538663"/>
          <p14:tracePt t="78406" x="6559550" y="4538663"/>
          <p14:tracePt t="78418" x="6578600" y="4538663"/>
          <p14:tracePt t="78423" x="6588125" y="4538663"/>
          <p14:tracePt t="78432" x="6597650" y="4529138"/>
          <p14:tracePt t="78438" x="6605588" y="4529138"/>
          <p14:tracePt t="78448" x="6615113" y="4529138"/>
          <p14:tracePt t="78454" x="6643688" y="4510088"/>
          <p14:tracePt t="78461" x="6653213" y="4510088"/>
          <p14:tracePt t="78467" x="6662738" y="4491038"/>
          <p14:tracePt t="78477" x="6689725" y="4454525"/>
          <p14:tracePt t="78487" x="6718300" y="4389438"/>
          <p14:tracePt t="78497" x="6735763" y="4370388"/>
          <p14:tracePt t="78501" x="6745288" y="4343400"/>
          <p14:tracePt t="78512" x="6745288" y="4324350"/>
          <p14:tracePt t="78516" x="6754813" y="4305300"/>
          <p14:tracePt t="78527" x="6754813" y="4278313"/>
          <p14:tracePt t="78541" x="6754813" y="4259263"/>
          <p14:tracePt t="78548" x="6754813" y="4241800"/>
          <p14:tracePt t="78556" x="6754813" y="4213225"/>
          <p14:tracePt t="78564" x="6745288" y="4176713"/>
          <p14:tracePt t="78570" x="6726238" y="4129088"/>
          <p14:tracePt t="78580" x="6680200" y="3981450"/>
          <p14:tracePt t="78591" x="6634163" y="3841750"/>
          <p14:tracePt t="78593" x="6597650" y="3721100"/>
          <p14:tracePt t="78606" x="6550025" y="3646488"/>
          <p14:tracePt t="78612" x="6523038" y="3590925"/>
          <p14:tracePt t="78621" x="6494463" y="3535363"/>
          <p14:tracePt t="78626" x="6467475" y="3479800"/>
          <p14:tracePt t="78634" x="6421438" y="3414713"/>
          <p14:tracePt t="78643" x="6402388" y="3378200"/>
          <p14:tracePt t="78650" x="6373813" y="3340100"/>
          <p14:tracePt t="78657" x="6346825" y="3322638"/>
          <p14:tracePt t="78664" x="6300788" y="3276600"/>
          <p14:tracePt t="78673" x="6235700" y="3228975"/>
          <p14:tracePt t="78686" x="6197600" y="3201988"/>
          <p14:tracePt t="78690" x="6161088" y="3192463"/>
          <p14:tracePt t="78701" x="6142038" y="3182938"/>
          <p14:tracePt t="78706" x="6115050" y="3173413"/>
          <p14:tracePt t="78715" x="6067425" y="3155950"/>
          <p14:tracePt t="78721" x="6030913" y="3136900"/>
          <p14:tracePt t="78729" x="5975350" y="3108325"/>
          <p14:tracePt t="78737" x="5919788" y="3081338"/>
          <p14:tracePt t="78744" x="5818188" y="3043238"/>
          <p14:tracePt t="78752" x="5707063" y="3016250"/>
          <p14:tracePt t="78758" x="5594350" y="3016250"/>
          <p14:tracePt t="78769" x="5345113" y="2978150"/>
          <p14:tracePt t="78780" x="5241925" y="2951163"/>
          <p14:tracePt t="78785" x="5149850" y="2932113"/>
          <p14:tracePt t="78794" x="5056188" y="2914650"/>
          <p14:tracePt t="78800" x="4964113" y="2922588"/>
          <p14:tracePt t="78809" x="4889500" y="2941638"/>
          <p14:tracePt t="78815" x="4852988" y="2951163"/>
          <p14:tracePt t="78824" x="4806950" y="2960688"/>
          <p14:tracePt t="78831" x="4768850" y="2987675"/>
          <p14:tracePt t="78839" x="4732338" y="3016250"/>
          <p14:tracePt t="78847" x="4703763" y="3035300"/>
          <p14:tracePt t="78853" x="4667250" y="3062288"/>
          <p14:tracePt t="78864" x="4602163" y="3136900"/>
          <p14:tracePt t="78874" x="4573588" y="3192463"/>
          <p14:tracePt t="78879" x="4546600" y="3228975"/>
          <p14:tracePt t="78889" x="4527550" y="3267075"/>
          <p14:tracePt t="78894" x="4500563" y="3322638"/>
          <p14:tracePt t="78904" x="4471988" y="3397250"/>
          <p14:tracePt t="78910" x="4425950" y="3452813"/>
          <p14:tracePt t="78918" x="4389438" y="3554413"/>
          <p14:tracePt t="78925" x="4360863" y="3646488"/>
          <p14:tracePt t="78933" x="4332288" y="3702050"/>
          <p14:tracePt t="78943" x="4305300" y="3776663"/>
          <p14:tracePt t="78947" x="4249738" y="3897313"/>
          <p14:tracePt t="78953" x="4249738" y="3935413"/>
          <p14:tracePt t="78957" x="4240213" y="3971925"/>
          <p14:tracePt t="78968" x="4230688" y="4008438"/>
          <p14:tracePt t="78972" x="4213225" y="4056063"/>
          <p14:tracePt t="78983" x="4203700" y="4129088"/>
          <p14:tracePt t="78989" x="4203700" y="4194175"/>
          <p14:tracePt t="78998" x="4203700" y="4314825"/>
          <p14:tracePt t="79005" x="4203700" y="4360863"/>
          <p14:tracePt t="79012" x="4203700" y="4425950"/>
          <p14:tracePt t="79022" x="4221163" y="4481513"/>
          <p14:tracePt t="79027" x="4221163" y="4529138"/>
          <p14:tracePt t="79035" x="4240213" y="4556125"/>
          <p14:tracePt t="79041" x="4240213" y="4575175"/>
          <p14:tracePt t="79052" x="4276725" y="4621213"/>
          <p14:tracePt t="79067" x="4286250" y="4659313"/>
          <p14:tracePt t="79077" x="4295775" y="4667250"/>
          <p14:tracePt t="79083" x="4314825" y="4686300"/>
          <p14:tracePt t="79091" x="4332288" y="4705350"/>
          <p14:tracePt t="79099" x="4370388" y="4732338"/>
          <p14:tracePt t="79107" x="4425950" y="4787900"/>
          <p14:tracePt t="79114" x="4518025" y="4852988"/>
          <p14:tracePt t="79121" x="4602163" y="4918075"/>
          <p14:tracePt t="79129" x="4686300" y="4983163"/>
          <p14:tracePt t="79136" x="4741863" y="5048250"/>
          <p14:tracePt t="79146" x="4862513" y="5113338"/>
          <p14:tracePt t="79156" x="4918075" y="5141913"/>
          <p14:tracePt t="79160" x="4954588" y="5168900"/>
          <p14:tracePt t="79173" x="4991100" y="5187950"/>
          <p14:tracePt t="79175" x="5029200" y="5214938"/>
          <p14:tracePt t="79186" x="5048250" y="5224463"/>
          <p14:tracePt t="79192" x="5103813" y="5243513"/>
          <p14:tracePt t="79201" x="5121275" y="5253038"/>
          <p14:tracePt t="79209" x="5176838" y="5262563"/>
          <p14:tracePt t="79215" x="5205413" y="5262563"/>
          <p14:tracePt t="79223" x="5297488" y="5262563"/>
          <p14:tracePt t="79231" x="5362575" y="5262563"/>
          <p14:tracePt t="79239" x="5548313" y="5262563"/>
          <p14:tracePt t="79251" x="5641975" y="5262563"/>
          <p14:tracePt t="79255" x="5753100" y="5262563"/>
          <p14:tracePt t="79266" x="5883275" y="5262563"/>
          <p14:tracePt t="79270" x="6021388" y="5253038"/>
          <p14:tracePt t="79280" x="6180138" y="5253038"/>
          <p14:tracePt t="79289" x="6272213" y="5243513"/>
          <p14:tracePt t="79295" x="6364288" y="5243513"/>
          <p14:tracePt t="79303" x="6438900" y="5224463"/>
          <p14:tracePt t="79309" x="6477000" y="5214938"/>
          <p14:tracePt t="79318" x="6503988" y="5214938"/>
          <p14:tracePt t="79325" x="6559550" y="5197475"/>
          <p14:tracePt t="79332" x="6615113" y="5168900"/>
          <p14:tracePt t="79345" x="6643688" y="5132388"/>
          <p14:tracePt t="79348" x="6689725" y="5076825"/>
          <p14:tracePt t="79360" x="6708775" y="5048250"/>
          <p14:tracePt t="79364" x="6718300" y="5029200"/>
          <p14:tracePt t="79375" x="6745288" y="5002213"/>
          <p14:tracePt t="79382" x="6754813" y="4983163"/>
          <p14:tracePt t="79390" x="6764338" y="4956175"/>
          <p14:tracePt t="79398" x="6783388" y="4937125"/>
          <p14:tracePt t="79404" x="6783388" y="4908550"/>
          <p14:tracePt t="79412" x="6791325" y="4872038"/>
          <p14:tracePt t="79418" x="6800850" y="4852988"/>
          <p14:tracePt t="79427" x="6829425" y="4760913"/>
          <p14:tracePt t="79440" x="6838950" y="4714875"/>
          <p14:tracePt t="79442" x="6856413" y="4640263"/>
          <p14:tracePt t="79455" x="6856413" y="4594225"/>
          <p14:tracePt t="79458" x="6856413" y="4510088"/>
          <p14:tracePt t="79469" x="6856413" y="4473575"/>
          <p14:tracePt t="79474" x="6856413" y="4418013"/>
          <p14:tracePt t="79483" x="6846888" y="4379913"/>
          <p14:tracePt t="79490" x="6838950" y="4343400"/>
          <p14:tracePt t="79498" x="6838950" y="4324350"/>
          <p14:tracePt t="79507" x="6810375" y="4268788"/>
          <p14:tracePt t="79514" x="6791325" y="4249738"/>
          <p14:tracePt t="79523" x="6708775" y="4176713"/>
          <p14:tracePt t="79534" x="6634163" y="4111625"/>
          <p14:tracePt t="79539" x="6569075" y="4027488"/>
          <p14:tracePt t="79550" x="6438900" y="3879850"/>
          <p14:tracePt t="79552" x="6337300" y="3776663"/>
          <p14:tracePt t="79564" x="6170613" y="3646488"/>
          <p14:tracePt t="79570" x="6067425" y="3544888"/>
          <p14:tracePt t="79578" x="5919788" y="3433763"/>
          <p14:tracePt t="79586" x="5818188" y="3387725"/>
          <p14:tracePt t="79592" x="5707063" y="3332163"/>
          <p14:tracePt t="79600" x="5586413" y="3303588"/>
          <p14:tracePt t="79606" x="5446713" y="3284538"/>
          <p14:tracePt t="79617" x="5260975" y="3294063"/>
          <p14:tracePt t="79632" x="5195888" y="3303588"/>
          <p14:tracePt t="79643" x="5168900" y="3303588"/>
          <p14:tracePt t="79648" x="5159375" y="3313113"/>
          <p14:tracePt t="79658" x="5149850" y="3322638"/>
          <p14:tracePt t="79663" x="5140325" y="3322638"/>
          <p14:tracePt t="79674" x="5130800" y="3332163"/>
          <p14:tracePt t="79678" x="5111750" y="3340100"/>
          <p14:tracePt t="79687" x="5103813" y="3378200"/>
          <p14:tracePt t="79695" x="5075238" y="3414713"/>
          <p14:tracePt t="79700" x="5056188" y="3470275"/>
          <p14:tracePt t="79712" x="5019675" y="3573463"/>
          <p14:tracePt t="79726" x="4991100" y="3675063"/>
          <p14:tracePt t="79737" x="4983163" y="3730625"/>
          <p14:tracePt t="79740" x="4954588" y="3786188"/>
          <p14:tracePt t="79752" x="4927600" y="3860800"/>
          <p14:tracePt t="79758" x="4908550" y="3935413"/>
          <p14:tracePt t="79767" x="4879975" y="4008438"/>
          <p14:tracePt t="79772" x="4852988" y="4064000"/>
          <p14:tracePt t="79781" x="4833938" y="4157663"/>
          <p14:tracePt t="79789" x="4824413" y="4213225"/>
          <p14:tracePt t="79795" x="4806950" y="4278313"/>
          <p14:tracePt t="79806" x="4797425" y="4370388"/>
          <p14:tracePt t="79821" x="4797425" y="4464050"/>
          <p14:tracePt t="79831" x="4797425" y="4500563"/>
          <p14:tracePt t="79835" x="4797425" y="4519613"/>
          <p14:tracePt t="79846" x="4797425" y="4538663"/>
          <p14:tracePt t="79852" x="4797425" y="4575175"/>
          <p14:tracePt t="79860" x="4814888" y="4611688"/>
          <p14:tracePt t="79867" x="4814888" y="4621213"/>
          <p14:tracePt t="79875" x="4824413" y="4659313"/>
          <p14:tracePt t="79889" x="4833938" y="4676775"/>
          <p14:tracePt t="79899" x="4843463" y="4705350"/>
          <p14:tracePt t="79913" x="4852988" y="4714875"/>
          <p14:tracePt t="79962" x="4889500" y="4741863"/>
          <p14:tracePt t="79969" x="4908550" y="4741863"/>
          <p14:tracePt t="79977" x="4927600" y="4751388"/>
          <p14:tracePt t="79984" x="4964113" y="4760913"/>
          <p14:tracePt t="79995" x="5056188" y="4787900"/>
          <p14:tracePt t="80011" x="5159375" y="4826000"/>
          <p14:tracePt t="80020" x="5195888" y="4843463"/>
          <p14:tracePt t="80024" x="5251450" y="4843463"/>
          <p14:tracePt t="80034" x="5289550" y="4843463"/>
          <p14:tracePt t="80040" x="5335588" y="4843463"/>
          <p14:tracePt t="80050" x="5372100" y="4843463"/>
          <p14:tracePt t="80056" x="5408613" y="4843463"/>
          <p14:tracePt t="80064" x="5427663" y="4843463"/>
          <p14:tracePt t="80072" x="5465763" y="4835525"/>
          <p14:tracePt t="80078" x="5473700" y="4826000"/>
          <p14:tracePt t="80088" x="5502275" y="4826000"/>
          <p14:tracePt t="80099" x="5521325" y="4816475"/>
          <p14:tracePt t="80102" x="5529263" y="4806950"/>
          <p14:tracePt t="80114" x="5538788" y="4806950"/>
          <p14:tracePt t="80129" x="5548313" y="4806950"/>
          <p14:tracePt t="80134" x="5557838" y="4797425"/>
          <p14:tracePt t="80150" x="5557838" y="4787900"/>
          <p14:tracePt t="80172" x="5576888" y="4787900"/>
          <p14:tracePt t="80183" x="5586413" y="4770438"/>
          <p14:tracePt t="80197" x="5603875" y="4751388"/>
          <p14:tracePt t="80213" x="5613400" y="4722813"/>
          <p14:tracePt t="80229" x="5622925" y="4705350"/>
          <p14:tracePt t="80244" x="5632450" y="4695825"/>
          <p14:tracePt t="80260" x="5632450" y="4686300"/>
          <p14:tracePt t="80276" x="5641975" y="4676775"/>
          <p14:tracePt t="80292" x="5641975" y="4659313"/>
          <p14:tracePt t="80303" x="5649913" y="4649788"/>
          <p14:tracePt t="80305" x="5649913" y="4640263"/>
          <p14:tracePt t="80317" x="5659438" y="4630738"/>
          <p14:tracePt t="80332" x="5678488" y="4602163"/>
          <p14:tracePt t="80338" x="5678488" y="4594225"/>
          <p14:tracePt t="80347" x="5678488" y="4584700"/>
          <p14:tracePt t="80355" x="5688013" y="4584700"/>
          <p14:tracePt t="80361" x="5688013" y="4575175"/>
          <p14:tracePt t="80370" x="5697538" y="4565650"/>
          <p14:tracePt t="80549" x="5678488" y="4575175"/>
          <p14:tracePt t="80558" x="5641975" y="4584700"/>
          <p14:tracePt t="80565" x="5622925" y="4594225"/>
          <p14:tracePt t="80571" x="5613400" y="4602163"/>
          <p14:tracePt t="80574" x="5594350" y="4602163"/>
          <p14:tracePt t="80586" x="5586413" y="4602163"/>
          <p14:tracePt t="80589" x="5567363" y="4602163"/>
          <p14:tracePt t="80600" x="5538788" y="4611688"/>
          <p14:tracePt t="80605" x="5529263" y="4611688"/>
          <p14:tracePt t="80615" x="5511800" y="4611688"/>
          <p14:tracePt t="80621" x="5483225" y="4611688"/>
          <p14:tracePt t="80629" x="5465763" y="4611688"/>
          <p14:tracePt t="80637" x="5446713" y="4611688"/>
          <p14:tracePt t="80643" x="5408613" y="4602163"/>
          <p14:tracePt t="80652" x="5372100" y="4602163"/>
          <p14:tracePt t="80659" x="5353050" y="4594225"/>
          <p14:tracePt t="80667" x="5270500" y="4546600"/>
          <p14:tracePt t="80680" x="5232400" y="4538663"/>
          <p14:tracePt t="80684" x="5214938" y="4519613"/>
          <p14:tracePt t="80694" x="5186363" y="4500563"/>
          <p14:tracePt t="80700" x="5168900" y="4491038"/>
          <p14:tracePt t="80709" x="5140325" y="4473575"/>
          <p14:tracePt t="80716" x="5121275" y="4473575"/>
          <p14:tracePt t="80724" x="5111750" y="4445000"/>
          <p14:tracePt t="80732" x="5103813" y="4425950"/>
          <p14:tracePt t="80738" x="5075238" y="4408488"/>
          <p14:tracePt t="80747" x="5075238" y="4389438"/>
          <p14:tracePt t="80752" x="5048250" y="4352925"/>
          <p14:tracePt t="80763" x="5048250" y="4333875"/>
          <p14:tracePt t="80773" x="5038725" y="4305300"/>
          <p14:tracePt t="80779" x="5038725" y="4297363"/>
          <p14:tracePt t="80789" x="5038725" y="4287838"/>
          <p14:tracePt t="80794" x="5038725" y="4268788"/>
          <p14:tracePt t="80803" x="5038725" y="4259263"/>
          <p14:tracePt t="80810" x="5038725" y="4249738"/>
          <p14:tracePt t="80817" x="5038725" y="4241800"/>
          <p14:tracePt t="80826" x="5048250" y="4203700"/>
          <p14:tracePt t="80833" x="5048250" y="4194175"/>
          <p14:tracePt t="80841" x="5056188" y="4176713"/>
          <p14:tracePt t="80847" x="5075238" y="4157663"/>
          <p14:tracePt t="80857" x="5111750" y="4111625"/>
          <p14:tracePt t="80868" x="5111750" y="4102100"/>
          <p14:tracePt t="80872" x="5121275" y="4092575"/>
          <p14:tracePt t="80889" x="5130800" y="4083050"/>
          <p14:tracePt t="80897" x="5140325" y="4073525"/>
          <p14:tracePt t="80902" x="5159375" y="4056063"/>
          <p14:tracePt t="80912" x="5168900" y="4046538"/>
          <p14:tracePt t="80918" x="5186363" y="4037013"/>
          <p14:tracePt t="80926" x="5214938" y="4017963"/>
          <p14:tracePt t="80935" x="5270500" y="3981450"/>
          <p14:tracePt t="80952" x="5335588" y="3952875"/>
          <p14:tracePt t="80962" x="5353050" y="3943350"/>
          <p14:tracePt t="80964" x="5362575" y="3935413"/>
          <p14:tracePt t="80977" x="5381625" y="3935413"/>
          <p14:tracePt t="80991" x="5408613" y="3935413"/>
          <p14:tracePt t="80998" x="5427663" y="3935413"/>
          <p14:tracePt t="81006" x="5437188" y="3935413"/>
          <p14:tracePt t="81014" x="5456238" y="3935413"/>
          <p14:tracePt t="81021" x="5483225" y="3952875"/>
          <p14:tracePt t="81031" x="5521325" y="3962400"/>
          <p14:tracePt t="81044" x="5567363" y="3981450"/>
          <p14:tracePt t="81057" x="5576888" y="3981450"/>
          <p14:tracePt t="81062" x="5603875" y="3990975"/>
          <p14:tracePt t="81071" x="5613400" y="4000500"/>
          <p14:tracePt t="81077" x="5622925" y="4000500"/>
          <p14:tracePt t="81086" x="5632450" y="4008438"/>
          <p14:tracePt t="81100" x="5641975" y="4027488"/>
          <p14:tracePt t="81107" x="5649913" y="4037013"/>
          <p14:tracePt t="81114" x="5659438" y="4056063"/>
          <p14:tracePt t="81123" x="5668963" y="4064000"/>
          <p14:tracePt t="81129" x="5678488" y="4073525"/>
          <p14:tracePt t="81140" x="5688013" y="4092575"/>
          <p14:tracePt t="81155" x="5697538" y="4102100"/>
          <p14:tracePt t="81166" x="5697538" y="4111625"/>
          <p14:tracePt t="81180" x="5697538" y="4121150"/>
          <p14:tracePt t="81195" x="5697538" y="4138613"/>
          <p14:tracePt t="81202" x="5697538" y="4148138"/>
          <p14:tracePt t="81209" x="5697538" y="4157663"/>
          <p14:tracePt t="81218" x="5688013" y="4157663"/>
          <p14:tracePt t="81224" x="5688013" y="4176713"/>
          <p14:tracePt t="81232" x="5659438" y="4203700"/>
          <p14:tracePt t="81246" x="5649913" y="4203700"/>
          <p14:tracePt t="81249" x="5613400" y="4213225"/>
          <p14:tracePt t="81260" x="5603875" y="4213225"/>
          <p14:tracePt t="81266" x="5594350" y="4213225"/>
          <p14:tracePt t="81275" x="5576888" y="4213225"/>
          <p14:tracePt t="81282" x="5548313" y="4213225"/>
          <p14:tracePt t="81296" x="5529263" y="4213225"/>
          <p14:tracePt t="81303" x="5521325" y="4213225"/>
          <p14:tracePt t="81314" x="5502275" y="4203700"/>
          <p14:tracePt t="81327" x="5483225" y="4194175"/>
          <p14:tracePt t="81342" x="5473700" y="4184650"/>
          <p14:tracePt t="81354" x="5473700" y="4176713"/>
          <p14:tracePt t="81359" x="5465763" y="4176713"/>
          <p14:tracePt t="81369" x="5446713" y="4148138"/>
          <p14:tracePt t="81374" x="5437188" y="4138613"/>
          <p14:tracePt t="81383" x="5437188" y="4129088"/>
          <p14:tracePt t="81390" x="5427663" y="4121150"/>
          <p14:tracePt t="81398" x="5408613" y="4111625"/>
          <p14:tracePt t="81407" x="5400675" y="4102100"/>
          <p14:tracePt t="81412" x="5400675" y="4092575"/>
          <p14:tracePt t="81423" x="5391150" y="4073525"/>
          <p14:tracePt t="81434" x="5391150" y="4064000"/>
          <p14:tracePt t="81436" x="5391150" y="4056063"/>
          <p14:tracePt t="81449" x="5391150" y="4046538"/>
          <p14:tracePt t="81453" x="5391150" y="4037013"/>
          <p14:tracePt t="81463" x="5391150" y="4027488"/>
          <p14:tracePt t="81468" x="5391150" y="4008438"/>
          <p14:tracePt t="81477" x="5391150" y="3990975"/>
          <p14:tracePt t="81492" x="5391150" y="3981450"/>
          <p14:tracePt t="81501" x="5391150" y="3971925"/>
          <p14:tracePt t="81528" x="5418138" y="3971925"/>
          <p14:tracePt t="81542" x="5427663" y="3962400"/>
          <p14:tracePt t="81548" x="5437188" y="3962400"/>
          <p14:tracePt t="81557" x="5446713" y="3962400"/>
          <p14:tracePt t="81571" x="5465763" y="3962400"/>
          <p14:tracePt t="81578" x="5473700" y="3962400"/>
          <p14:tracePt t="81586" x="5483225" y="3962400"/>
          <p14:tracePt t="81597" x="5502275" y="3990975"/>
          <p14:tracePt t="81612" x="5521325" y="4000500"/>
          <p14:tracePt t="81623" x="5529263" y="4000500"/>
          <p14:tracePt t="81625" x="5538788" y="4008438"/>
          <p14:tracePt t="81652" x="5567363" y="4037013"/>
          <p14:tracePt t="81658" x="5576888" y="4064000"/>
          <p14:tracePt t="81666" x="5586413" y="4073525"/>
          <p14:tracePt t="81673" x="5586413" y="4102100"/>
          <p14:tracePt t="81680" x="5586413" y="4111625"/>
          <p14:tracePt t="81690" x="5586413" y="4148138"/>
          <p14:tracePt t="81695" x="5594350" y="4167188"/>
          <p14:tracePt t="81706" x="5594350" y="4194175"/>
          <p14:tracePt t="81716" x="5594350" y="4203700"/>
          <p14:tracePt t="81721" x="5594350" y="4213225"/>
          <p14:tracePt t="81746" x="5594350" y="4222750"/>
          <p14:tracePt t="81767" x="5586413" y="4232275"/>
          <p14:tracePt t="81774" x="5567363" y="4241800"/>
          <p14:tracePt t="81785" x="5538788" y="4259263"/>
          <p14:tracePt t="81800" x="5511800" y="4249738"/>
          <p14:tracePt t="81814" x="5502275" y="4249738"/>
          <p14:tracePt t="81825" x="5492750" y="4241800"/>
          <p14:tracePt t="81844" x="5473700" y="4222750"/>
          <p14:tracePt t="81853" x="5473700" y="4203700"/>
          <p14:tracePt t="81861" x="5465763" y="4203700"/>
          <p14:tracePt t="81869" x="5456238" y="4184650"/>
          <p14:tracePt t="81877" x="5456238" y="4176713"/>
          <p14:tracePt t="81884" x="5446713" y="4148138"/>
          <p14:tracePt t="81893" x="5446713" y="4111625"/>
          <p14:tracePt t="81905" x="5446713" y="4092575"/>
          <p14:tracePt t="81908" x="5446713" y="4073525"/>
          <p14:tracePt t="81920" x="5446713" y="4046538"/>
          <p14:tracePt t="81934" x="5446713" y="4037013"/>
          <p14:tracePt t="81941" x="5465763" y="4017963"/>
          <p14:tracePt t="81949" x="5465763" y="4008438"/>
          <p14:tracePt t="81963" x="5473700" y="4000500"/>
          <p14:tracePt t="81987" x="5483225" y="3990975"/>
          <p14:tracePt t="82002" x="5492750" y="3990975"/>
          <p14:tracePt t="82018" x="5502275" y="3990975"/>
          <p14:tracePt t="82028" x="5529263" y="3990975"/>
          <p14:tracePt t="82043" x="5538788" y="3990975"/>
          <p14:tracePt t="82049" x="5548313" y="4000500"/>
          <p14:tracePt t="82058" x="5557838" y="4000500"/>
          <p14:tracePt t="82065" x="5567363" y="4008438"/>
          <p14:tracePt t="82072" x="5586413" y="4017963"/>
          <p14:tracePt t="82080" x="5594350" y="4027488"/>
          <p14:tracePt t="82093" x="5603875" y="4046538"/>
          <p14:tracePt t="82097" x="5632450" y="4064000"/>
          <p14:tracePt t="82109" x="5641975" y="4073525"/>
          <p14:tracePt t="82112" x="5641975" y="4092575"/>
          <p14:tracePt t="82122" x="5649913" y="4102100"/>
          <p14:tracePt t="82128" x="5659438" y="4121150"/>
          <p14:tracePt t="82137" x="5659438" y="4157663"/>
          <p14:tracePt t="82144" x="5659438" y="4167188"/>
          <p14:tracePt t="82152" x="5659438" y="4184650"/>
          <p14:tracePt t="82159" x="5659438" y="4213225"/>
          <p14:tracePt t="82175" x="5649913" y="4232275"/>
          <p14:tracePt t="82191" x="5649913" y="4241800"/>
          <p14:tracePt t="82202" x="5613400" y="4259263"/>
          <p14:tracePt t="82206" x="5594350" y="4268788"/>
          <p14:tracePt t="82217" x="5567363" y="4287838"/>
          <p14:tracePt t="82222" x="5548313" y="4287838"/>
          <p14:tracePt t="82231" x="5521325" y="4287838"/>
          <p14:tracePt t="82241" x="5502275" y="4278313"/>
          <p14:tracePt t="82246" x="5483225" y="4278313"/>
          <p14:tracePt t="82253" x="5473700" y="4268788"/>
          <p14:tracePt t="82261" x="5446713" y="4259263"/>
          <p14:tracePt t="82269" x="5437188" y="4259263"/>
          <p14:tracePt t="82276" x="5427663" y="4249738"/>
          <p14:tracePt t="82283" x="5400675" y="4222750"/>
          <p14:tracePt t="82297" x="5391150" y="4194175"/>
          <p14:tracePt t="82301" x="5362575" y="4157663"/>
          <p14:tracePt t="82311" x="5353050" y="4138613"/>
          <p14:tracePt t="82316" x="5345113" y="4111625"/>
          <p14:tracePt t="82326" x="5326063" y="4083050"/>
          <p14:tracePt t="82332" x="5326063" y="4064000"/>
          <p14:tracePt t="82340" x="5316538" y="4037013"/>
          <p14:tracePt t="82347" x="5316538" y="4017963"/>
          <p14:tracePt t="82355" x="5316538" y="4008438"/>
          <p14:tracePt t="82363" x="5316538" y="4000500"/>
          <p14:tracePt t="82368" x="5326063" y="3971925"/>
          <p14:tracePt t="82377" x="5326063" y="3962400"/>
          <p14:tracePt t="82395" x="5335588" y="3952875"/>
          <p14:tracePt t="82405" x="5345113" y="3943350"/>
          <p14:tracePt t="82409" x="5381625" y="3935413"/>
          <p14:tracePt t="82420" x="5418138" y="3925888"/>
          <p14:tracePt t="82426" x="5456238" y="3906838"/>
          <p14:tracePt t="82435" x="5502275" y="3906838"/>
          <p14:tracePt t="82441" x="5538788" y="3906838"/>
          <p14:tracePt t="82449" x="5576888" y="3916363"/>
          <p14:tracePt t="82458" x="5613400" y="3916363"/>
          <p14:tracePt t="82463" x="5649913" y="3925888"/>
          <p14:tracePt t="82473" x="5697538" y="3962400"/>
          <p14:tracePt t="82485" x="5715000" y="3971925"/>
          <p14:tracePt t="82489" x="5724525" y="3981450"/>
          <p14:tracePt t="82500" x="5734050" y="3990975"/>
          <p14:tracePt t="82506" x="5743575" y="3990975"/>
          <p14:tracePt t="82514" x="5762625" y="4008438"/>
          <p14:tracePt t="82518" x="5789613" y="4037013"/>
          <p14:tracePt t="82528" x="5799138" y="4073525"/>
          <p14:tracePt t="82537" x="5818188" y="4092575"/>
          <p14:tracePt t="82544" x="5827713" y="4129088"/>
          <p14:tracePt t="82551" x="5827713" y="4157663"/>
          <p14:tracePt t="82558" x="5835650" y="4194175"/>
          <p14:tracePt t="82567" x="5835650" y="4249738"/>
          <p14:tracePt t="82579" x="5835650" y="4287838"/>
          <p14:tracePt t="82581" x="5808663" y="4324350"/>
          <p14:tracePt t="82594" x="5799138" y="4360863"/>
          <p14:tracePt t="82600" x="5762625" y="4398963"/>
          <p14:tracePt t="82609" x="5724525" y="4435475"/>
          <p14:tracePt t="82615" x="5659438" y="4481513"/>
          <p14:tracePt t="82623" x="5622925" y="4500563"/>
          <p14:tracePt t="82630" x="5576888" y="4529138"/>
          <p14:tracePt t="82637" x="5538788" y="4538663"/>
          <p14:tracePt t="82644" x="5502275" y="4556125"/>
          <p14:tracePt t="82651" x="5446713" y="4556125"/>
          <p14:tracePt t="82661" x="5391150" y="4538663"/>
          <p14:tracePt t="82677" x="5345113" y="4519613"/>
          <p14:tracePt t="82688" x="5316538" y="4491038"/>
          <p14:tracePt t="82693" x="5297488" y="4435475"/>
          <p14:tracePt t="82703" x="5270500" y="4398963"/>
          <p14:tracePt t="82707" x="5241925" y="4360863"/>
          <p14:tracePt t="82717" x="5232400" y="4297363"/>
          <p14:tracePt t="82724" x="5214938" y="4222750"/>
          <p14:tracePt t="82732" x="5186363" y="4167188"/>
          <p14:tracePt t="82739" x="5176838" y="4121150"/>
          <p14:tracePt t="82746" x="5176838" y="4083050"/>
          <p14:tracePt t="82755" x="5176838" y="4027488"/>
          <p14:tracePt t="82760" x="5176838" y="3990975"/>
          <p14:tracePt t="82767" x="5186363" y="3971925"/>
          <p14:tracePt t="82770" x="5205413" y="3935413"/>
          <p14:tracePt t="82783" x="5224463" y="3897313"/>
          <p14:tracePt t="82785" x="5224463" y="3887788"/>
          <p14:tracePt t="82801" x="5251450" y="3879850"/>
          <p14:tracePt t="82811" x="5270500" y="3870325"/>
          <p14:tracePt t="82818" x="5289550" y="3851275"/>
          <p14:tracePt t="82826" x="5316538" y="3841750"/>
          <p14:tracePt t="82834" x="5335588" y="3841750"/>
          <p14:tracePt t="82841" x="5362575" y="3841750"/>
          <p14:tracePt t="82848" x="5391150" y="3841750"/>
          <p14:tracePt t="82854" x="5418138" y="3841750"/>
          <p14:tracePt t="82865" x="5502275" y="3841750"/>
          <p14:tracePt t="82876" x="5511800" y="3851275"/>
          <p14:tracePt t="82880" x="5548313" y="3870325"/>
          <p14:tracePt t="82892" x="5594350" y="3879850"/>
          <p14:tracePt t="82898" x="5622925" y="3906838"/>
          <p14:tracePt t="82906" x="5641975" y="3916363"/>
          <p14:tracePt t="82911" x="5668963" y="3935413"/>
          <p14:tracePt t="82920" x="5678488" y="3943350"/>
          <p14:tracePt t="82926" x="5697538" y="3962400"/>
          <p14:tracePt t="82934" x="5707063" y="3971925"/>
          <p14:tracePt t="82943" x="5715000" y="3990975"/>
          <p14:tracePt t="82949" x="5724525" y="4000500"/>
          <p14:tracePt t="82960" x="5734050" y="4017963"/>
          <p14:tracePt t="82971" x="5743575" y="4027488"/>
          <p14:tracePt t="82976" x="5743575" y="4037013"/>
          <p14:tracePt t="82985" x="5753100" y="4056063"/>
          <p14:tracePt t="82991" x="5753100" y="4073525"/>
          <p14:tracePt t="83006" x="5753100" y="4083050"/>
          <p14:tracePt t="83014" x="5753100" y="4102100"/>
          <p14:tracePt t="83021" x="5753100" y="4111625"/>
          <p14:tracePt t="83039" x="5743575" y="4121150"/>
          <p14:tracePt t="83085" x="5734050" y="4121150"/>
          <p14:tracePt t="83094" x="5724525" y="4121150"/>
          <p14:tracePt t="83100" x="5715000" y="4121150"/>
          <p14:tracePt t="83109" x="5707063" y="4121150"/>
          <p14:tracePt t="83116" x="5697538" y="4121150"/>
          <p14:tracePt t="83122" x="5697538" y="4111625"/>
          <p14:tracePt t="83131" x="5678488" y="4111625"/>
          <p14:tracePt t="83138" x="5678488" y="4092575"/>
          <p14:tracePt t="83147" x="5659438" y="4083050"/>
          <p14:tracePt t="83178" x="5659438" y="4073525"/>
          <p14:tracePt t="83247" x="5649913" y="4073525"/>
          <p14:tracePt t="83255" x="5649913" y="4064000"/>
          <p14:tracePt t="83271" x="5649913" y="4056063"/>
          <p14:tracePt t="83286" x="5649913" y="4046538"/>
          <p14:tracePt t="83303" x="5649913" y="4037013"/>
          <p14:tracePt t="83312" x="5649913" y="4027488"/>
          <p14:tracePt t="83326" x="5649913" y="4017963"/>
          <p14:tracePt t="83456" x="5649913" y="4027488"/>
          <p14:tracePt t="83472" x="5649913" y="4037013"/>
          <p14:tracePt t="83500" x="5641975" y="4037013"/>
          <p14:tracePt t="83507" x="5632450" y="4056063"/>
          <p14:tracePt t="83521" x="5594350" y="4056063"/>
          <p14:tracePt t="83529" x="5586413" y="4056063"/>
          <p14:tracePt t="83537" x="5567363" y="4046538"/>
          <p14:tracePt t="83554" x="5548313" y="4037013"/>
          <p14:tracePt t="83565" x="5548313" y="4027488"/>
          <p14:tracePt t="83570" x="5538788" y="4027488"/>
          <p14:tracePt t="83580" x="5529263" y="4017963"/>
          <p14:tracePt t="83584" x="5521325" y="4008438"/>
          <p14:tracePt t="83595" x="5511800" y="3990975"/>
          <p14:tracePt t="83600" x="5502275" y="3981450"/>
          <p14:tracePt t="83608" x="5502275" y="3971925"/>
          <p14:tracePt t="83616" x="5502275" y="3952875"/>
          <p14:tracePt t="83624" x="5502275" y="3935413"/>
          <p14:tracePt t="83634" x="5502275" y="3870325"/>
          <p14:tracePt t="83647" x="5511800" y="3851275"/>
          <p14:tracePt t="83659" x="5521325" y="3832225"/>
          <p14:tracePt t="83663" x="5529263" y="3832225"/>
          <p14:tracePt t="83674" x="5557838" y="3814763"/>
          <p14:tracePt t="83679" x="5594350" y="3786188"/>
          <p14:tracePt t="83690" x="5632450" y="3759200"/>
          <p14:tracePt t="83695" x="5688013" y="3730625"/>
          <p14:tracePt t="83704" x="5707063" y="3711575"/>
          <p14:tracePt t="83711" x="5743575" y="3711575"/>
          <p14:tracePt t="83717" x="5780088" y="3711575"/>
          <p14:tracePt t="83727" x="5818188" y="3702050"/>
          <p14:tracePt t="83732" x="5835650" y="3702050"/>
          <p14:tracePt t="83739" x="5873750" y="3702050"/>
          <p14:tracePt t="83742" x="5910263" y="3702050"/>
          <p14:tracePt t="83754" x="5929313" y="3702050"/>
          <p14:tracePt t="83757" x="5946775" y="3702050"/>
          <p14:tracePt t="83769" x="5984875" y="3711575"/>
          <p14:tracePt t="83774" x="6021388" y="3711575"/>
          <p14:tracePt t="83783" x="6049963" y="3721100"/>
          <p14:tracePt t="83787" x="6067425" y="3721100"/>
          <p14:tracePt t="83797" x="6086475" y="3721100"/>
          <p14:tracePt t="83804" x="6096000" y="3740150"/>
          <p14:tracePt t="83812" x="6124575" y="3749675"/>
          <p14:tracePt t="83826" x="6142038" y="3759200"/>
          <p14:tracePt t="83837" x="6180138" y="3805238"/>
          <p14:tracePt t="83848" x="6207125" y="3841750"/>
          <p14:tracePt t="83853" x="6216650" y="3860800"/>
          <p14:tracePt t="83862" x="6235700" y="3887788"/>
          <p14:tracePt t="83868" x="6253163" y="3925888"/>
          <p14:tracePt t="83879" x="6291263" y="3981450"/>
          <p14:tracePt t="83883" x="6300788" y="4017963"/>
          <p14:tracePt t="83892" x="6327775" y="4056063"/>
          <p14:tracePt t="83899" x="6337300" y="4092575"/>
          <p14:tracePt t="83906" x="6356350" y="4138613"/>
          <p14:tracePt t="83916" x="6356350" y="4213225"/>
          <p14:tracePt t="83921" x="6364288" y="4305300"/>
          <p14:tracePt t="83932" x="6364288" y="4389438"/>
          <p14:tracePt t="83943" x="6364288" y="4425950"/>
          <p14:tracePt t="83945" x="6356350" y="4491038"/>
          <p14:tracePt t="83956" x="6337300" y="4529138"/>
          <p14:tracePt t="83962" x="6318250" y="4556125"/>
          <p14:tracePt t="83972" x="6308725" y="4575175"/>
          <p14:tracePt t="83978" x="6281738" y="4611688"/>
          <p14:tracePt t="83986" x="6272213" y="4640263"/>
          <p14:tracePt t="83992" x="6235700" y="4667250"/>
          <p14:tracePt t="84001" x="6180138" y="4686300"/>
          <p14:tracePt t="84010" x="6067425" y="4741863"/>
          <p14:tracePt t="84026" x="5946775" y="4760913"/>
          <p14:tracePt t="84037" x="5891213" y="4760913"/>
          <p14:tracePt t="84041" x="5808663" y="4760913"/>
          <p14:tracePt t="84050" x="5697538" y="4760913"/>
          <p14:tracePt t="84055" x="5586413" y="4751388"/>
          <p14:tracePt t="84066" x="5446713" y="4732338"/>
          <p14:tracePt t="84072" x="5353050" y="4705350"/>
          <p14:tracePt t="84080" x="5214938" y="4686300"/>
          <p14:tracePt t="84089" x="5094288" y="4640263"/>
          <p14:tracePt t="84095" x="4954588" y="4602163"/>
          <p14:tracePt t="84104" x="4713288" y="4464050"/>
          <p14:tracePt t="84116" x="4630738" y="4398963"/>
          <p14:tracePt t="84118" x="4527550" y="4297363"/>
          <p14:tracePt t="84131" x="4445000" y="4194175"/>
          <p14:tracePt t="84135" x="4416425" y="4092575"/>
          <p14:tracePt t="84146" x="4370388" y="4037013"/>
          <p14:tracePt t="84150" x="4324350" y="3962400"/>
          <p14:tracePt t="84160" x="4295775" y="3887788"/>
          <p14:tracePt t="84166" x="4276725" y="3786188"/>
          <p14:tracePt t="84174" x="4276725" y="3740150"/>
          <p14:tracePt t="84183" x="4276725" y="3675063"/>
          <p14:tracePt t="84189" x="4295775" y="3581400"/>
          <p14:tracePt t="84196" x="4370388" y="3452813"/>
          <p14:tracePt t="84214" x="4491038" y="3303588"/>
          <p14:tracePt t="84225" x="4638675" y="3182938"/>
          <p14:tracePt t="84229" x="4759325" y="3090863"/>
          <p14:tracePt t="84240" x="4899025" y="3016250"/>
          <p14:tracePt t="84246" x="5019675" y="2970213"/>
          <p14:tracePt t="84254" x="5140325" y="2932113"/>
          <p14:tracePt t="84258" x="5232400" y="2905125"/>
          <p14:tracePt t="84269" x="5372100" y="2905125"/>
          <p14:tracePt t="84278" x="5483225" y="2867025"/>
          <p14:tracePt t="84283" x="5641975" y="2876550"/>
          <p14:tracePt t="84296" x="5919788" y="2932113"/>
          <p14:tracePt t="84307" x="6197600" y="3071813"/>
          <p14:tracePt t="84319" x="6392863" y="3201988"/>
          <p14:tracePt t="84324" x="6588125" y="3359150"/>
          <p14:tracePt t="84333" x="6875463" y="3730625"/>
          <p14:tracePt t="84337" x="7070725" y="4046538"/>
          <p14:tracePt t="84349" x="7227888" y="4314825"/>
          <p14:tracePt t="84355" x="7302500" y="4500563"/>
          <p14:tracePt t="84363" x="7377113" y="4732338"/>
          <p14:tracePt t="84371" x="7394575" y="4862513"/>
          <p14:tracePt t="84378" x="7404100" y="4937125"/>
          <p14:tracePt t="84387" x="7404100" y="5076825"/>
          <p14:tracePt t="84402" x="7404100" y="5197475"/>
          <p14:tracePt t="84413" x="7394575" y="5243513"/>
          <p14:tracePt t="84418" x="7339013" y="5345113"/>
          <p14:tracePt t="84429" x="7292975" y="5419725"/>
          <p14:tracePt t="84433" x="7208838" y="5521325"/>
          <p14:tracePt t="84443" x="7088188" y="5632450"/>
          <p14:tracePt t="84448" x="6902450" y="5726113"/>
          <p14:tracePt t="84457" x="6718300" y="5800725"/>
          <p14:tracePt t="84465" x="6550025" y="5856288"/>
          <p14:tracePt t="84473" x="6337300" y="5873750"/>
          <p14:tracePt t="84479" x="6115050" y="5873750"/>
          <p14:tracePt t="84487" x="5910263" y="5865813"/>
          <p14:tracePt t="84493" x="5715000" y="5865813"/>
          <p14:tracePt t="84495" x="5548313" y="5827713"/>
          <p14:tracePt t="84508" x="5408613" y="5791200"/>
          <p14:tracePt t="84512" x="5251450" y="5735638"/>
          <p14:tracePt t="84522" x="5149850" y="5670550"/>
          <p14:tracePt t="84528" x="5029200" y="5605463"/>
          <p14:tracePt t="84537" x="4954588" y="5540375"/>
          <p14:tracePt t="84544" x="4870450" y="5456238"/>
          <p14:tracePt t="84551" x="4787900" y="5354638"/>
          <p14:tracePt t="84558" x="4722813" y="5270500"/>
          <p14:tracePt t="84566" x="4648200" y="5168900"/>
          <p14:tracePt t="84575" x="4602163" y="5029200"/>
          <p14:tracePt t="84581" x="4546600" y="4826000"/>
          <p14:tracePt t="84588" x="4546600" y="4584700"/>
          <p14:tracePt t="84592" x="4546600" y="4389438"/>
          <p14:tracePt t="84602" x="4556125" y="4138613"/>
          <p14:tracePt t="84606" x="4573588" y="3943350"/>
          <p14:tracePt t="84617" x="4648200" y="3740150"/>
          <p14:tracePt t="84621" x="4676775" y="3638550"/>
          <p14:tracePt t="84631" x="4741863" y="3535363"/>
          <p14:tracePt t="84638" x="4833938" y="3433763"/>
          <p14:tracePt t="84646" x="4908550" y="3359150"/>
          <p14:tracePt t="84653" x="5038725" y="3267075"/>
          <p14:tracePt t="84660" x="5159375" y="3201988"/>
          <p14:tracePt t="84669" x="5260975" y="3127375"/>
          <p14:tracePt t="84675" x="5372100" y="3098800"/>
          <p14:tracePt t="84684" x="5538788" y="3062288"/>
          <p14:tracePt t="84697" x="5632450" y="3062288"/>
          <p14:tracePt t="84700" x="5724525" y="3090863"/>
          <p14:tracePt t="84711" x="5799138" y="3117850"/>
          <p14:tracePt t="84718" x="5900738" y="3155950"/>
          <p14:tracePt t="84725" x="6021388" y="3219450"/>
          <p14:tracePt t="84733" x="6124575" y="3303588"/>
          <p14:tracePt t="84739" x="6272213" y="3498850"/>
          <p14:tracePt t="84749" x="6578600" y="3916363"/>
          <p14:tracePt t="84754" x="6708775" y="4167188"/>
          <p14:tracePt t="84763" x="6921500" y="4565650"/>
          <p14:tracePt t="84770" x="7070725" y="4946650"/>
          <p14:tracePt t="84780" x="7181850" y="5289550"/>
          <p14:tracePt t="84790" x="7227888" y="5446713"/>
          <p14:tracePt t="84795" x="7227888" y="5624513"/>
          <p14:tracePt t="84806" x="7227888" y="5697538"/>
          <p14:tracePt t="84811" x="7227888" y="5762625"/>
          <p14:tracePt t="84820" x="7227888" y="5818188"/>
          <p14:tracePt t="84826" x="7218363" y="5856288"/>
          <p14:tracePt t="84834" x="7172325" y="5929313"/>
          <p14:tracePt t="84842" x="7107238" y="6003925"/>
          <p14:tracePt t="84848" x="6921500" y="6115050"/>
          <p14:tracePt t="84858" x="6783388" y="6189663"/>
          <p14:tracePt t="84865" x="6624638" y="6226175"/>
          <p14:tracePt t="84873" x="6262688" y="6273800"/>
          <p14:tracePt t="84885" x="6040438" y="6273800"/>
          <p14:tracePt t="84889" x="5835650" y="6273800"/>
          <p14:tracePt t="84899" x="5613400" y="6273800"/>
          <p14:tracePt t="84905" x="5391150" y="6226175"/>
          <p14:tracePt t="84914" x="5159375" y="6153150"/>
          <p14:tracePt t="84921" x="4954588" y="6097588"/>
          <p14:tracePt t="84928" x="4778375" y="6042025"/>
          <p14:tracePt t="84936" x="4648200" y="5957888"/>
          <p14:tracePt t="84943" x="4510088" y="5865813"/>
          <p14:tracePt t="84951" x="4406900" y="5800725"/>
          <p14:tracePt t="84958" x="4305300" y="5716588"/>
          <p14:tracePt t="84968" x="4156075" y="5530850"/>
          <p14:tracePt t="84980" x="4110038" y="5475288"/>
          <p14:tracePt t="84984" x="4064000" y="5373688"/>
          <p14:tracePt t="84993" x="4035425" y="5262563"/>
          <p14:tracePt t="84998" x="4017963" y="5159375"/>
          <p14:tracePt t="85009" x="4017963" y="4946650"/>
          <p14:tracePt t="85014" x="4027488" y="4787900"/>
          <p14:tracePt t="85023" x="4064000" y="4556125"/>
          <p14:tracePt t="85029" x="4138613" y="4379913"/>
          <p14:tracePt t="85038" x="4213225" y="4148138"/>
          <p14:tracePt t="85048" x="4332288" y="3925888"/>
          <p14:tracePt t="85052" x="4416425" y="3805238"/>
          <p14:tracePt t="85060" x="4592638" y="3535363"/>
          <p14:tracePt t="85073" x="4676775" y="3460750"/>
          <p14:tracePt t="85077" x="4824413" y="3349625"/>
          <p14:tracePt t="85087" x="4983163" y="3257550"/>
          <p14:tracePt t="85094" x="5168900" y="3182938"/>
          <p14:tracePt t="85103" x="5372100" y="3146425"/>
          <p14:tracePt t="85108" x="5548313" y="3146425"/>
          <p14:tracePt t="85117" x="5734050" y="3173413"/>
          <p14:tracePt t="85124" x="5938838" y="3211513"/>
          <p14:tracePt t="85132" x="6161088" y="3267075"/>
          <p14:tracePt t="85140" x="6337300" y="3322638"/>
          <p14:tracePt t="85146" x="6484938" y="3378200"/>
          <p14:tracePt t="85157" x="6634163" y="3433763"/>
          <p14:tracePt t="85167" x="6670675" y="3460750"/>
          <p14:tracePt t="85171" x="6745288" y="3489325"/>
          <p14:tracePt t="85182" x="6764338" y="3498850"/>
          <p14:tracePt t="85187" x="6791325" y="3554413"/>
          <p14:tracePt t="85196" x="6846888" y="3609975"/>
          <p14:tracePt t="85203" x="6921500" y="3730625"/>
          <p14:tracePt t="85213" x="6959600" y="3870325"/>
          <p14:tracePt t="85221" x="6967538" y="3962400"/>
          <p14:tracePt t="85225" x="6986588" y="4102100"/>
          <p14:tracePt t="85234" x="6977063" y="4176713"/>
          <p14:tracePt t="85240" x="6967538" y="4268788"/>
          <p14:tracePt t="85250" x="6921500" y="4454525"/>
          <p14:tracePt t="85262" x="6875463" y="4519613"/>
          <p14:tracePt t="85265" x="6846888" y="4575175"/>
          <p14:tracePt t="85276" x="6783388" y="4695825"/>
          <p14:tracePt t="85280" x="6718300" y="4732338"/>
          <p14:tracePt t="85290" x="6634163" y="4816475"/>
          <p14:tracePt t="85298" x="6532563" y="4900613"/>
          <p14:tracePt t="85305" x="6411913" y="4973638"/>
          <p14:tracePt t="85313" x="6291263" y="5038725"/>
          <p14:tracePt t="85321" x="6170613" y="5094288"/>
          <p14:tracePt t="85328" x="6059488" y="5122863"/>
          <p14:tracePt t="85334" x="5965825" y="5141913"/>
          <p14:tracePt t="85343" x="5753100" y="5187950"/>
          <p14:tracePt t="85356" x="5613400" y="5205413"/>
          <p14:tracePt t="85360" x="5456238" y="5197475"/>
          <p14:tracePt t="85371" x="5297488" y="5187950"/>
          <p14:tracePt t="85376" x="5159375" y="5149850"/>
          <p14:tracePt t="85386" x="5019675" y="5113338"/>
          <p14:tracePt t="85391" x="4927600" y="5084763"/>
          <p14:tracePt t="85400" x="4843463" y="5021263"/>
          <p14:tracePt t="85406" x="4787900" y="4973638"/>
          <p14:tracePt t="85414" x="4703763" y="4891088"/>
          <p14:tracePt t="85423" x="4648200" y="4835525"/>
          <p14:tracePt t="85429" x="4583113" y="4732338"/>
          <p14:tracePt t="85439" x="4518025" y="4575175"/>
          <p14:tracePt t="85451" x="4491038" y="4500563"/>
          <p14:tracePt t="85454" x="4471988" y="4435475"/>
          <p14:tracePt t="85466" x="4471988" y="4297363"/>
          <p14:tracePt t="85469" x="4471988" y="4121150"/>
          <p14:tracePt t="85480" x="4481513" y="3916363"/>
          <p14:tracePt t="85485" x="4537075" y="3740150"/>
          <p14:tracePt t="85495" x="4592638" y="3535363"/>
          <p14:tracePt t="85502" x="4676775" y="3303588"/>
          <p14:tracePt t="85509" x="4741863" y="3117850"/>
          <p14:tracePt t="85517" x="4833938" y="2970213"/>
          <p14:tracePt t="85523" x="4862513" y="2914650"/>
          <p14:tracePt t="85534" x="4945063" y="2840038"/>
          <p14:tracePt t="85546" x="5038725" y="2774950"/>
          <p14:tracePt t="85547" x="5130800" y="2728913"/>
          <p14:tracePt t="85559" x="5251450" y="2690813"/>
          <p14:tracePt t="85564" x="5408613" y="2673350"/>
          <p14:tracePt t="85574" x="5502275" y="2673350"/>
          <p14:tracePt t="85580" x="5613400" y="2681288"/>
          <p14:tracePt t="85587" x="5707063" y="2709863"/>
          <p14:tracePt t="85595" x="5827713" y="2746375"/>
          <p14:tracePt t="85604" x="5946775" y="2820988"/>
          <p14:tracePt t="85612" x="6096000" y="2905125"/>
          <p14:tracePt t="85618" x="6197600" y="2987675"/>
          <p14:tracePt t="85624" x="6300788" y="3081338"/>
          <p14:tracePt t="85628" x="6383338" y="3182938"/>
          <p14:tracePt t="85639" x="6421438" y="3238500"/>
          <p14:tracePt t="85643" x="6484938" y="3313113"/>
          <p14:tracePt t="85654" x="6532563" y="3397250"/>
          <p14:tracePt t="85659" x="6578600" y="3470275"/>
          <p14:tracePt t="85667" x="6634163" y="3590925"/>
          <p14:tracePt t="85674" x="6662738" y="3694113"/>
          <p14:tracePt t="85682" x="6718300" y="3870325"/>
          <p14:tracePt t="85689" x="6718300" y="3981450"/>
          <p14:tracePt t="85698" x="6735763" y="4073525"/>
          <p14:tracePt t="85707" x="6754813" y="4176713"/>
          <p14:tracePt t="85712" x="6745288" y="4287838"/>
          <p14:tracePt t="85721" x="6689725" y="4538663"/>
          <p14:tracePt t="85733" x="6662738" y="4695825"/>
          <p14:tracePt t="85737" x="6605588" y="4843463"/>
          <p14:tracePt t="85748" x="6578600" y="4900613"/>
          <p14:tracePt t="85753" x="6550025" y="4946650"/>
          <p14:tracePt t="85763" x="6513513" y="4992688"/>
          <p14:tracePt t="85767" x="6448425" y="5048250"/>
          <p14:tracePt t="85777" x="6356350" y="5113338"/>
          <p14:tracePt t="85784" x="6253163" y="5187950"/>
          <p14:tracePt t="85791" x="6132513" y="5214938"/>
          <p14:tracePt t="85800" x="5994400" y="5253038"/>
          <p14:tracePt t="85806" x="5883275" y="5270500"/>
          <p14:tracePt t="85816" x="5659438" y="5270500"/>
          <p14:tracePt t="85832" x="5492750" y="5243513"/>
          <p14:tracePt t="85842" x="5437188" y="5233988"/>
          <p14:tracePt t="85850" x="5362575" y="5214938"/>
          <p14:tracePt t="85856" x="5307013" y="5178425"/>
          <p14:tracePt t="85862" x="5232400" y="5149850"/>
          <p14:tracePt t="85871" x="5195888" y="5103813"/>
          <p14:tracePt t="85879" x="5159375" y="5084763"/>
          <p14:tracePt t="85887" x="5111750" y="5029200"/>
          <p14:tracePt t="85896" x="5038725" y="4872038"/>
          <p14:tracePt t="85906" x="5000625" y="4779963"/>
          <p14:tracePt t="85910" x="4973638" y="4722813"/>
          <p14:tracePt t="85922" x="4973638" y="4649788"/>
          <p14:tracePt t="85925" x="4964113" y="4602163"/>
          <p14:tracePt t="85937" x="4945063" y="4510088"/>
          <p14:tracePt t="85941" x="4945063" y="4435475"/>
          <p14:tracePt t="85951" x="4945063" y="4370388"/>
          <p14:tracePt t="85957" x="4945063" y="4305300"/>
          <p14:tracePt t="85965" x="4945063" y="4184650"/>
          <p14:tracePt t="85974" x="4954588" y="4121150"/>
          <p14:tracePt t="85979" x="4973638" y="4046538"/>
          <p14:tracePt t="85988" x="4991100" y="3971925"/>
          <p14:tracePt t="86002" x="5000625" y="3935413"/>
          <p14:tracePt t="86005" x="5019675" y="3897313"/>
          <p14:tracePt t="86016" x="5038725" y="3870325"/>
          <p14:tracePt t="86021" x="5084763" y="3814763"/>
          <p14:tracePt t="86031" x="5103813" y="3776663"/>
          <p14:tracePt t="86037" x="5130800" y="3759200"/>
          <p14:tracePt t="86045" x="5186363" y="3702050"/>
          <p14:tracePt t="86051" x="5241925" y="3675063"/>
          <p14:tracePt t="86060" x="5297488" y="3646488"/>
          <p14:tracePt t="86067" x="5362575" y="3646488"/>
          <p14:tracePt t="86074" x="5446713" y="3619500"/>
          <p14:tracePt t="86083" x="5557838" y="3619500"/>
          <p14:tracePt t="86096" x="5632450" y="3619500"/>
          <p14:tracePt t="86101" x="5678488" y="3638550"/>
          <p14:tracePt t="86111" x="5734050" y="3646488"/>
          <p14:tracePt t="86115" x="5789613" y="3656013"/>
          <p14:tracePt t="86125" x="5835650" y="3684588"/>
          <p14:tracePt t="86130" x="5873750" y="3684588"/>
          <p14:tracePt t="86140" x="5910263" y="3711575"/>
          <p14:tracePt t="86146" x="5946775" y="3740150"/>
          <p14:tracePt t="86154" x="5984875" y="3749675"/>
          <p14:tracePt t="86162" x="6040438" y="3786188"/>
          <p14:tracePt t="86168" x="6105525" y="3851275"/>
          <p14:tracePt t="86179" x="6281738" y="4157663"/>
          <p14:tracePt t="86189" x="6373813" y="4305300"/>
          <p14:tracePt t="86192" x="6411913" y="4464050"/>
          <p14:tracePt t="86205" x="6438900" y="4556125"/>
          <p14:tracePt t="86210" x="6438900" y="4611688"/>
          <p14:tracePt t="86220" x="6438900" y="4659313"/>
          <p14:tracePt t="86229" x="6402388" y="4779963"/>
          <p14:tracePt t="86233" x="6373813" y="4816475"/>
          <p14:tracePt t="88714" x="6373813" y="4806950"/>
          <p14:tracePt t="88720" x="6373813" y="4760913"/>
          <p14:tracePt t="88727" x="6346825" y="4602163"/>
          <p14:tracePt t="88739" x="6272213" y="4092575"/>
          <p14:tracePt t="88754" x="6161088" y="3525838"/>
          <p14:tracePt t="88763" x="6115050" y="3098800"/>
          <p14:tracePt t="88768" x="6067425" y="2709863"/>
          <p14:tracePt t="88777" x="6040438" y="2292350"/>
          <p14:tracePt t="88784" x="6011863" y="1735138"/>
          <p14:tracePt t="88794" x="6030913" y="1271588"/>
          <p14:tracePt t="88800" x="6086475" y="752475"/>
          <p14:tracePt t="88808" x="6105525" y="33337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Introduction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4"/>
            <a:ext cx="7435912" cy="5001574"/>
          </a:xfrm>
        </p:spPr>
        <p:txBody>
          <a:bodyPr>
            <a:normAutofit/>
          </a:bodyPr>
          <a:lstStyle/>
          <a:p>
            <a:pPr algn="l"/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 coefficient de solubilité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est le nombre de parties en volume de solvant nécessaire pour dissoudre une partie en poids de la substance +++++++++++++++++++++</a:t>
            </a:r>
          </a:p>
          <a:p>
            <a:pPr algn="l"/>
            <a:r>
              <a:rPr lang="fr-FR" sz="2000" dirty="0">
                <a:sym typeface="Wingdings" panose="05000000000000000000" pitchFamily="2" charset="2"/>
              </a:rPr>
              <a:t> La solubilité dépend de la </a:t>
            </a:r>
            <a:r>
              <a:rPr lang="fr-FR" sz="2000" b="1" dirty="0">
                <a:sym typeface="Wingdings" panose="05000000000000000000" pitchFamily="2" charset="2"/>
              </a:rPr>
              <a:t>polarité</a:t>
            </a:r>
            <a:r>
              <a:rPr lang="fr-FR" sz="2000" dirty="0">
                <a:sym typeface="Wingdings" panose="05000000000000000000" pitchFamily="2" charset="2"/>
              </a:rPr>
              <a:t>, la nature </a:t>
            </a:r>
            <a:r>
              <a:rPr lang="fr-FR" sz="2000" b="1" dirty="0">
                <a:sym typeface="Wingdings" panose="05000000000000000000" pitchFamily="2" charset="2"/>
              </a:rPr>
              <a:t>hydrophile</a:t>
            </a:r>
            <a:r>
              <a:rPr lang="fr-FR" sz="2000" dirty="0">
                <a:sym typeface="Wingdings" panose="05000000000000000000" pitchFamily="2" charset="2"/>
              </a:rPr>
              <a:t> ou </a:t>
            </a:r>
            <a:r>
              <a:rPr lang="fr-FR" sz="2000" b="1" dirty="0">
                <a:sym typeface="Wingdings" panose="05000000000000000000" pitchFamily="2" charset="2"/>
              </a:rPr>
              <a:t>hydrophobe</a:t>
            </a:r>
            <a:r>
              <a:rPr lang="fr-FR" sz="2000" dirty="0">
                <a:sym typeface="Wingdings" panose="05000000000000000000" pitchFamily="2" charset="2"/>
              </a:rPr>
              <a:t> du solvant</a:t>
            </a:r>
          </a:p>
          <a:p>
            <a:pPr algn="l"/>
            <a:r>
              <a:rPr lang="fr-FR" sz="2000" dirty="0">
                <a:sym typeface="Wingdings" panose="05000000000000000000" pitchFamily="2" charset="2"/>
              </a:rPr>
              <a:t> Système de classification biopharmaceutique (BCS) :</a:t>
            </a:r>
          </a:p>
          <a:p>
            <a:pPr algn="l"/>
            <a:endParaRPr lang="fr-FR" sz="2000" dirty="0"/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5ACB7807-B0EB-50A2-7319-F924DF7273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829454"/>
              </p:ext>
            </p:extLst>
          </p:nvPr>
        </p:nvGraphicFramePr>
        <p:xfrm>
          <a:off x="295924" y="3661614"/>
          <a:ext cx="7138546" cy="28584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41948">
                  <a:extLst>
                    <a:ext uri="{9D8B030D-6E8A-4147-A177-3AD203B41FA5}">
                      <a16:colId xmlns:a16="http://schemas.microsoft.com/office/drawing/2014/main" val="3104749013"/>
                    </a:ext>
                  </a:extLst>
                </a:gridCol>
                <a:gridCol w="5496598">
                  <a:extLst>
                    <a:ext uri="{9D8B030D-6E8A-4147-A177-3AD203B41FA5}">
                      <a16:colId xmlns:a16="http://schemas.microsoft.com/office/drawing/2014/main" val="2556871107"/>
                    </a:ext>
                  </a:extLst>
                </a:gridCol>
              </a:tblGrid>
              <a:tr h="2721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u="sng">
                          <a:effectLst/>
                        </a:rPr>
                        <a:t>BCS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u="sng" dirty="0">
                          <a:effectLst/>
                        </a:rPr>
                        <a:t>Caractéristiques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7287489"/>
                  </a:ext>
                </a:extLst>
              </a:tr>
              <a:tr h="4983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Classe I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b="1" dirty="0">
                          <a:effectLst/>
                        </a:rPr>
                        <a:t>Solubilité </a:t>
                      </a:r>
                      <a:r>
                        <a:rPr lang="fr-FR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élevée</a:t>
                      </a:r>
                      <a:r>
                        <a:rPr lang="fr-FR" sz="1100" b="1" dirty="0">
                          <a:effectLst/>
                        </a:rPr>
                        <a:t> &amp; Perméabilité </a:t>
                      </a:r>
                      <a:r>
                        <a:rPr lang="fr-FR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élevée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Ces composés sont très bien absorbés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115857"/>
                  </a:ext>
                </a:extLst>
              </a:tr>
              <a:tr h="6959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b="1" dirty="0">
                          <a:effectLst/>
                        </a:rPr>
                        <a:t>Classe II</a:t>
                      </a:r>
                      <a:endParaRPr lang="fr-FR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b="1" dirty="0">
                          <a:effectLst/>
                        </a:rPr>
                        <a:t>Solubilité </a:t>
                      </a:r>
                      <a:r>
                        <a:rPr lang="fr-F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</a:rPr>
                        <a:t>faible</a:t>
                      </a:r>
                      <a:r>
                        <a:rPr lang="fr-FR" sz="1100" b="1" dirty="0">
                          <a:effectLst/>
                        </a:rPr>
                        <a:t> &amp; Perméabilité </a:t>
                      </a:r>
                      <a:r>
                        <a:rPr lang="fr-FR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élevée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Ces composés présentent en général une adsorption dépendant du taux de dissolution du médicament dans le tractus gastro-intestinal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1224494"/>
                  </a:ext>
                </a:extLst>
              </a:tr>
              <a:tr h="8935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Classe III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b="1" dirty="0">
                          <a:effectLst/>
                        </a:rPr>
                        <a:t>Solubilité </a:t>
                      </a:r>
                      <a:r>
                        <a:rPr lang="fr-FR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élevée</a:t>
                      </a:r>
                      <a:r>
                        <a:rPr lang="fr-FR" sz="1100" b="1" dirty="0">
                          <a:effectLst/>
                        </a:rPr>
                        <a:t> &amp; Perméabilité </a:t>
                      </a:r>
                      <a:r>
                        <a:rPr lang="fr-F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</a:rPr>
                        <a:t>faible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Ces composés présentent en général une adsorption dépendant du taux de perméabilité. Pour ces composés, on essaie de modifier légèrement la structure chimique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1304506"/>
                  </a:ext>
                </a:extLst>
              </a:tr>
              <a:tr h="4983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>
                          <a:effectLst/>
                        </a:rPr>
                        <a:t>Classe IV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b="1" dirty="0">
                          <a:effectLst/>
                        </a:rPr>
                        <a:t>Solubilité </a:t>
                      </a:r>
                      <a:r>
                        <a:rPr lang="fr-F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</a:rPr>
                        <a:t>faible</a:t>
                      </a:r>
                      <a:r>
                        <a:rPr lang="fr-FR" sz="1100" b="1" dirty="0">
                          <a:effectLst/>
                        </a:rPr>
                        <a:t> &amp; Perméabilité </a:t>
                      </a:r>
                      <a:r>
                        <a:rPr lang="fr-FR" sz="11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</a:rPr>
                        <a:t>faible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</a:rPr>
                        <a:t>Ces composés posent le plus de problèmes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466546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83164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15714">
        <p159:morph option="byObject"/>
      </p:transition>
    </mc:Choice>
    <mc:Fallback xmlns="">
      <p:transition spd="slow" advTm="115714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7869" x="111125" y="352425"/>
          <p14:tracePt t="8226" x="176213" y="557213"/>
          <p14:tracePt t="8231" x="268288" y="890588"/>
          <p14:tracePt t="8239" x="352425" y="1206500"/>
          <p14:tracePt t="8245" x="407988" y="1392238"/>
          <p14:tracePt t="8254" x="446088" y="1531938"/>
          <p14:tracePt t="8261" x="501650" y="1670050"/>
          <p14:tracePt t="8268" x="547688" y="1790700"/>
          <p14:tracePt t="8277" x="584200" y="1949450"/>
          <p14:tracePt t="8283" x="622300" y="2060575"/>
          <p14:tracePt t="8295" x="658813" y="2190750"/>
          <p14:tracePt t="8304" x="677863" y="2246313"/>
          <p14:tracePt t="8308" x="677863" y="2263775"/>
          <p14:tracePt t="8319" x="677863" y="2282825"/>
          <p14:tracePt t="8323" x="677863" y="2292350"/>
          <p14:tracePt t="8333" x="677863" y="2311400"/>
          <p14:tracePt t="8340" x="677863" y="2338388"/>
          <p14:tracePt t="8348" x="677863" y="2347913"/>
          <p14:tracePt t="8356" x="677863" y="2357438"/>
          <p14:tracePt t="8363" x="677863" y="2376488"/>
          <p14:tracePt t="8377" x="677863" y="2384425"/>
          <p14:tracePt t="8398" x="668338" y="2384425"/>
          <p14:tracePt t="8401" x="658813" y="2393950"/>
          <p14:tracePt t="8413" x="630238" y="2403475"/>
          <p14:tracePt t="8418" x="612775" y="2413000"/>
          <p14:tracePt t="8428" x="574675" y="2432050"/>
          <p14:tracePt t="8434" x="509588" y="2439988"/>
          <p14:tracePt t="8441" x="454025" y="2459038"/>
          <p14:tracePt t="8449" x="407988" y="2459038"/>
          <p14:tracePt t="8458" x="352425" y="2459038"/>
          <p14:tracePt t="8466" x="306388" y="2449513"/>
          <p14:tracePt t="8471" x="231775" y="2439988"/>
          <p14:tracePt t="8481" x="111125" y="2422525"/>
          <p14:tracePt t="8493" x="36513" y="2393950"/>
          <p14:tracePt t="8764" x="46038" y="1763713"/>
          <p14:tracePt t="8775" x="55563" y="1708150"/>
          <p14:tracePt t="8777" x="74613" y="1708150"/>
          <p14:tracePt t="8790" x="84138" y="1689100"/>
          <p14:tracePt t="8792" x="84138" y="1679575"/>
          <p14:tracePt t="8804" x="84138" y="1670050"/>
          <p14:tracePt t="8819" x="84138" y="1660525"/>
          <p14:tracePt t="8935" x="84138" y="1670050"/>
          <p14:tracePt t="8952" x="84138" y="1679575"/>
          <p14:tracePt t="8983" x="84138" y="1689100"/>
          <p14:tracePt t="8999" x="84138" y="1698625"/>
          <p14:tracePt t="9022" x="84138" y="1708150"/>
          <p14:tracePt t="9030" x="84138" y="1716088"/>
          <p14:tracePt t="9036" x="84138" y="1725613"/>
          <p14:tracePt t="9046" x="84138" y="1744663"/>
          <p14:tracePt t="9058" x="84138" y="1754188"/>
          <p14:tracePt t="9061" x="84138" y="1763713"/>
          <p14:tracePt t="9073" x="84138" y="1790700"/>
          <p14:tracePt t="9075" x="74613" y="1800225"/>
          <p14:tracePt t="9087" x="74613" y="1819275"/>
          <p14:tracePt t="9093" x="74613" y="1836738"/>
          <p14:tracePt t="9102" x="74613" y="1855788"/>
          <p14:tracePt t="9108" x="74613" y="1884363"/>
          <p14:tracePt t="9115" x="74613" y="1901825"/>
          <p14:tracePt t="9122" x="74613" y="1966913"/>
          <p14:tracePt t="9131" x="74613" y="2005013"/>
          <p14:tracePt t="9139" x="55563" y="2125663"/>
          <p14:tracePt t="9154" x="55563" y="2190750"/>
          <p14:tracePt t="9167" x="46038" y="2217738"/>
          <p14:tracePt t="9171" x="46038" y="2236788"/>
          <p14:tracePt t="9182" x="46038" y="2246313"/>
          <p14:tracePt t="9188" x="46038" y="2255838"/>
          <p14:tracePt t="9196" x="46038" y="2273300"/>
          <p14:tracePt t="9211" x="46038" y="2282825"/>
          <p14:tracePt t="9239" x="46038" y="2292350"/>
          <p14:tracePt t="9261" x="36513" y="2319338"/>
          <p14:tracePt t="9276" x="36513" y="2328863"/>
          <p14:tracePt t="9296" x="36513" y="2347913"/>
          <p14:tracePt t="9310" x="36513" y="2357438"/>
          <p14:tracePt t="9327" x="36513" y="2366963"/>
          <p14:tracePt t="9334" x="36513" y="2376488"/>
          <p14:tracePt t="9343" x="36513" y="2393950"/>
          <p14:tracePt t="9355" x="36513" y="2413000"/>
          <p14:tracePt t="9361" x="46038" y="2413000"/>
          <p14:tracePt t="9370" x="46038" y="2439988"/>
          <p14:tracePt t="9375" x="55563" y="2478088"/>
          <p14:tracePt t="9385" x="55563" y="2505075"/>
          <p14:tracePt t="9390" x="65088" y="2533650"/>
          <p14:tracePt t="9399" x="84138" y="2552700"/>
          <p14:tracePt t="9405" x="84138" y="2579688"/>
          <p14:tracePt t="9413" x="92075" y="2598738"/>
          <p14:tracePt t="9422" x="101600" y="2635250"/>
          <p14:tracePt t="9428" x="120650" y="2690813"/>
          <p14:tracePt t="9437" x="139700" y="2728913"/>
          <p14:tracePt t="9455" x="157163" y="2755900"/>
          <p14:tracePt t="9464" x="176213" y="2774950"/>
          <p14:tracePt t="9471" x="195263" y="2801938"/>
          <p14:tracePt t="9479" x="204788" y="2811463"/>
          <p14:tracePt t="9485" x="222250" y="2830513"/>
          <p14:tracePt t="9495" x="250825" y="2840038"/>
          <p14:tracePt t="9501" x="260350" y="2849563"/>
          <p14:tracePt t="9508" x="277813" y="2849563"/>
          <p14:tracePt t="9515" x="296863" y="2849563"/>
          <p14:tracePt t="9523" x="306388" y="2849563"/>
          <p14:tracePt t="9529" x="315913" y="2849563"/>
          <p14:tracePt t="9533" x="342900" y="2849563"/>
          <p14:tracePt t="9545" x="381000" y="2849563"/>
          <p14:tracePt t="9547" x="398463" y="2849563"/>
          <p14:tracePt t="9558" x="417513" y="2840038"/>
          <p14:tracePt t="9563" x="454025" y="2830513"/>
          <p14:tracePt t="9572" x="492125" y="2811463"/>
          <p14:tracePt t="9579" x="519113" y="2801938"/>
          <p14:tracePt t="9587" x="584200" y="2801938"/>
          <p14:tracePt t="9594" x="639763" y="2774950"/>
          <p14:tracePt t="9604" x="714375" y="2765425"/>
          <p14:tracePt t="9610" x="760413" y="2746375"/>
          <p14:tracePt t="9616" x="854075" y="2736850"/>
          <p14:tracePt t="9623" x="927100" y="2719388"/>
          <p14:tracePt t="9624" x="1020763" y="2700338"/>
          <p14:tracePt t="9638" x="1160463" y="2681288"/>
          <p14:tracePt t="9641" x="1289050" y="2681288"/>
          <p14:tracePt t="9653" x="1409700" y="2673350"/>
          <p14:tracePt t="9660" x="1568450" y="2654300"/>
          <p14:tracePt t="9667" x="1698625" y="2654300"/>
          <p14:tracePt t="9673" x="1855788" y="2663825"/>
          <p14:tracePt t="9675" x="2060575" y="2681288"/>
          <p14:tracePt t="9683" x="2254250" y="2700338"/>
          <p14:tracePt t="9696" x="2413000" y="2709863"/>
          <p14:tracePt t="9705" x="2579688" y="2765425"/>
          <p14:tracePt t="9712" x="2876550" y="2820988"/>
          <p14:tracePt t="9721" x="2987675" y="2840038"/>
          <p14:tracePt t="9728" x="3127375" y="2857500"/>
          <p14:tracePt t="9734" x="3219450" y="2886075"/>
          <p14:tracePt t="9748" x="3313113" y="2886075"/>
          <p14:tracePt t="9752" x="3386138" y="2905125"/>
          <p14:tracePt t="9762" x="3433763" y="2914650"/>
          <p14:tracePt t="9768" x="3489325" y="2914650"/>
          <p14:tracePt t="9777" x="3571875" y="2932113"/>
          <p14:tracePt t="9784" x="3683000" y="2932113"/>
          <p14:tracePt t="9789" x="3868738" y="2886075"/>
          <p14:tracePt t="10113" x="4092575" y="2830513"/>
          <p14:tracePt t="10125" x="4295775" y="2774950"/>
          <p14:tracePt t="10127" x="4500563" y="2736850"/>
          <p14:tracePt t="10139" x="4676775" y="2700338"/>
          <p14:tracePt t="10142" x="4814888" y="2663825"/>
          <p14:tracePt t="10153" x="4983163" y="2625725"/>
          <p14:tracePt t="10160" x="5159375" y="2589213"/>
          <p14:tracePt t="10167" x="5280025" y="2560638"/>
          <p14:tracePt t="10176" x="5391150" y="2524125"/>
          <p14:tracePt t="10182" x="5511800" y="2487613"/>
          <p14:tracePt t="10192" x="5632450" y="2459038"/>
          <p14:tracePt t="10206" x="5734050" y="2439988"/>
          <p14:tracePt t="10218" x="5780088" y="2422525"/>
          <p14:tracePt t="10224" x="5799138" y="2422525"/>
          <p14:tracePt t="10233" x="5827713" y="2413000"/>
          <p14:tracePt t="10255" x="5835650" y="2413000"/>
          <p14:tracePt t="10392" x="5827713" y="2413000"/>
          <p14:tracePt t="10394" x="5818188" y="2413000"/>
          <p14:tracePt t="10406" x="5789613" y="2413000"/>
          <p14:tracePt t="10412" x="5770563" y="2413000"/>
          <p14:tracePt t="10421" x="5753100" y="2422525"/>
          <p14:tracePt t="10428" x="5743575" y="2432050"/>
          <p14:tracePt t="10436" x="5715000" y="2432050"/>
          <p14:tracePt t="10441" x="5697538" y="2449513"/>
          <p14:tracePt t="10451" x="5659438" y="2449513"/>
          <p14:tracePt t="10459" x="5622925" y="2459038"/>
          <p14:tracePt t="10465" x="5557838" y="2459038"/>
          <p14:tracePt t="10474" x="5437188" y="2468563"/>
          <p14:tracePt t="10490" x="5345113" y="2468563"/>
          <p14:tracePt t="10502" x="5289550" y="2468563"/>
          <p14:tracePt t="10506" x="5241925" y="2468563"/>
          <p14:tracePt t="10516" x="5214938" y="2468563"/>
          <p14:tracePt t="10520" x="5168900" y="2468563"/>
          <p14:tracePt t="10530" x="5149850" y="2468563"/>
          <p14:tracePt t="10536" x="5111750" y="2468563"/>
          <p14:tracePt t="10544" x="5103813" y="2468563"/>
          <p14:tracePt t="10553" x="5065713" y="2468563"/>
          <p14:tracePt t="10561" x="5048250" y="2468563"/>
          <p14:tracePt t="10569" x="5010150" y="2468563"/>
          <p14:tracePt t="10580" x="4983163" y="2468563"/>
          <p14:tracePt t="10584" x="4973638" y="2468563"/>
          <p14:tracePt t="10595" x="4964113" y="2468563"/>
          <p14:tracePt t="10612" x="4954588" y="2468563"/>
          <p14:tracePt t="10616" x="4945063" y="2468563"/>
          <p14:tracePt t="10813" x="4935538" y="2459038"/>
          <p14:tracePt t="10817" x="4927600" y="2459038"/>
          <p14:tracePt t="10835" x="4908550" y="2459038"/>
          <p14:tracePt t="10842" x="4908550" y="2449513"/>
          <p14:tracePt t="10849" x="4899025" y="2449513"/>
          <p14:tracePt t="10856" x="4889500" y="2449513"/>
          <p14:tracePt t="10867" x="4833938" y="2459038"/>
          <p14:tracePt t="10878" x="4824413" y="2459038"/>
          <p14:tracePt t="10880" x="4787900" y="2468563"/>
          <p14:tracePt t="10893" x="4768850" y="2478088"/>
          <p14:tracePt t="10897" x="4741863" y="2487613"/>
          <p14:tracePt t="10907" x="4703763" y="2505075"/>
          <p14:tracePt t="10912" x="4694238" y="2505075"/>
          <p14:tracePt t="10922" x="4676775" y="2514600"/>
          <p14:tracePt t="10928" x="4667250" y="2514600"/>
          <p14:tracePt t="10936" x="4657725" y="2524125"/>
          <p14:tracePt t="10945" x="4648200" y="2524125"/>
          <p14:tracePt t="10960" x="4630738" y="2524125"/>
          <p14:tracePt t="11054" x="4630738" y="2533650"/>
          <p14:tracePt t="11070" x="4630738" y="2543175"/>
          <p14:tracePt t="11194" x="4638675" y="2543175"/>
          <p14:tracePt t="11205" x="4648200" y="2543175"/>
          <p14:tracePt t="11209" x="4657725" y="2543175"/>
          <p14:tracePt t="11219" x="4676775" y="2543175"/>
          <p14:tracePt t="11226" x="4694238" y="2543175"/>
          <p14:tracePt t="11236" x="4732338" y="2543175"/>
          <p14:tracePt t="11244" x="4759325" y="2543175"/>
          <p14:tracePt t="11249" x="4768850" y="2543175"/>
          <p14:tracePt t="11256" x="4797425" y="2543175"/>
          <p14:tracePt t="11269" x="4824413" y="2552700"/>
          <p14:tracePt t="11273" x="4833938" y="2552700"/>
          <p14:tracePt t="11290" x="4862513" y="2552700"/>
          <p14:tracePt t="11299" x="4870450" y="2552700"/>
          <p14:tracePt t="11306" x="4889500" y="2552700"/>
          <p14:tracePt t="11313" x="4927600" y="2552700"/>
          <p14:tracePt t="11320" x="4964113" y="2552700"/>
          <p14:tracePt t="11328" x="5010150" y="2552700"/>
          <p14:tracePt t="11335" x="5056188" y="2552700"/>
          <p14:tracePt t="11344" x="5111750" y="2552700"/>
          <p14:tracePt t="11351" x="5270500" y="2552700"/>
          <p14:tracePt t="11364" x="5381625" y="2552700"/>
          <p14:tracePt t="11370" x="5521325" y="2570163"/>
          <p14:tracePt t="11379" x="5632450" y="2570163"/>
          <p14:tracePt t="11383" x="5743575" y="2570163"/>
          <p14:tracePt t="11393" x="5835650" y="2570163"/>
          <p14:tracePt t="11400" x="5929313" y="2589213"/>
          <p14:tracePt t="11408" x="6021388" y="2598738"/>
          <p14:tracePt t="11413" x="6115050" y="2598738"/>
          <p14:tracePt t="11422" x="6226175" y="2635250"/>
          <p14:tracePt t="11430" x="6318250" y="2635250"/>
          <p14:tracePt t="11435" x="6429375" y="2635250"/>
          <p14:tracePt t="11446" x="6662738" y="2681288"/>
          <p14:tracePt t="11462" x="6911975" y="2736850"/>
          <p14:tracePt t="11473" x="7051675" y="2774950"/>
          <p14:tracePt t="11478" x="7191375" y="2801938"/>
          <p14:tracePt t="11487" x="7312025" y="2820988"/>
          <p14:tracePt t="11493" x="7423150" y="2840038"/>
          <p14:tracePt t="11503" x="7515225" y="2867025"/>
          <p14:tracePt t="11508" x="7635875" y="2905125"/>
          <p14:tracePt t="11519" x="7729538" y="2905125"/>
          <p14:tracePt t="11523" x="7802563" y="2914650"/>
          <p14:tracePt t="11531" x="7915275" y="2914650"/>
          <p14:tracePt t="11541" x="8035925" y="2932113"/>
          <p14:tracePt t="11552" x="8072438" y="2932113"/>
          <p14:tracePt t="11554" x="8118475" y="2914650"/>
          <p14:tracePt t="11567" x="8174038" y="2914650"/>
          <p14:tracePt t="11571" x="8220075" y="2886075"/>
          <p14:tracePt t="11581" x="8258175" y="2876550"/>
          <p14:tracePt t="11588" x="8294688" y="2867025"/>
          <p14:tracePt t="11596" x="8350250" y="2840038"/>
          <p14:tracePt t="11602" x="8434388" y="2774950"/>
          <p14:tracePt t="11611" x="8489950" y="2728913"/>
          <p14:tracePt t="11620" x="8574088" y="2644775"/>
          <p14:tracePt t="11627" x="8675688" y="2579688"/>
          <p14:tracePt t="11634" x="8786813" y="2478088"/>
          <p14:tracePt t="11647" x="8832850" y="2422525"/>
          <p14:tracePt t="11648" x="8888413" y="2376488"/>
          <p14:tracePt t="11661" x="8934450" y="2319338"/>
          <p14:tracePt t="11668" x="8963025" y="2292350"/>
          <p14:tracePt t="11676" x="8982075" y="2255838"/>
          <p14:tracePt t="11683" x="8999538" y="2217738"/>
          <p14:tracePt t="11690" x="9018588" y="2181225"/>
          <p14:tracePt t="11696" x="9018588" y="2162175"/>
          <p14:tracePt t="11705" x="9028113" y="2152650"/>
          <p14:tracePt t="11711" x="9028113" y="2143125"/>
          <p14:tracePt t="11719" x="9028113" y="2125663"/>
          <p14:tracePt t="11728" x="9028113" y="2097088"/>
          <p14:tracePt t="11744" x="8982075" y="2022475"/>
          <p14:tracePt t="11756" x="8888413" y="1930400"/>
          <p14:tracePt t="11760" x="8767763" y="1865313"/>
          <p14:tracePt t="11770" x="8666163" y="1781175"/>
          <p14:tracePt t="11774" x="8535988" y="1689100"/>
          <p14:tracePt t="11785" x="8461375" y="1604963"/>
          <p14:tracePt t="11792" x="8332788" y="1522413"/>
          <p14:tracePt t="11798" x="8229600" y="1392238"/>
          <p14:tracePt t="11807" x="8099425" y="1252538"/>
          <p14:tracePt t="11814" x="7978775" y="1122363"/>
          <p14:tracePt t="11824" x="7700963" y="890588"/>
          <p14:tracePt t="11839" x="7440613" y="733425"/>
          <p14:tracePt t="11850" x="7321550" y="658813"/>
          <p14:tracePt t="11853" x="7116763" y="622300"/>
          <p14:tracePt t="11864" x="6931025" y="566738"/>
          <p14:tracePt t="11870" x="6754813" y="538163"/>
          <p14:tracePt t="11879" x="6615113" y="519113"/>
          <p14:tracePt t="11885" x="6457950" y="482600"/>
          <p14:tracePt t="11894" x="6253163" y="463550"/>
          <p14:tracePt t="11903" x="6049963" y="407988"/>
          <p14:tracePt t="11910" x="5808663" y="390525"/>
          <p14:tracePt t="11917" x="5456238" y="371475"/>
          <p14:tracePt t="11929" x="5270500" y="371475"/>
          <p14:tracePt t="11932" x="5048250" y="381000"/>
          <p14:tracePt t="11944" x="4889500" y="398463"/>
          <p14:tracePt t="11947" x="4759325" y="436563"/>
          <p14:tracePt t="11959" x="4657725" y="463550"/>
          <p14:tracePt t="11965" x="4565650" y="482600"/>
          <p14:tracePt t="11973" x="4471988" y="511175"/>
          <p14:tracePt t="11980" x="4397375" y="538163"/>
          <p14:tracePt t="11989" x="4324350" y="557213"/>
          <p14:tracePt t="11994" x="4268788" y="584200"/>
          <p14:tracePt t="12002" x="4194175" y="612775"/>
          <p14:tracePt t="12011" x="3998913" y="677863"/>
          <p14:tracePt t="12023" x="3906838" y="714375"/>
          <p14:tracePt t="12028" x="3738563" y="760413"/>
          <p14:tracePt t="12038" x="3617913" y="835025"/>
          <p14:tracePt t="12044" x="3460750" y="909638"/>
          <p14:tracePt t="12053" x="3330575" y="992188"/>
          <p14:tracePt t="12057" x="3238500" y="1039813"/>
          <p14:tracePt t="12068" x="3154363" y="1085850"/>
          <p14:tracePt t="12074" x="3098800" y="1112838"/>
          <p14:tracePt t="12082" x="3043238" y="1160463"/>
          <p14:tracePt t="12090" x="3024188" y="1187450"/>
          <p14:tracePt t="12096" x="2997200" y="1196975"/>
          <p14:tracePt t="12106" x="2978150" y="1206500"/>
          <p14:tracePt t="12483" x="2774950" y="1206500"/>
          <p14:tracePt t="12499" x="2551113" y="1206500"/>
          <p14:tracePt t="12510" x="2459038" y="1196975"/>
          <p14:tracePt t="12513" x="2384425" y="1206500"/>
          <p14:tracePt t="12524" x="2300288" y="1206500"/>
          <p14:tracePt t="12530" x="2162175" y="1206500"/>
          <p14:tracePt t="12538" x="2032000" y="1206500"/>
          <p14:tracePt t="12549" x="1846263" y="1206500"/>
          <p14:tracePt t="12554" x="1698625" y="1206500"/>
          <p14:tracePt t="12562" x="1585913" y="1206500"/>
          <p14:tracePt t="12568" x="1447800" y="1225550"/>
          <p14:tracePt t="12578" x="1243013" y="1243013"/>
          <p14:tracePt t="12589" x="1168400" y="1233488"/>
          <p14:tracePt t="12592" x="1095375" y="1233488"/>
          <p14:tracePt t="12605" x="1047750" y="1233488"/>
          <p14:tracePt t="12608" x="1011238" y="1233488"/>
          <p14:tracePt t="12618" x="974725" y="1225550"/>
          <p14:tracePt t="12622" x="955675" y="1225550"/>
          <p14:tracePt t="12633" x="936625" y="1225550"/>
          <p14:tracePt t="12640" x="909638" y="1225550"/>
          <p14:tracePt t="12648" x="890588" y="1225550"/>
          <p14:tracePt t="12658" x="854075" y="1225550"/>
          <p14:tracePt t="12665" x="844550" y="1233488"/>
          <p14:tracePt t="12670" x="815975" y="1233488"/>
          <p14:tracePt t="12683" x="806450" y="1243013"/>
          <p14:tracePt t="12687" x="798513" y="1252538"/>
          <p14:tracePt t="12698" x="788988" y="1252538"/>
          <p14:tracePt t="12703" x="779463" y="1262063"/>
          <p14:tracePt t="12713" x="769938" y="1271588"/>
          <p14:tracePt t="12718" x="760413" y="1271588"/>
          <p14:tracePt t="12727" x="750888" y="1281113"/>
          <p14:tracePt t="12733" x="742950" y="1290638"/>
          <p14:tracePt t="12742" x="733425" y="1298575"/>
          <p14:tracePt t="12749" x="704850" y="1308100"/>
          <p14:tracePt t="12756" x="687388" y="1336675"/>
          <p14:tracePt t="12764" x="639763" y="1373188"/>
          <p14:tracePt t="12778" x="612775" y="1382713"/>
          <p14:tracePt t="12782" x="574675" y="1401763"/>
          <p14:tracePt t="12792" x="566738" y="1411288"/>
          <p14:tracePt t="12797" x="547688" y="1438275"/>
          <p14:tracePt t="12807" x="528638" y="1447800"/>
          <p14:tracePt t="12813" x="509588" y="1457325"/>
          <p14:tracePt t="12822" x="492125" y="1493838"/>
          <p14:tracePt t="12828" x="482600" y="1493838"/>
          <p14:tracePt t="12836" x="473075" y="1512888"/>
          <p14:tracePt t="12844" x="454025" y="1522413"/>
          <p14:tracePt t="12851" x="436563" y="1531938"/>
          <p14:tracePt t="12862" x="407988" y="1577975"/>
          <p14:tracePt t="12874" x="361950" y="1595438"/>
          <p14:tracePt t="12887" x="361950" y="1624013"/>
          <p14:tracePt t="12891" x="333375" y="1643063"/>
          <p14:tracePt t="12901" x="325438" y="1652588"/>
          <p14:tracePt t="12906" x="315913" y="1660525"/>
          <p14:tracePt t="12917" x="306388" y="1698625"/>
          <p14:tracePt t="12924" x="296863" y="1708150"/>
          <p14:tracePt t="12930" x="296863" y="1716088"/>
          <p14:tracePt t="12940" x="287338" y="1735138"/>
          <p14:tracePt t="12944" x="287338" y="1744663"/>
          <p14:tracePt t="12952" x="287338" y="1754188"/>
          <p14:tracePt t="12970" x="287338" y="1763713"/>
          <p14:tracePt t="12981" x="287338" y="1773238"/>
          <p14:tracePt t="13024" x="277813" y="1781175"/>
          <p14:tracePt t="13032" x="277813" y="1790700"/>
          <p14:tracePt t="13048" x="268288" y="1809750"/>
          <p14:tracePt t="13064" x="268288" y="1819275"/>
          <p14:tracePt t="13075" x="268288" y="1846263"/>
          <p14:tracePt t="13078" x="268288" y="1855788"/>
          <p14:tracePt t="13095" x="260350" y="1874838"/>
          <p14:tracePt t="13110" x="260350" y="1884363"/>
          <p14:tracePt t="13118" x="260350" y="1901825"/>
          <p14:tracePt t="13133" x="260350" y="1920875"/>
          <p14:tracePt t="13143" x="250825" y="1939925"/>
          <p14:tracePt t="13157" x="250825" y="1957388"/>
          <p14:tracePt t="13169" x="250825" y="1976438"/>
          <p14:tracePt t="13172" x="250825" y="1985963"/>
          <p14:tracePt t="13184" x="250825" y="1995488"/>
          <p14:tracePt t="13198" x="250825" y="2014538"/>
          <p14:tracePt t="13205" x="250825" y="2022475"/>
          <p14:tracePt t="13226" x="250825" y="2032000"/>
          <p14:tracePt t="13321" x="260350" y="2032000"/>
          <p14:tracePt t="13332" x="277813" y="2005013"/>
          <p14:tracePt t="13347" x="325438" y="1976438"/>
          <p14:tracePt t="13359" x="333375" y="1976438"/>
          <p14:tracePt t="13362" x="352425" y="1966913"/>
          <p14:tracePt t="13373" x="381000" y="1957388"/>
          <p14:tracePt t="13377" x="398463" y="1957388"/>
          <p14:tracePt t="13387" x="427038" y="1957388"/>
          <p14:tracePt t="13393" x="436563" y="1957388"/>
          <p14:tracePt t="13401" x="454025" y="1957388"/>
          <p14:tracePt t="13408" x="463550" y="1957388"/>
          <p14:tracePt t="13417" x="482600" y="1957388"/>
          <p14:tracePt t="13424" x="528638" y="1957388"/>
          <p14:tracePt t="13440" x="557213" y="1957388"/>
          <p14:tracePt t="13452" x="574675" y="1957388"/>
          <p14:tracePt t="13456" x="584200" y="1957388"/>
          <p14:tracePt t="13467" x="622300" y="1957388"/>
          <p14:tracePt t="13475" x="639763" y="1957388"/>
          <p14:tracePt t="13481" x="677863" y="1949450"/>
          <p14:tracePt t="13490" x="695325" y="1949450"/>
          <p14:tracePt t="13499" x="750888" y="1930400"/>
          <p14:tracePt t="13503" x="779463" y="1930400"/>
          <p14:tracePt t="13510" x="835025" y="1930400"/>
          <p14:tracePt t="13520" x="936625" y="1920875"/>
          <p14:tracePt t="13535" x="1011238" y="1901825"/>
          <p14:tracePt t="13546" x="1030288" y="1911350"/>
          <p14:tracePt t="13551" x="1057275" y="1911350"/>
          <p14:tracePt t="13566" x="1076325" y="1911350"/>
          <p14:tracePt t="13590" x="1085850" y="1911350"/>
          <p14:tracePt t="13645" x="1085850" y="1920875"/>
          <p14:tracePt t="13655" x="1095375" y="1920875"/>
          <p14:tracePt t="13661" x="1104900" y="1939925"/>
          <p14:tracePt t="13679" x="1104900" y="1949450"/>
          <p14:tracePt t="13685" x="1112838" y="1949450"/>
          <p14:tracePt t="13691" x="1112838" y="1957388"/>
          <p14:tracePt t="13699" x="1122363" y="1957388"/>
          <p14:tracePt t="13723" x="1122363" y="1966913"/>
          <p14:tracePt t="13735" x="1131888" y="1976438"/>
          <p14:tracePt t="13749" x="1141413" y="1976438"/>
          <p14:tracePt t="13754" x="1141413" y="1985963"/>
          <p14:tracePt t="13771" x="1150938" y="1995488"/>
          <p14:tracePt t="13786" x="1160463" y="2005013"/>
          <p14:tracePt t="13819" x="1168400" y="2014538"/>
          <p14:tracePt t="13829" x="1177925" y="2022475"/>
          <p14:tracePt t="13844" x="1187450" y="2022475"/>
          <p14:tracePt t="13849" x="1196975" y="2022475"/>
          <p14:tracePt t="13859" x="1196975" y="2032000"/>
          <p14:tracePt t="13867" x="1206500" y="2041525"/>
          <p14:tracePt t="13873" x="1216025" y="2041525"/>
          <p14:tracePt t="13882" x="1243013" y="2051050"/>
          <p14:tracePt t="13888" x="1252538" y="2060575"/>
          <p14:tracePt t="13898" x="1317625" y="2060575"/>
          <p14:tracePt t="13909" x="1373188" y="2078038"/>
          <p14:tracePt t="13912" x="1438275" y="2087563"/>
          <p14:tracePt t="13927" x="1670050" y="2087563"/>
          <p14:tracePt t="13938" x="1763713" y="2078038"/>
          <p14:tracePt t="13943" x="1846263" y="2078038"/>
          <p14:tracePt t="13953" x="1920875" y="2078038"/>
          <p14:tracePt t="13959" x="1957388" y="2078038"/>
          <p14:tracePt t="13967" x="1995488" y="2078038"/>
          <p14:tracePt t="13978" x="2022475" y="2078038"/>
          <p14:tracePt t="13984" x="2032000" y="2070100"/>
          <p14:tracePt t="13991" x="2041525" y="2070100"/>
          <p14:tracePt t="14049" x="2051050" y="2070100"/>
          <p14:tracePt t="14053" x="2051050" y="2087563"/>
          <p14:tracePt t="14127" x="2060575" y="2087563"/>
          <p14:tracePt t="14163" x="2068513" y="2087563"/>
          <p14:tracePt t="14170" x="2068513" y="2097088"/>
          <p14:tracePt t="14179" x="2078038" y="2106613"/>
          <p14:tracePt t="14207" x="2097088" y="2116138"/>
          <p14:tracePt t="14226" x="2106613" y="2125663"/>
          <p14:tracePt t="14250" x="2116138" y="2135188"/>
          <p14:tracePt t="14265" x="2124075" y="2143125"/>
          <p14:tracePt t="14286" x="2133600" y="2143125"/>
          <p14:tracePt t="14301" x="2143125" y="2152650"/>
          <p14:tracePt t="14306" x="2152650" y="2162175"/>
          <p14:tracePt t="14316" x="2162175" y="2162175"/>
          <p14:tracePt t="14329" x="2181225" y="2162175"/>
          <p14:tracePt t="14337" x="2189163" y="2171700"/>
          <p14:tracePt t="14345" x="2208213" y="2171700"/>
          <p14:tracePt t="14351" x="2244725" y="2162175"/>
          <p14:tracePt t="14359" x="2254250" y="2162175"/>
          <p14:tracePt t="14367" x="2319338" y="2162175"/>
          <p14:tracePt t="14381" x="2374900" y="2152650"/>
          <p14:tracePt t="14384" x="2413000" y="2143125"/>
          <p14:tracePt t="14394" x="2478088" y="2125663"/>
          <p14:tracePt t="14398" x="2533650" y="2116138"/>
          <p14:tracePt t="14409" x="2579688" y="2116138"/>
          <p14:tracePt t="14415" x="2644775" y="2116138"/>
          <p14:tracePt t="14425" x="2700338" y="2097088"/>
          <p14:tracePt t="14431" x="2774950" y="2087563"/>
          <p14:tracePt t="14438" x="2820988" y="2087563"/>
          <p14:tracePt t="14447" x="2867025" y="2087563"/>
          <p14:tracePt t="14453" x="2903538" y="2087563"/>
          <p14:tracePt t="14459" x="2941638" y="2078038"/>
          <p14:tracePt t="14461" x="3006725" y="2078038"/>
          <p14:tracePt t="14474" x="3043238" y="2078038"/>
          <p14:tracePt t="14477" x="3079750" y="2078038"/>
          <p14:tracePt t="14490" x="3136900" y="2060575"/>
          <p14:tracePt t="14493" x="3182938" y="2060575"/>
          <p14:tracePt t="14504" x="3248025" y="2060575"/>
          <p14:tracePt t="14510" x="3303588" y="2051050"/>
          <p14:tracePt t="14519" x="3368675" y="2051050"/>
          <p14:tracePt t="14528" x="3424238" y="2032000"/>
          <p14:tracePt t="14534" x="3441700" y="2032000"/>
          <p14:tracePt t="14543" x="3470275" y="2022475"/>
          <p14:tracePt t="14547" x="3479800" y="2014538"/>
          <p14:tracePt t="14556" x="3497263" y="2005013"/>
          <p14:tracePt t="14572" x="3525838" y="1949450"/>
          <p14:tracePt t="14583" x="3535363" y="1930400"/>
          <p14:tracePt t="14587" x="3554413" y="1893888"/>
          <p14:tracePt t="14599" x="3562350" y="1865313"/>
          <p14:tracePt t="14604" x="3562350" y="1846263"/>
          <p14:tracePt t="14613" x="3562350" y="1828800"/>
          <p14:tracePt t="14618" x="3571875" y="1790700"/>
          <p14:tracePt t="14627" x="3571875" y="1735138"/>
          <p14:tracePt t="14635" x="3554413" y="1660525"/>
          <p14:tracePt t="14643" x="3554413" y="1643063"/>
          <p14:tracePt t="14652" x="3470275" y="1549400"/>
          <p14:tracePt t="14663" x="3368675" y="1457325"/>
          <p14:tracePt t="14669" x="3248025" y="1373188"/>
          <p14:tracePt t="14679" x="3089275" y="1298575"/>
          <p14:tracePt t="14685" x="2820988" y="1196975"/>
          <p14:tracePt t="14693" x="2420938" y="1122363"/>
          <p14:tracePt t="14699" x="2198688" y="1085850"/>
          <p14:tracePt t="14710" x="1920875" y="1066800"/>
          <p14:tracePt t="14713" x="1409700" y="1039813"/>
          <p14:tracePt t="14721" x="1039813" y="1057275"/>
          <p14:tracePt t="14729" x="603250" y="1104900"/>
          <p14:tracePt t="14736" x="74613" y="1216025"/>
          <p14:tracePt t="14903" x="630238" y="2589213"/>
          <p14:tracePt t="14910" x="1160463" y="2505075"/>
          <p14:tracePt t="14917" x="1771650" y="2422525"/>
          <p14:tracePt t="14924" x="2133600" y="2319338"/>
          <p14:tracePt t="14932" x="2505075" y="2198688"/>
          <p14:tracePt t="14939" x="2830513" y="2078038"/>
          <p14:tracePt t="14950" x="3173413" y="1855788"/>
          <p14:tracePt t="14960" x="3257550" y="1773238"/>
          <p14:tracePt t="14964" x="3303588" y="1698625"/>
          <p14:tracePt t="14975" x="3340100" y="1633538"/>
          <p14:tracePt t="14979" x="3359150" y="1539875"/>
          <p14:tracePt t="14989" x="3359150" y="1428750"/>
          <p14:tracePt t="14996" x="3359150" y="1392238"/>
          <p14:tracePt t="15004" x="3313113" y="1317625"/>
          <p14:tracePt t="15010" x="3182938" y="1177925"/>
          <p14:tracePt t="15019" x="2932113" y="1011238"/>
          <p14:tracePt t="15026" x="2420938" y="835025"/>
          <p14:tracePt t="15035" x="2068513" y="769938"/>
          <p14:tracePt t="15045" x="769938" y="649288"/>
          <p14:tracePt t="15055" x="260350" y="668338"/>
          <p14:tracePt t="15207" x="704850" y="3424238"/>
          <p14:tracePt t="15217" x="1819275" y="4056063"/>
          <p14:tracePt t="15232" x="2681288" y="4324350"/>
          <p14:tracePt t="15244" x="3163888" y="4408488"/>
          <p14:tracePt t="15247" x="3441700" y="4408488"/>
          <p14:tracePt t="15258" x="3738563" y="4370388"/>
          <p14:tracePt t="15261" x="4035425" y="4324350"/>
          <p14:tracePt t="15272" x="4305300" y="4268788"/>
          <p14:tracePt t="15280" x="4491038" y="4176713"/>
          <p14:tracePt t="15287" x="4722813" y="3990975"/>
          <p14:tracePt t="15295" x="5019675" y="3711575"/>
          <p14:tracePt t="15302" x="5260975" y="3424238"/>
          <p14:tracePt t="15310" x="5603875" y="2840038"/>
          <p14:tracePt t="15322" x="5770563" y="2292350"/>
          <p14:tracePt t="15328" x="5854700" y="2014538"/>
          <p14:tracePt t="15340" x="5938838" y="1493838"/>
          <p14:tracePt t="15341" x="6021388" y="1011238"/>
          <p14:tracePt t="15352" x="6067425" y="668338"/>
          <p14:tracePt t="15356" x="6067425" y="212725"/>
          <p14:tracePt t="15620" x="176213" y="2282825"/>
          <p14:tracePt t="15623" x="268288" y="2403475"/>
          <p14:tracePt t="15635" x="333375" y="2505075"/>
          <p14:tracePt t="15639" x="398463" y="2589213"/>
          <p14:tracePt t="15649" x="501650" y="2690813"/>
          <p14:tracePt t="15655" x="584200" y="2755900"/>
          <p14:tracePt t="15665" x="687388" y="2840038"/>
          <p14:tracePt t="15673" x="825500" y="2895600"/>
          <p14:tracePt t="15678" x="946150" y="2922588"/>
          <p14:tracePt t="15689" x="1216025" y="2997200"/>
          <p14:tracePt t="15704" x="1428750" y="3025775"/>
          <p14:tracePt t="15714" x="1522413" y="3043238"/>
          <p14:tracePt t="15718" x="1585913" y="3043238"/>
          <p14:tracePt t="15730" x="1643063" y="3043238"/>
          <p14:tracePt t="15735" x="1679575" y="3043238"/>
          <p14:tracePt t="15744" x="1698625" y="3043238"/>
          <p14:tracePt t="15752" x="1706563" y="3043238"/>
          <p14:tracePt t="16268" x="1800225" y="3025775"/>
          <p14:tracePt t="16280" x="1939925" y="2978150"/>
          <p14:tracePt t="16283" x="2097088" y="2960688"/>
          <p14:tracePt t="16294" x="2217738" y="2922588"/>
          <p14:tracePt t="16300" x="2357438" y="2886075"/>
          <p14:tracePt t="16309" x="2420938" y="2876550"/>
          <p14:tracePt t="16315" x="2514600" y="2857500"/>
          <p14:tracePt t="16324" x="2589213" y="2849563"/>
          <p14:tracePt t="16332" x="2662238" y="2811463"/>
          <p14:tracePt t="16338" x="2736850" y="2801938"/>
          <p14:tracePt t="16346" x="2811463" y="2774950"/>
          <p14:tracePt t="16353" x="2847975" y="2755900"/>
          <p14:tracePt t="16360" x="2886075" y="2746375"/>
          <p14:tracePt t="16363" x="2922588" y="2736850"/>
          <p14:tracePt t="16374" x="2951163" y="2719388"/>
          <p14:tracePt t="16378" x="2959100" y="2719388"/>
          <p14:tracePt t="16389" x="2978150" y="2709863"/>
          <p14:tracePt t="16404" x="2987675" y="2700338"/>
          <p14:tracePt t="16410" x="2997200" y="2700338"/>
          <p14:tracePt t="16424" x="3016250" y="2681288"/>
          <p14:tracePt t="16433" x="3024188" y="2681288"/>
          <p14:tracePt t="16441" x="3071813" y="2635250"/>
          <p14:tracePt t="16453" x="3098800" y="2608263"/>
          <p14:tracePt t="16458" x="3117850" y="2598738"/>
          <p14:tracePt t="16469" x="3144838" y="2560638"/>
          <p14:tracePt t="16473" x="3144838" y="2552700"/>
          <p14:tracePt t="16484" x="3154363" y="2543175"/>
          <p14:tracePt t="16488" x="3163888" y="2533650"/>
          <p14:tracePt t="16497" x="3163888" y="2524125"/>
          <p14:tracePt t="16512" x="3173413" y="2514600"/>
          <p14:tracePt t="16520" x="3173413" y="2505075"/>
          <p14:tracePt t="16563" x="3173413" y="2487613"/>
          <p14:tracePt t="16567" x="3144838" y="2478088"/>
          <p14:tracePt t="16577" x="3127375" y="2459038"/>
          <p14:tracePt t="16583" x="3108325" y="2459038"/>
          <p14:tracePt t="16592" x="3079750" y="2449513"/>
          <p14:tracePt t="16601" x="3062288" y="2439988"/>
          <p14:tracePt t="16605" x="3033713" y="2439988"/>
          <p14:tracePt t="16615" x="3024188" y="2432050"/>
          <p14:tracePt t="16622" x="3006725" y="2432050"/>
          <p14:tracePt t="16630" x="3006725" y="2422525"/>
          <p14:tracePt t="16672" x="3006725" y="2413000"/>
          <p14:tracePt t="16680" x="3006725" y="2393950"/>
          <p14:tracePt t="16686" x="3016250" y="2338388"/>
          <p14:tracePt t="16694" x="3033713" y="2319338"/>
          <p14:tracePt t="16701" x="3117850" y="2208213"/>
          <p14:tracePt t="16710" x="3200400" y="2106613"/>
          <p14:tracePt t="16718" x="3303588" y="2005013"/>
          <p14:tracePt t="16724" x="3359150" y="1939925"/>
          <p14:tracePt t="16729" x="3424238" y="1893888"/>
          <p14:tracePt t="16740" x="3535363" y="1846263"/>
          <p14:tracePt t="16751" x="3581400" y="1819275"/>
          <p14:tracePt t="16755" x="3636963" y="1800225"/>
          <p14:tracePt t="16770" x="3757613" y="1773238"/>
          <p14:tracePt t="16780" x="3786188" y="1763713"/>
          <p14:tracePt t="16787" x="3803650" y="1763713"/>
          <p14:tracePt t="16796" x="3832225" y="1754188"/>
          <p14:tracePt t="16802" x="3841750" y="1754188"/>
          <p14:tracePt t="16810" x="3851275" y="1754188"/>
          <p14:tracePt t="16846" x="3868738" y="1781175"/>
          <p14:tracePt t="16850" x="3868738" y="1809750"/>
          <p14:tracePt t="16860" x="3878263" y="1828800"/>
          <p14:tracePt t="16864" x="3897313" y="1855788"/>
          <p14:tracePt t="16874" x="3897313" y="1865313"/>
          <p14:tracePt t="16881" x="3906838" y="1884363"/>
          <p14:tracePt t="16889" x="3914775" y="1920875"/>
          <p14:tracePt t="16896" x="3943350" y="1939925"/>
          <p14:tracePt t="16903" x="3952875" y="1976438"/>
          <p14:tracePt t="16913" x="3962400" y="2014538"/>
          <p14:tracePt t="16918" x="3989388" y="2041525"/>
          <p14:tracePt t="16927" x="4008438" y="2070100"/>
          <p14:tracePt t="16940" x="4017963" y="2097088"/>
          <p14:tracePt t="16954" x="4027488" y="2116138"/>
          <p14:tracePt t="16961" x="4035425" y="2116138"/>
          <p14:tracePt t="16969" x="4035425" y="2125663"/>
          <p14:tracePt t="16977" x="4044950" y="2135188"/>
          <p14:tracePt t="16985" x="4054475" y="2143125"/>
          <p14:tracePt t="16991" x="4054475" y="2152650"/>
          <p14:tracePt t="17019" x="4064000" y="2171700"/>
          <p14:tracePt t="17116" x="4073525" y="2171700"/>
          <p14:tracePt t="17132" x="4100513" y="2171700"/>
          <p14:tracePt t="17143" x="4110038" y="2171700"/>
          <p14:tracePt t="17149" x="4138613" y="2171700"/>
          <p14:tracePt t="17161" x="4148138" y="2171700"/>
          <p14:tracePt t="17162" x="4184650" y="2162175"/>
          <p14:tracePt t="17172" x="4230688" y="2143125"/>
          <p14:tracePt t="17179" x="4305300" y="2135188"/>
          <p14:tracePt t="17186" x="4397375" y="2116138"/>
          <p14:tracePt t="17195" x="4471988" y="2106613"/>
          <p14:tracePt t="17201" x="4518025" y="2087563"/>
          <p14:tracePt t="17211" x="4573588" y="2087563"/>
          <p14:tracePt t="17216" x="4638675" y="2087563"/>
          <p14:tracePt t="17225" x="4713288" y="2078038"/>
          <p14:tracePt t="17240" x="4759325" y="2070100"/>
          <p14:tracePt t="17252" x="4778375" y="2070100"/>
          <p14:tracePt t="17256" x="4787900" y="2070100"/>
          <p14:tracePt t="17266" x="4797425" y="2060575"/>
          <p14:tracePt t="17477" x="4814888" y="2060575"/>
          <p14:tracePt t="17484" x="4870450" y="2070100"/>
          <p14:tracePt t="17492" x="4927600" y="2097088"/>
          <p14:tracePt t="17497" x="4991100" y="2116138"/>
          <p14:tracePt t="17509" x="5205413" y="2143125"/>
          <p14:tracePt t="17520" x="5280025" y="2162175"/>
          <p14:tracePt t="17524" x="5372100" y="2171700"/>
          <p14:tracePt t="17535" x="5465763" y="2190750"/>
          <p14:tracePt t="17539" x="5586413" y="2227263"/>
          <p14:tracePt t="17557" x="5762625" y="2236788"/>
          <p14:tracePt t="17563" x="5818188" y="2255838"/>
          <p14:tracePt t="17570" x="5854700" y="2255838"/>
          <p14:tracePt t="17578" x="5900738" y="2255838"/>
          <p14:tracePt t="17586" x="5938838" y="2255838"/>
          <p14:tracePt t="17593" x="5994400" y="2246313"/>
          <p14:tracePt t="17602" x="6030913" y="2236788"/>
          <p14:tracePt t="17614" x="6067425" y="2236788"/>
          <p14:tracePt t="17618" x="6076950" y="2236788"/>
          <p14:tracePt t="17629" x="6096000" y="2227263"/>
          <p14:tracePt t="17636" x="6124575" y="2217738"/>
          <p14:tracePt t="17643" x="6142038" y="2217738"/>
          <p14:tracePt t="17651" x="6170613" y="2198688"/>
          <p14:tracePt t="17660" x="6188075" y="2198688"/>
          <p14:tracePt t="17665" x="6226175" y="2190750"/>
          <p14:tracePt t="17673" x="6245225" y="2190750"/>
          <p14:tracePt t="17682" x="6318250" y="2162175"/>
          <p14:tracePt t="17698" x="6373813" y="2152650"/>
          <p14:tracePt t="17708" x="6402388" y="2152650"/>
          <p14:tracePt t="17712" x="6448425" y="2143125"/>
          <p14:tracePt t="17723" x="6477000" y="2143125"/>
          <p14:tracePt t="17727" x="6523038" y="2143125"/>
          <p14:tracePt t="17737" x="6542088" y="2143125"/>
          <p14:tracePt t="17744" x="6578600" y="2143125"/>
          <p14:tracePt t="17752" x="6615113" y="2143125"/>
          <p14:tracePt t="17761" x="6634163" y="2143125"/>
          <p14:tracePt t="17768" x="6662738" y="2143125"/>
          <p14:tracePt t="17778" x="6689725" y="2143125"/>
          <p14:tracePt t="17781" x="6718300" y="2143125"/>
          <p14:tracePt t="17791" x="6735763" y="2143125"/>
          <p14:tracePt t="17807" x="6745288" y="2143125"/>
          <p14:tracePt t="17838" x="6754813" y="2143125"/>
          <p14:tracePt t="17911" x="6764338" y="2143125"/>
          <p14:tracePt t="17933" x="6773863" y="2135188"/>
          <p14:tracePt t="17947" x="6791325" y="2135188"/>
          <p14:tracePt t="17955" x="6810375" y="2135188"/>
          <p14:tracePt t="17965" x="6856413" y="2135188"/>
          <p14:tracePt t="17980" x="6911975" y="2135188"/>
          <p14:tracePt t="17991" x="6921500" y="2135188"/>
          <p14:tracePt t="17995" x="6940550" y="2135188"/>
          <p14:tracePt t="18005" x="6950075" y="2135188"/>
          <p14:tracePt t="18010" x="6967538" y="2135188"/>
          <p14:tracePt t="18020" x="6996113" y="2135188"/>
          <p14:tracePt t="18027" x="7005638" y="2135188"/>
          <p14:tracePt t="18035" x="7015163" y="2135188"/>
          <p14:tracePt t="18044" x="7042150" y="2135188"/>
          <p14:tracePt t="18052" x="7061200" y="2135188"/>
          <p14:tracePt t="18065" x="7070725" y="2135188"/>
          <p14:tracePt t="18066" x="7080250" y="2135188"/>
          <p14:tracePt t="18073" x="7097713" y="2135188"/>
          <p14:tracePt t="18088" x="7107238" y="2135188"/>
          <p14:tracePt t="18099" x="7116763" y="2143125"/>
          <p14:tracePt t="18104" x="7126288" y="2143125"/>
          <p14:tracePt t="18121" x="7135813" y="2143125"/>
          <p14:tracePt t="18158" x="7153275" y="2143125"/>
          <p14:tracePt t="18180" x="7162800" y="2143125"/>
          <p14:tracePt t="18183" x="7172325" y="2143125"/>
          <p14:tracePt t="18499" x="7088188" y="2125663"/>
          <p14:tracePt t="18506" x="6921500" y="2070100"/>
          <p14:tracePt t="18514" x="6718300" y="2032000"/>
          <p14:tracePt t="18521" x="6523038" y="2005013"/>
          <p14:tracePt t="18528" x="6356350" y="1949450"/>
          <p14:tracePt t="18536" x="6197600" y="1911350"/>
          <p14:tracePt t="18544" x="5770563" y="1855788"/>
          <p14:tracePt t="18557" x="5529263" y="1836738"/>
          <p14:tracePt t="18561" x="5307013" y="1819275"/>
          <p14:tracePt t="18571" x="5029200" y="1800225"/>
          <p14:tracePt t="18577" x="4565650" y="1773238"/>
          <p14:tracePt t="18586" x="4138613" y="1809750"/>
          <p14:tracePt t="18596" x="3813175" y="1809750"/>
          <p14:tracePt t="18602" x="3257550" y="1874838"/>
          <p14:tracePt t="18607" x="2867025" y="1920875"/>
          <p14:tracePt t="18619" x="2570163" y="1957388"/>
          <p14:tracePt t="18622" x="2227263" y="2005013"/>
          <p14:tracePt t="18629" x="1957388" y="2070100"/>
          <p14:tracePt t="18639" x="1614488" y="2162175"/>
          <p14:tracePt t="18651" x="1409700" y="2217738"/>
          <p14:tracePt t="18655" x="1206500" y="2255838"/>
          <p14:tracePt t="18666" x="1030288" y="2273300"/>
          <p14:tracePt t="18670" x="854075" y="2301875"/>
          <p14:tracePt t="18680" x="695325" y="2319338"/>
          <p14:tracePt t="18685" x="492125" y="2357438"/>
          <p14:tracePt t="18694" x="306388" y="2376488"/>
          <p14:tracePt t="18702" x="195263" y="2393950"/>
          <p14:tracePt t="18710" x="120650" y="2384425"/>
          <p14:tracePt t="18718" x="84138" y="2384425"/>
          <p14:tracePt t="18727" x="46038" y="2384425"/>
          <p14:tracePt t="18733" x="9525" y="2393950"/>
          <p14:tracePt t="18745" x="0" y="2393950"/>
          <p14:tracePt t="18942" x="36513" y="2449513"/>
          <p14:tracePt t="18970" x="417513" y="2347913"/>
          <p14:tracePt t="18977" x="482600" y="2347913"/>
          <p14:tracePt t="18985" x="574675" y="2338388"/>
          <p14:tracePt t="18993" x="687388" y="2338388"/>
          <p14:tracePt t="19001" x="984250" y="2319338"/>
          <p14:tracePt t="19017" x="1271588" y="2328863"/>
          <p14:tracePt t="19028" x="1409700" y="2338388"/>
          <p14:tracePt t="19032" x="1522413" y="2338388"/>
          <p14:tracePt t="19042" x="1614488" y="2338388"/>
          <p14:tracePt t="19046" x="1725613" y="2357438"/>
          <p14:tracePt t="19058" x="1819275" y="2357438"/>
          <p14:tracePt t="19064" x="1874838" y="2376488"/>
          <p14:tracePt t="19072" x="1920875" y="2376488"/>
          <p14:tracePt t="19079" x="1957388" y="2376488"/>
          <p14:tracePt t="19088" x="1995488" y="2376488"/>
          <p14:tracePt t="19096" x="2051050" y="2376488"/>
          <p14:tracePt t="19112" x="2097088" y="2384425"/>
          <p14:tracePt t="19122" x="2116138" y="2393950"/>
          <p14:tracePt t="19137" x="2133600" y="2393950"/>
          <p14:tracePt t="19158" x="2143125" y="2393950"/>
          <p14:tracePt t="19173" x="2152650" y="2403475"/>
          <p14:tracePt t="19189" x="2152650" y="2413000"/>
          <p14:tracePt t="19207" x="2162175" y="2413000"/>
          <p14:tracePt t="19217" x="2171700" y="2413000"/>
          <p14:tracePt t="19245" x="2171700" y="2422525"/>
          <p14:tracePt t="19269" x="2181225" y="2422525"/>
          <p14:tracePt t="19274" x="2189163" y="2422525"/>
          <p14:tracePt t="19746" x="2236788" y="2422525"/>
          <p14:tracePt t="19754" x="2292350" y="2422525"/>
          <p14:tracePt t="19760" x="2338388" y="2422525"/>
          <p14:tracePt t="19769" x="2413000" y="2432050"/>
          <p14:tracePt t="19787" x="2468563" y="2449513"/>
          <p14:tracePt t="19797" x="2478088" y="2449513"/>
          <p14:tracePt t="19801" x="2495550" y="2449513"/>
          <p14:tracePt t="19811" x="2505075" y="2449513"/>
          <p14:tracePt t="19818" x="2524125" y="2449513"/>
          <p14:tracePt t="19826" x="2533650" y="2449513"/>
          <p14:tracePt t="19832" x="2541588" y="2449513"/>
          <p14:tracePt t="19848" x="2570163" y="2459038"/>
          <p14:tracePt t="19855" x="2579688" y="2459038"/>
          <p14:tracePt t="19876" x="2598738" y="2459038"/>
          <p14:tracePt t="19891" x="2598738" y="2468563"/>
          <p14:tracePt t="20000" x="2606675" y="2468563"/>
          <p14:tracePt t="20043" x="2616200" y="2468563"/>
          <p14:tracePt t="20068" x="2625725" y="2468563"/>
          <p14:tracePt t="20131" x="2635250" y="2468563"/>
          <p14:tracePt t="20176" x="2644775" y="2459038"/>
          <p14:tracePt t="20209" x="2654300" y="2459038"/>
          <p14:tracePt t="20287" x="2662238" y="2459038"/>
          <p14:tracePt t="20312" x="2671763" y="2459038"/>
          <p14:tracePt t="20334" x="2681288" y="2449513"/>
          <p14:tracePt t="20350" x="2690813" y="2449513"/>
          <p14:tracePt t="20362" x="2700338" y="2449513"/>
          <p14:tracePt t="20381" x="2709863" y="2439988"/>
          <p14:tracePt t="20460" x="2727325" y="2439988"/>
          <p14:tracePt t="20500" x="2736850" y="2432050"/>
          <p14:tracePt t="20515" x="2746375" y="2432050"/>
          <p14:tracePt t="20529" x="2755900" y="2422525"/>
          <p14:tracePt t="20538" x="2765425" y="2422525"/>
          <p14:tracePt t="20554" x="2782888" y="2422525"/>
          <p14:tracePt t="20565" x="2792413" y="2413000"/>
          <p14:tracePt t="20569" x="2801938" y="2413000"/>
          <p14:tracePt t="20580" x="2830513" y="2403475"/>
          <p14:tracePt t="20584" x="2838450" y="2403475"/>
          <p14:tracePt t="20597" x="2847975" y="2403475"/>
          <p14:tracePt t="20604" x="2857500" y="2403475"/>
          <p14:tracePt t="20611" x="2867025" y="2403475"/>
          <p14:tracePt t="20619" x="2886075" y="2403475"/>
          <p14:tracePt t="20627" x="2895600" y="2403475"/>
          <p14:tracePt t="20632" x="2913063" y="2403475"/>
          <p14:tracePt t="20649" x="2941638" y="2403475"/>
          <p14:tracePt t="20662" x="2968625" y="2403475"/>
          <p14:tracePt t="20675" x="2997200" y="2384425"/>
          <p14:tracePt t="20679" x="3016250" y="2384425"/>
          <p14:tracePt t="20689" x="3052763" y="2376488"/>
          <p14:tracePt t="20695" x="3071813" y="2376488"/>
          <p14:tracePt t="20703" x="3127375" y="2376488"/>
          <p14:tracePt t="20711" x="3163888" y="2376488"/>
          <p14:tracePt t="20720" x="3182938" y="2376488"/>
          <p14:tracePt t="20728" x="3257550" y="2376488"/>
          <p14:tracePt t="20739" x="3275013" y="2376488"/>
          <p14:tracePt t="20742" x="3313113" y="2376488"/>
          <p14:tracePt t="20754" x="3349625" y="2376488"/>
          <p14:tracePt t="20759" x="3359150" y="2366963"/>
          <p14:tracePt t="20768" x="3376613" y="2366963"/>
          <p14:tracePt t="20772" x="3395663" y="2366963"/>
          <p14:tracePt t="20786" x="3414713" y="2366963"/>
          <p14:tracePt t="20791" x="3441700" y="2366963"/>
          <p14:tracePt t="20804" x="3460750" y="2366963"/>
          <p14:tracePt t="20812" x="3470275" y="2366963"/>
          <p14:tracePt t="20821" x="3497263" y="2366963"/>
          <p14:tracePt t="20837" x="3544888" y="2366963"/>
          <p14:tracePt t="20848" x="3554413" y="2366963"/>
          <p14:tracePt t="20852" x="3571875" y="2366963"/>
          <p14:tracePt t="20868" x="3617913" y="2366963"/>
          <p14:tracePt t="20877" x="3627438" y="2366963"/>
          <p14:tracePt t="20884" x="3636963" y="2366963"/>
          <p14:tracePt t="20892" x="3665538" y="2366963"/>
          <p14:tracePt t="20900" x="3675063" y="2366963"/>
          <p14:tracePt t="20906" x="3683000" y="2366963"/>
          <p14:tracePt t="20915" x="3711575" y="2376488"/>
          <p14:tracePt t="20930" x="3757613" y="2384425"/>
          <p14:tracePt t="20943" x="3767138" y="2384425"/>
          <p14:tracePt t="20947" x="3786188" y="2393950"/>
          <p14:tracePt t="20957" x="3795713" y="2393950"/>
          <p14:tracePt t="20962" x="3822700" y="2413000"/>
          <p14:tracePt t="20971" x="3832225" y="2413000"/>
          <p14:tracePt t="20977" x="3851275" y="2413000"/>
          <p14:tracePt t="20986" x="3859213" y="2413000"/>
          <p14:tracePt t="20995" x="3878263" y="2413000"/>
          <p14:tracePt t="21002" x="3887788" y="2413000"/>
          <p14:tracePt t="21011" x="3914775" y="2413000"/>
          <p14:tracePt t="21025" x="3933825" y="2413000"/>
          <p14:tracePt t="21036" x="3962400" y="2413000"/>
          <p14:tracePt t="21041" x="3989388" y="2413000"/>
          <p14:tracePt t="21050" x="4017963" y="2413000"/>
          <p14:tracePt t="21055" x="4044950" y="2413000"/>
          <p14:tracePt t="21068" x="4100513" y="2413000"/>
          <p14:tracePt t="21072" x="4138613" y="2413000"/>
          <p14:tracePt t="21079" x="4203700" y="2403475"/>
          <p14:tracePt t="21089" x="4259263" y="2403475"/>
          <p14:tracePt t="21095" x="4305300" y="2403475"/>
          <p14:tracePt t="21102" x="4435475" y="2403475"/>
          <p14:tracePt t="21118" x="4556125" y="2393950"/>
          <p14:tracePt t="21131" x="4611688" y="2393950"/>
          <p14:tracePt t="21136" x="4630738" y="2393950"/>
          <p14:tracePt t="21145" x="4648200" y="2393950"/>
          <p14:tracePt t="21153" x="4667250" y="2393950"/>
          <p14:tracePt t="21161" x="4703763" y="2393950"/>
          <p14:tracePt t="21169" x="4732338" y="2393950"/>
          <p14:tracePt t="21178" x="4751388" y="2393950"/>
          <p14:tracePt t="21186" x="4759325" y="2393950"/>
          <p14:tracePt t="21189" x="4778375" y="2393950"/>
          <p14:tracePt t="21196" x="4806950" y="2393950"/>
          <p14:tracePt t="21214" x="4843463" y="2393950"/>
          <p14:tracePt t="21225" x="4862513" y="2393950"/>
          <p14:tracePt t="21230" x="4870450" y="2393950"/>
          <p14:tracePt t="21239" x="4879975" y="2393950"/>
          <p14:tracePt t="21244" x="4899025" y="2393950"/>
          <p14:tracePt t="21259" x="4908550" y="2393950"/>
          <p14:tracePt t="21270" x="4918075" y="2393950"/>
          <p14:tracePt t="21277" x="4927600" y="2393950"/>
          <p14:tracePt t="21286" x="4935538" y="2393950"/>
          <p14:tracePt t="21296" x="4945063" y="2393950"/>
          <p14:tracePt t="21307" x="4973638" y="2393950"/>
          <p14:tracePt t="21319" x="4983163" y="2403475"/>
          <p14:tracePt t="21324" x="4991100" y="2403475"/>
          <p14:tracePt t="21338" x="5019675" y="2403475"/>
          <p14:tracePt t="21356" x="5029200" y="2403475"/>
          <p14:tracePt t="21363" x="5038725" y="2403475"/>
          <p14:tracePt t="21386" x="5065713" y="2403475"/>
          <p14:tracePt t="21399" x="5075238" y="2403475"/>
          <p14:tracePt t="21404" x="5084763" y="2403475"/>
          <p14:tracePt t="21414" x="5094288" y="2403475"/>
          <p14:tracePt t="21419" x="5103813" y="2403475"/>
          <p14:tracePt t="21433" x="5121275" y="2403475"/>
          <p14:tracePt t="21443" x="5130800" y="2403475"/>
          <p14:tracePt t="21458" x="5140325" y="2403475"/>
          <p14:tracePt t="21471" x="5149850" y="2403475"/>
          <p14:tracePt t="21481" x="5159375" y="2403475"/>
          <p14:tracePt t="21522" x="5168900" y="2403475"/>
          <p14:tracePt t="21536" x="5176838" y="2403475"/>
          <p14:tracePt t="21559" x="5186363" y="2403475"/>
          <p14:tracePt t="21589" x="5195888" y="2403475"/>
          <p14:tracePt t="21603" x="5205413" y="2403475"/>
          <p14:tracePt t="21638" x="5214938" y="2403475"/>
          <p14:tracePt t="21645" x="5224463" y="2403475"/>
          <p14:tracePt t="21659" x="5232400" y="2403475"/>
          <p14:tracePt t="21669" x="5251450" y="2393950"/>
          <p14:tracePt t="21685" x="5280025" y="2393950"/>
          <p14:tracePt t="21697" x="5289550" y="2393950"/>
          <p14:tracePt t="21702" x="5297488" y="2393950"/>
          <p14:tracePt t="21711" x="5316538" y="2393950"/>
          <p14:tracePt t="21716" x="5326063" y="2376488"/>
          <p14:tracePt t="21724" x="5345113" y="2376488"/>
          <p14:tracePt t="21731" x="5372100" y="2366963"/>
          <p14:tracePt t="21741" x="5400675" y="2366963"/>
          <p14:tracePt t="21751" x="5437188" y="2366963"/>
          <p14:tracePt t="21758" x="5473700" y="2357438"/>
          <p14:tracePt t="21763" x="5502275" y="2347913"/>
          <p14:tracePt t="21772" x="5538788" y="2347913"/>
          <p14:tracePt t="21781" x="5603875" y="2328863"/>
          <p14:tracePt t="21795" x="5697538" y="2319338"/>
          <p14:tracePt t="21805" x="5734050" y="2319338"/>
          <p14:tracePt t="21810" x="5753100" y="2311400"/>
          <p14:tracePt t="21820" x="5808663" y="2301875"/>
          <p14:tracePt t="21828" x="5835650" y="2301875"/>
          <p14:tracePt t="21836" x="5873750" y="2282825"/>
          <p14:tracePt t="21846" x="5910263" y="2273300"/>
          <p14:tracePt t="21849" x="5938838" y="2273300"/>
          <p14:tracePt t="21856" x="6003925" y="2273300"/>
          <p14:tracePt t="21863" x="6021388" y="2263775"/>
          <p14:tracePt t="21872" x="6115050" y="2246313"/>
          <p14:tracePt t="21885" x="6142038" y="2246313"/>
          <p14:tracePt t="21890" x="6170613" y="2246313"/>
          <p14:tracePt t="21900" x="6188075" y="2246313"/>
          <p14:tracePt t="21905" x="6226175" y="2246313"/>
          <p14:tracePt t="21914" x="6245225" y="2236788"/>
          <p14:tracePt t="21920" x="6272213" y="2236788"/>
          <p14:tracePt t="21928" x="6291263" y="2236788"/>
          <p14:tracePt t="21937" x="6308725" y="2236788"/>
          <p14:tracePt t="21944" x="6318250" y="2236788"/>
          <p14:tracePt t="21952" x="6337300" y="2236788"/>
          <p14:tracePt t="21961" x="6346825" y="2236788"/>
          <p14:tracePt t="21971" x="6383338" y="2227263"/>
          <p14:tracePt t="21980" x="6392863" y="2227263"/>
          <p14:tracePt t="21988" x="6402388" y="2227263"/>
          <p14:tracePt t="21997" x="6411913" y="2227263"/>
          <p14:tracePt t="22017" x="6421438" y="2227263"/>
          <p14:tracePt t="22027" x="6429375" y="2227263"/>
          <p14:tracePt t="22037" x="6438900" y="2227263"/>
          <p14:tracePt t="22062" x="6457950" y="2227263"/>
          <p14:tracePt t="22079" x="6467475" y="2227263"/>
          <p14:tracePt t="22093" x="6477000" y="2227263"/>
          <p14:tracePt t="22108" x="6484938" y="2227263"/>
          <p14:tracePt t="22117" x="6494463" y="2227263"/>
          <p14:tracePt t="22141" x="6513513" y="2227263"/>
          <p14:tracePt t="22156" x="6532563" y="2227263"/>
          <p14:tracePt t="22173" x="6559550" y="2227263"/>
          <p14:tracePt t="22182" x="6569075" y="2227263"/>
          <p14:tracePt t="22187" x="6588125" y="2236788"/>
          <p14:tracePt t="22197" x="6605588" y="2236788"/>
          <p14:tracePt t="22204" x="6662738" y="2246313"/>
          <p14:tracePt t="22212" x="6680200" y="2263775"/>
          <p14:tracePt t="22219" x="6708775" y="2263775"/>
          <p14:tracePt t="22228" x="6754813" y="2273300"/>
          <p14:tracePt t="22236" x="6810375" y="2301875"/>
          <p14:tracePt t="22251" x="6884988" y="2319338"/>
          <p14:tracePt t="22262" x="6894513" y="2328863"/>
          <p14:tracePt t="22268" x="6921500" y="2338388"/>
          <p14:tracePt t="22276" x="6940550" y="2357438"/>
          <p14:tracePt t="22282" x="6950075" y="2357438"/>
          <p14:tracePt t="22294" x="6959600" y="2357438"/>
          <p14:tracePt t="22305" x="6977063" y="2366963"/>
          <p14:tracePt t="22329" x="6986588" y="2376488"/>
          <p14:tracePt t="22494" x="6950075" y="2376488"/>
          <p14:tracePt t="22503" x="6884988" y="2376488"/>
          <p14:tracePt t="22509" x="6699250" y="2347913"/>
          <p14:tracePt t="22517" x="6523038" y="2311400"/>
          <p14:tracePt t="22524" x="6383338" y="2273300"/>
          <p14:tracePt t="22533" x="6142038" y="2208213"/>
          <p14:tracePt t="22548" x="5929313" y="2143125"/>
          <p14:tracePt t="22559" x="5845175" y="2143125"/>
          <p14:tracePt t="22565" x="5753100" y="2143125"/>
          <p14:tracePt t="22574" x="5678488" y="2143125"/>
          <p14:tracePt t="22579" x="5594350" y="2143125"/>
          <p14:tracePt t="22589" x="5502275" y="2143125"/>
          <p14:tracePt t="22596" x="5427663" y="2143125"/>
          <p14:tracePt t="22602" x="5345113" y="2143125"/>
          <p14:tracePt t="22610" x="5224463" y="2162175"/>
          <p14:tracePt t="22618" x="5065713" y="2162175"/>
          <p14:tracePt t="22627" x="4751388" y="2198688"/>
          <p14:tracePt t="22643" x="4500563" y="2236788"/>
          <p14:tracePt t="22653" x="4341813" y="2255838"/>
          <p14:tracePt t="22659" x="4165600" y="2273300"/>
          <p14:tracePt t="22668" x="4008438" y="2273300"/>
          <p14:tracePt t="22674" x="3868738" y="2301875"/>
          <p14:tracePt t="22683" x="3757613" y="2301875"/>
          <p14:tracePt t="22688" x="3646488" y="2301875"/>
          <p14:tracePt t="22697" x="3506788" y="2319338"/>
          <p14:tracePt t="22705" x="3395663" y="2338388"/>
          <p14:tracePt t="22712" x="3284538" y="2338388"/>
          <p14:tracePt t="22721" x="3071813" y="2366963"/>
          <p14:tracePt t="22733" x="2959100" y="2384425"/>
          <p14:tracePt t="22738" x="2867025" y="2403475"/>
          <p14:tracePt t="22748" x="2792413" y="2413000"/>
          <p14:tracePt t="22752" x="2681288" y="2432050"/>
          <p14:tracePt t="22762" x="2560638" y="2449513"/>
          <p14:tracePt t="22771" x="2468563" y="2468563"/>
          <p14:tracePt t="22779" x="2374900" y="2478088"/>
          <p14:tracePt t="22783" x="2282825" y="2497138"/>
          <p14:tracePt t="22792" x="2208213" y="2497138"/>
          <p14:tracePt t="22800" x="2116138" y="2524125"/>
          <p14:tracePt t="22808" x="2041525" y="2543175"/>
          <p14:tracePt t="22815" x="1874838" y="2589213"/>
          <p14:tracePt t="22831" x="1735138" y="2598738"/>
          <p14:tracePt t="22842" x="1679575" y="2616200"/>
          <p14:tracePt t="22847" x="1633538" y="2616200"/>
          <p14:tracePt t="22858" x="1604963" y="2616200"/>
          <p14:tracePt t="22865" x="1585913" y="2625725"/>
          <p14:tracePt t="22871" x="1577975" y="2625725"/>
          <p14:tracePt t="22878" x="1568450" y="2625725"/>
          <p14:tracePt t="22974" x="1568450" y="2635250"/>
          <p14:tracePt t="23003" x="1754188" y="2728913"/>
          <p14:tracePt t="23020" x="1985963" y="3117850"/>
          <p14:tracePt t="23545" x="1985963" y="3098800"/>
          <p14:tracePt t="23554" x="1976438" y="3081338"/>
          <p14:tracePt t="23561" x="1976438" y="3043238"/>
          <p14:tracePt t="23572" x="1957388" y="3016250"/>
          <p14:tracePt t="23582" x="1957388" y="2997200"/>
          <p14:tracePt t="23587" x="1939925" y="2978150"/>
          <p14:tracePt t="23596" x="1930400" y="2970213"/>
          <p14:tracePt t="23603" x="1920875" y="2941638"/>
          <p14:tracePt t="23611" x="1911350" y="2922588"/>
          <p14:tracePt t="23622" x="1882775" y="2886075"/>
          <p14:tracePt t="23628" x="1865313" y="2857500"/>
          <p14:tracePt t="23635" x="1836738" y="2840038"/>
          <p14:tracePt t="23644" x="1809750" y="2784475"/>
          <p14:tracePt t="23652" x="1790700" y="2746375"/>
          <p14:tracePt t="23655" x="1744663" y="2690813"/>
          <p14:tracePt t="23664" x="1689100" y="2552700"/>
          <p14:tracePt t="23676" x="1679575" y="2497138"/>
          <p14:tracePt t="23681" x="1660525" y="2439988"/>
          <p14:tracePt t="23691" x="1651000" y="2413000"/>
          <p14:tracePt t="23696" x="1633538" y="2338388"/>
          <p14:tracePt t="23706" x="1633538" y="2319338"/>
          <p14:tracePt t="23710" x="1633538" y="2301875"/>
          <p14:tracePt t="23720" x="1633538" y="2273300"/>
          <p14:tracePt t="23728" x="1624013" y="2255838"/>
          <p14:tracePt t="23734" x="1624013" y="2246313"/>
          <p14:tracePt t="23744" x="1624013" y="2236788"/>
          <p14:tracePt t="23751" x="1624013" y="2227263"/>
          <p14:tracePt t="23759" x="1624013" y="2217738"/>
          <p14:tracePt t="23773" x="1624013" y="2208213"/>
          <p14:tracePt t="23799" x="1624013" y="2198688"/>
          <p14:tracePt t="23814" x="1643063" y="2198688"/>
          <p14:tracePt t="23822" x="1660525" y="2171700"/>
          <p14:tracePt t="23828" x="1670050" y="2162175"/>
          <p14:tracePt t="23838" x="1679575" y="2162175"/>
          <p14:tracePt t="23844" x="1698625" y="2152650"/>
          <p14:tracePt t="23852" x="1781175" y="2143125"/>
          <p14:tracePt t="23865" x="1836738" y="2116138"/>
          <p14:tracePt t="23872" x="1901825" y="2116138"/>
          <p14:tracePt t="23879" x="1957388" y="2087563"/>
          <p14:tracePt t="23884" x="2012950" y="2087563"/>
          <p14:tracePt t="23894" x="2078038" y="2087563"/>
          <p14:tracePt t="23901" x="2143125" y="2087563"/>
          <p14:tracePt t="23909" x="2217738" y="2087563"/>
          <p14:tracePt t="23920" x="2254250" y="2087563"/>
          <p14:tracePt t="23926" x="2282825" y="2087563"/>
          <p14:tracePt t="23937" x="2347913" y="2087563"/>
          <p14:tracePt t="23946" x="2384425" y="2087563"/>
          <p14:tracePt t="23959" x="2393950" y="2097088"/>
          <p14:tracePt t="23964" x="2403475" y="2097088"/>
          <p14:tracePt t="23973" x="2413000" y="2097088"/>
          <p14:tracePt t="23978" x="2420938" y="2097088"/>
          <p14:tracePt t="24125" x="2374900" y="2087563"/>
          <p14:tracePt t="24147" x="2124075" y="1920875"/>
          <p14:tracePt t="24154" x="2068513" y="1893888"/>
          <p14:tracePt t="24163" x="1985963" y="1828800"/>
          <p14:tracePt t="24165" x="1892300" y="1773238"/>
          <p14:tracePt t="24176" x="1809750" y="1716088"/>
          <p14:tracePt t="24182" x="1735138" y="1660525"/>
          <p14:tracePt t="24191" x="1595438" y="1633538"/>
          <p14:tracePt t="24197" x="1539875" y="1604963"/>
          <p14:tracePt t="24205" x="1401763" y="1568450"/>
          <p14:tracePt t="24214" x="1308100" y="1558925"/>
          <p14:tracePt t="24230" x="1225550" y="1558925"/>
          <p14:tracePt t="24242" x="1187450" y="1568450"/>
          <p14:tracePt t="24247" x="1150938" y="1587500"/>
          <p14:tracePt t="24256" x="1112838" y="1587500"/>
          <p14:tracePt t="24261" x="1076325" y="1587500"/>
          <p14:tracePt t="24270" x="1047750" y="1595438"/>
          <p14:tracePt t="24277" x="1011238" y="1595438"/>
          <p14:tracePt t="24286" x="984250" y="1604963"/>
          <p14:tracePt t="24292" x="946150" y="1624013"/>
          <p14:tracePt t="24301" x="927100" y="1624013"/>
          <p14:tracePt t="24310" x="900113" y="1633538"/>
          <p14:tracePt t="24318" x="881063" y="1643063"/>
          <p14:tracePt t="24327" x="835025" y="1660525"/>
          <p14:tracePt t="24335" x="825500" y="1670050"/>
          <p14:tracePt t="24343" x="815975" y="1689100"/>
          <p14:tracePt t="24350" x="806450" y="1689100"/>
          <p14:tracePt t="24361" x="806450" y="1698625"/>
          <p14:tracePt t="24367" x="798513" y="1708150"/>
          <p14:tracePt t="24371" x="788988" y="1716088"/>
          <p14:tracePt t="24388" x="769938" y="1744663"/>
          <p14:tracePt t="24394" x="742950" y="1763713"/>
          <p14:tracePt t="24404" x="723900" y="1828800"/>
          <p14:tracePt t="24418" x="695325" y="1874838"/>
          <p14:tracePt t="24434" x="695325" y="1893888"/>
          <p14:tracePt t="24449" x="687388" y="1930400"/>
          <p14:tracePt t="24464" x="687388" y="1939925"/>
          <p14:tracePt t="24481" x="677863" y="1949450"/>
          <p14:tracePt t="24489" x="677863" y="1957388"/>
          <p14:tracePt t="24513" x="668338" y="1976438"/>
          <p14:tracePt t="24525" x="668338" y="1985963"/>
          <p14:tracePt t="24539" x="668338" y="1995488"/>
          <p14:tracePt t="24553" x="668338" y="2005013"/>
          <p14:tracePt t="24559" x="668338" y="2014538"/>
          <p14:tracePt t="24568" x="668338" y="2022475"/>
          <p14:tracePt t="24577" x="668338" y="2051050"/>
          <p14:tracePt t="24585" x="668338" y="2070100"/>
          <p14:tracePt t="24597" x="668338" y="2106613"/>
          <p14:tracePt t="24609" x="668338" y="2116138"/>
          <p14:tracePt t="24638" x="668338" y="2125663"/>
          <p14:tracePt t="24701" x="687388" y="2143125"/>
          <p14:tracePt t="24713" x="704850" y="2152650"/>
          <p14:tracePt t="24719" x="704850" y="2162175"/>
          <p14:tracePt t="24727" x="723900" y="2171700"/>
          <p14:tracePt t="24734" x="750888" y="2181225"/>
          <p14:tracePt t="24742" x="769938" y="2198688"/>
          <p14:tracePt t="24753" x="798513" y="2208213"/>
          <p14:tracePt t="24762" x="835025" y="2236788"/>
          <p14:tracePt t="24770" x="863600" y="2246313"/>
          <p14:tracePt t="24781" x="919163" y="2282825"/>
          <p14:tracePt t="24796" x="965200" y="2311400"/>
          <p14:tracePt t="24807" x="984250" y="2319338"/>
          <p14:tracePt t="24813" x="1011238" y="2328863"/>
          <p14:tracePt t="24822" x="1030288" y="2328863"/>
          <p14:tracePt t="24828" x="1039813" y="2328863"/>
          <p14:tracePt t="24835" x="1057275" y="2338388"/>
          <p14:tracePt t="24843" x="1085850" y="2347913"/>
          <p14:tracePt t="24851" x="1095375" y="2347913"/>
          <p14:tracePt t="24860" x="1104900" y="2357438"/>
          <p14:tracePt t="24868" x="1122363" y="2357438"/>
          <p14:tracePt t="24878" x="1141413" y="2357438"/>
          <p14:tracePt t="24880" x="1150938" y="2366963"/>
          <p14:tracePt t="24891" x="1187450" y="2366963"/>
          <p14:tracePt t="24901" x="1206500" y="2366963"/>
          <p14:tracePt t="24916" x="1225550" y="2366963"/>
          <p14:tracePt t="24921" x="1252538" y="2384425"/>
          <p14:tracePt t="24931" x="1271588" y="2384425"/>
          <p14:tracePt t="24936" x="1289050" y="2376488"/>
          <p14:tracePt t="24945" x="1317625" y="2366963"/>
          <p14:tracePt t="24952" x="1336675" y="2366963"/>
          <p14:tracePt t="24959" x="1373188" y="2357438"/>
          <p14:tracePt t="24967" x="1382713" y="2347913"/>
          <p14:tracePt t="24976" x="1419225" y="2338388"/>
          <p14:tracePt t="24985" x="1474788" y="2319338"/>
          <p14:tracePt t="24997" x="1493838" y="2311400"/>
          <p14:tracePt t="25003" x="1522413" y="2311400"/>
          <p14:tracePt t="25011" x="1549400" y="2311400"/>
          <p14:tracePt t="25013" x="1585913" y="2311400"/>
          <p14:tracePt t="25025" x="1614488" y="2311400"/>
          <p14:tracePt t="25030" x="1633538" y="2311400"/>
          <p14:tracePt t="25039" x="1679575" y="2311400"/>
          <p14:tracePt t="25047" x="1735138" y="2311400"/>
          <p14:tracePt t="25054" x="1771650" y="2311400"/>
          <p14:tracePt t="25063" x="1819275" y="2311400"/>
          <p14:tracePt t="25068" x="1855788" y="2311400"/>
          <p14:tracePt t="25077" x="1911350" y="2311400"/>
          <p14:tracePt t="25093" x="1939925" y="2311400"/>
          <p14:tracePt t="25105" x="1966913" y="2328863"/>
          <p14:tracePt t="25110" x="1985963" y="2328863"/>
          <p14:tracePt t="25119" x="1995488" y="2328863"/>
          <p14:tracePt t="25126" x="2012950" y="2338388"/>
          <p14:tracePt t="25134" x="2051050" y="2347913"/>
          <p14:tracePt t="25143" x="2078038" y="2357438"/>
          <p14:tracePt t="25153" x="2097088" y="2357438"/>
          <p14:tracePt t="25155" x="2116138" y="2357438"/>
          <p14:tracePt t="25163" x="2143125" y="2357438"/>
          <p14:tracePt t="25172" x="2181225" y="2357438"/>
          <p14:tracePt t="25184" x="2198688" y="2357438"/>
          <p14:tracePt t="25190" x="2217738" y="2357438"/>
          <p14:tracePt t="25199" x="2227263" y="2357438"/>
          <p14:tracePt t="25204" x="2236788" y="2357438"/>
          <p14:tracePt t="25219" x="2263775" y="2357438"/>
          <p14:tracePt t="25228" x="2282825" y="2357438"/>
          <p14:tracePt t="25235" x="2319338" y="2357438"/>
          <p14:tracePt t="25242" x="2357438" y="2347913"/>
          <p14:tracePt t="25251" x="2374900" y="2328863"/>
          <p14:tracePt t="25260" x="2430463" y="2328863"/>
          <p14:tracePt t="25268" x="2505075" y="2319338"/>
          <p14:tracePt t="25278" x="2524125" y="2319338"/>
          <p14:tracePt t="25284" x="2541588" y="2319338"/>
          <p14:tracePt t="25294" x="2560638" y="2319338"/>
          <p14:tracePt t="25302" x="2589213" y="2311400"/>
          <p14:tracePt t="25308" x="2598738" y="2311400"/>
          <p14:tracePt t="25318" x="2606675" y="2311400"/>
          <p14:tracePt t="25793" x="2662238" y="2311400"/>
          <p14:tracePt t="25799" x="2719388" y="2311400"/>
          <p14:tracePt t="25808" x="2765425" y="2311400"/>
          <p14:tracePt t="25815" x="2830513" y="2311400"/>
          <p14:tracePt t="25823" x="2886075" y="2311400"/>
          <p14:tracePt t="25834" x="2968625" y="2292350"/>
          <p14:tracePt t="25847" x="3052763" y="2282825"/>
          <p14:tracePt t="25858" x="3108325" y="2273300"/>
          <p14:tracePt t="25864" x="3144838" y="2273300"/>
          <p14:tracePt t="25874" x="3192463" y="2255838"/>
          <p14:tracePt t="25880" x="3228975" y="2255838"/>
          <p14:tracePt t="25889" x="3275013" y="2255838"/>
          <p14:tracePt t="25896" x="3313113" y="2255838"/>
          <p14:tracePt t="25904" x="3349625" y="2255838"/>
          <p14:tracePt t="25911" x="3386138" y="2255838"/>
          <p14:tracePt t="25918" x="3405188" y="2255838"/>
          <p14:tracePt t="25927" x="3479800" y="2236788"/>
          <p14:tracePt t="25943" x="3554413" y="2236788"/>
          <p14:tracePt t="25953" x="3571875" y="2236788"/>
          <p14:tracePt t="25958" x="3609975" y="2217738"/>
          <p14:tracePt t="25967" x="3646488" y="2217738"/>
          <p14:tracePt t="25976" x="3692525" y="2208213"/>
          <p14:tracePt t="25984" x="3730625" y="2208213"/>
          <p14:tracePt t="25993" x="3767138" y="2208213"/>
          <p14:tracePt t="25997" x="3803650" y="2208213"/>
          <p14:tracePt t="26005" x="3841750" y="2208213"/>
          <p14:tracePt t="26011" x="3878263" y="2208213"/>
          <p14:tracePt t="26020" x="3914775" y="2208213"/>
          <p14:tracePt t="26032" x="3943350" y="2217738"/>
          <p14:tracePt t="26038" x="3962400" y="2217738"/>
          <p14:tracePt t="26047" x="3971925" y="2217738"/>
          <p14:tracePt t="26055" x="3989388" y="2217738"/>
          <p14:tracePt t="26062" x="4017963" y="2217738"/>
          <p14:tracePt t="26068" x="4035425" y="2217738"/>
          <p14:tracePt t="26076" x="4054475" y="2217738"/>
          <p14:tracePt t="26084" x="4083050" y="2217738"/>
          <p14:tracePt t="26092" x="4129088" y="2217738"/>
          <p14:tracePt t="26099" x="4148138" y="2217738"/>
          <p14:tracePt t="26109" x="4203700" y="2217738"/>
          <p14:tracePt t="26117" x="4324350" y="2236788"/>
          <p14:tracePt t="26130" x="4462463" y="2246313"/>
          <p14:tracePt t="26141" x="4527550" y="2246313"/>
          <p14:tracePt t="26147" x="4602163" y="2246313"/>
          <p14:tracePt t="26156" x="4648200" y="2263775"/>
          <p14:tracePt t="26161" x="4703763" y="2255838"/>
          <p14:tracePt t="26172" x="4751388" y="2255838"/>
          <p14:tracePt t="26178" x="4806950" y="2263775"/>
          <p14:tracePt t="26185" x="4852988" y="2263775"/>
          <p14:tracePt t="26193" x="4908550" y="2263775"/>
          <p14:tracePt t="26201" x="4935538" y="2263775"/>
          <p14:tracePt t="26208" x="5038725" y="2255838"/>
          <p14:tracePt t="26224" x="5159375" y="2246313"/>
          <p14:tracePt t="26235" x="5214938" y="2227263"/>
          <p14:tracePt t="26241" x="5260975" y="2227263"/>
          <p14:tracePt t="26251" x="5307013" y="2227263"/>
          <p14:tracePt t="26257" x="5362575" y="2217738"/>
          <p14:tracePt t="26265" x="5427663" y="2217738"/>
          <p14:tracePt t="26272" x="5483225" y="2217738"/>
          <p14:tracePt t="26279" x="5529263" y="2208213"/>
          <p14:tracePt t="26286" x="5567363" y="2208213"/>
          <p14:tracePt t="26294" x="5622925" y="2208213"/>
          <p14:tracePt t="26304" x="5678488" y="2208213"/>
          <p14:tracePt t="26318" x="5734050" y="2190750"/>
          <p14:tracePt t="26330" x="5770563" y="2190750"/>
          <p14:tracePt t="26336" x="5808663" y="2181225"/>
          <p14:tracePt t="26345" x="5873750" y="2181225"/>
          <p14:tracePt t="26351" x="5929313" y="2152650"/>
          <p14:tracePt t="26360" x="5994400" y="2152650"/>
          <p14:tracePt t="26366" x="6086475" y="2152650"/>
          <p14:tracePt t="26375" x="6180138" y="2125663"/>
          <p14:tracePt t="26385" x="6235700" y="2106613"/>
          <p14:tracePt t="26393" x="6291263" y="2097088"/>
          <p14:tracePt t="26397" x="6383338" y="2087563"/>
          <p14:tracePt t="26411" x="6421438" y="2070100"/>
          <p14:tracePt t="26424" x="6438900" y="2070100"/>
          <p14:tracePt t="26430" x="6448425" y="2070100"/>
          <p14:tracePt t="26508" x="6448425" y="2060575"/>
          <p14:tracePt t="26613" x="6477000" y="2051050"/>
          <p14:tracePt t="26619" x="6494463" y="2051050"/>
          <p14:tracePt t="26627" x="6523038" y="2051050"/>
          <p14:tracePt t="26633" x="6542088" y="2051050"/>
          <p14:tracePt t="26642" x="6550025" y="2060575"/>
          <p14:tracePt t="26649" x="6569075" y="2060575"/>
          <p14:tracePt t="26657" x="6578600" y="2060575"/>
          <p14:tracePt t="26666" x="6605588" y="2070100"/>
          <p14:tracePt t="26676" x="6624638" y="2070100"/>
          <p14:tracePt t="26680" x="6653213" y="2078038"/>
          <p14:tracePt t="26695" x="6699250" y="2078038"/>
          <p14:tracePt t="26707" x="6735763" y="2097088"/>
          <p14:tracePt t="26712" x="6745288" y="2106613"/>
          <p14:tracePt t="26722" x="6764338" y="2106613"/>
          <p14:tracePt t="26728" x="6783388" y="2106613"/>
          <p14:tracePt t="26736" x="6800850" y="2106613"/>
          <p14:tracePt t="26751" x="6829425" y="2106613"/>
          <p14:tracePt t="26758" x="6846888" y="2106613"/>
          <p14:tracePt t="26765" x="6856413" y="2106613"/>
          <p14:tracePt t="26775" x="6875463" y="2116138"/>
          <p14:tracePt t="26781" x="6884988" y="2116138"/>
          <p14:tracePt t="26791" x="6921500" y="2116138"/>
          <p14:tracePt t="26801" x="6931025" y="2125663"/>
          <p14:tracePt t="26811" x="6940550" y="2125663"/>
          <p14:tracePt t="26817" x="6959600" y="2125663"/>
          <p14:tracePt t="26821" x="6967538" y="2125663"/>
          <p14:tracePt t="26833" x="6977063" y="2125663"/>
          <p14:tracePt t="26841" x="6986588" y="2125663"/>
          <p14:tracePt t="26848" x="6996113" y="2125663"/>
          <p14:tracePt t="26860" x="7005638" y="2135188"/>
          <p14:tracePt t="26873" x="7015163" y="2135188"/>
          <p14:tracePt t="27010" x="6986588" y="2152650"/>
          <p14:tracePt t="27020" x="6950075" y="2181225"/>
          <p14:tracePt t="27026" x="6902450" y="2190750"/>
          <p14:tracePt t="27033" x="6745288" y="2227263"/>
          <p14:tracePt t="27042" x="6559550" y="2246313"/>
          <p14:tracePt t="27050" x="6411913" y="2246313"/>
          <p14:tracePt t="27059" x="6226175" y="2246313"/>
          <p14:tracePt t="27071" x="5668963" y="2263775"/>
          <p14:tracePt t="27084" x="5335588" y="2255838"/>
          <p14:tracePt t="27090" x="5010150" y="2255838"/>
          <p14:tracePt t="27099" x="4676775" y="2263775"/>
          <p14:tracePt t="27105" x="4175125" y="2263775"/>
          <p14:tracePt t="27113" x="3813175" y="2263775"/>
          <p14:tracePt t="27120" x="3470275" y="2311400"/>
          <p14:tracePt t="27129" x="3108325" y="2311400"/>
          <p14:tracePt t="27135" x="2867025" y="2311400"/>
          <p14:tracePt t="27142" x="2681288" y="2311400"/>
          <p14:tracePt t="27152" x="2347913" y="2347913"/>
          <p14:tracePt t="27167" x="2032000" y="2347913"/>
          <p14:tracePt t="27178" x="1947863" y="2347913"/>
          <p14:tracePt t="27184" x="1855788" y="2366963"/>
          <p14:tracePt t="27193" x="1763713" y="2376488"/>
          <p14:tracePt t="27201" x="1706563" y="2393950"/>
          <p14:tracePt t="27210" x="1670050" y="2393950"/>
          <p14:tracePt t="27213" x="1633538" y="2393950"/>
          <p14:tracePt t="27221" x="1614488" y="2393950"/>
          <p14:tracePt t="27229" x="1604963" y="2393950"/>
          <p14:tracePt t="27237" x="1585913" y="2393950"/>
          <p14:tracePt t="27245" x="1558925" y="2393950"/>
          <p14:tracePt t="27262" x="1530350" y="2384425"/>
          <p14:tracePt t="27273" x="1512888" y="2384425"/>
          <p14:tracePt t="27279" x="1474788" y="2384425"/>
          <p14:tracePt t="27288" x="1438275" y="2384425"/>
          <p14:tracePt t="27294" x="1419225" y="2384425"/>
          <p14:tracePt t="27302" x="1382713" y="2384425"/>
          <p14:tracePt t="27309" x="1363663" y="2384425"/>
          <p14:tracePt t="27317" x="1336675" y="2384425"/>
          <p14:tracePt t="27326" x="1327150" y="2384425"/>
          <p14:tracePt t="27340" x="1317625" y="2384425"/>
          <p14:tracePt t="27387" x="1308100" y="2384425"/>
          <p14:tracePt t="27396" x="1298575" y="2403475"/>
          <p14:tracePt t="27402" x="1289050" y="2413000"/>
          <p14:tracePt t="27409" x="1271588" y="2432050"/>
          <p14:tracePt t="27417" x="1233488" y="2459038"/>
          <p14:tracePt t="27426" x="1196975" y="2497138"/>
          <p14:tracePt t="27434" x="1141413" y="2524125"/>
          <p14:tracePt t="27442" x="1104900" y="2524125"/>
          <p14:tracePt t="27451" x="1057275" y="2533650"/>
          <p14:tracePt t="27461" x="1047750" y="2533650"/>
          <p14:tracePt t="27467" x="1039813" y="2533650"/>
          <p14:tracePt t="27505" x="1039813" y="2514600"/>
          <p14:tracePt t="27510" x="1039813" y="2505075"/>
          <p14:tracePt t="27520" x="1039813" y="2497138"/>
          <p14:tracePt t="27527" x="1039813" y="2478088"/>
          <p14:tracePt t="27534" x="1047750" y="2478088"/>
          <p14:tracePt t="27543" x="1076325" y="2439988"/>
          <p14:tracePt t="27559" x="1141413" y="2413000"/>
          <p14:tracePt t="27574" x="1187450" y="2393950"/>
          <p14:tracePt t="27588" x="1392238" y="2338388"/>
          <p14:tracePt t="27599" x="1484313" y="2338388"/>
          <p14:tracePt t="27604" x="1558925" y="2328863"/>
          <p14:tracePt t="27614" x="1633538" y="2311400"/>
          <p14:tracePt t="27621" x="1698625" y="2311400"/>
          <p14:tracePt t="27629" x="1754188" y="2311400"/>
          <p14:tracePt t="27637" x="1846263" y="2311400"/>
          <p14:tracePt t="27652" x="1939925" y="2301875"/>
          <p14:tracePt t="27664" x="1985963" y="2301875"/>
          <p14:tracePt t="27670" x="2051050" y="2301875"/>
          <p14:tracePt t="27679" x="2087563" y="2301875"/>
          <p14:tracePt t="27685" x="2124075" y="2301875"/>
          <p14:tracePt t="27693" x="2162175" y="2301875"/>
          <p14:tracePt t="27702" x="2198688" y="2311400"/>
          <p14:tracePt t="27709" x="2217738" y="2311400"/>
          <p14:tracePt t="27717" x="2244725" y="2311400"/>
          <p14:tracePt t="27726" x="2263775" y="2328863"/>
          <p14:tracePt t="27739" x="2282825" y="2328863"/>
          <p14:tracePt t="27748" x="2292350" y="2328863"/>
          <p14:tracePt t="27758" x="2300288" y="2328863"/>
          <p14:tracePt t="27762" x="2309813" y="2328863"/>
          <p14:tracePt t="27777" x="2328863" y="2328863"/>
          <p14:tracePt t="27794" x="2338388" y="2328863"/>
          <p14:tracePt t="27803" x="2347913" y="2328863"/>
          <p14:tracePt t="27810" x="2357438" y="2338388"/>
          <p14:tracePt t="27817" x="2365375" y="2338388"/>
          <p14:tracePt t="27827" x="2384425" y="2347913"/>
          <p14:tracePt t="27842" x="2403475" y="2347913"/>
          <p14:tracePt t="27852" x="2413000" y="2347913"/>
          <p14:tracePt t="27868" x="2420938" y="2347913"/>
          <p14:tracePt t="27874" x="2439988" y="2357438"/>
          <p14:tracePt t="27890" x="2459038" y="2357438"/>
          <p14:tracePt t="27904" x="2468563" y="2366963"/>
          <p14:tracePt t="27911" x="2478088" y="2366963"/>
          <p14:tracePt t="27920" x="2495550" y="2366963"/>
          <p14:tracePt t="27932" x="2495550" y="2376488"/>
          <p14:tracePt t="27939" x="2514600" y="2376488"/>
          <p14:tracePt t="27951" x="2524125" y="2384425"/>
          <p14:tracePt t="27962" x="2533650" y="2384425"/>
          <p14:tracePt t="27977" x="2541588" y="2384425"/>
          <p14:tracePt t="27984" x="2551113" y="2384425"/>
          <p14:tracePt t="27998" x="2560638" y="2393950"/>
          <p14:tracePt t="28005" x="2570163" y="2393950"/>
          <p14:tracePt t="28014" x="2589213" y="2393950"/>
          <p14:tracePt t="28026" x="2589213" y="2403475"/>
          <p14:tracePt t="28033" x="2606675" y="2403475"/>
          <p14:tracePt t="28041" x="2616200" y="2403475"/>
          <p14:tracePt t="28045" x="2635250" y="2403475"/>
          <p14:tracePt t="28060" x="2671763" y="2413000"/>
          <p14:tracePt t="28071" x="2690813" y="2422525"/>
          <p14:tracePt t="28078" x="2727325" y="2422525"/>
          <p14:tracePt t="28085" x="2746375" y="2422525"/>
          <p14:tracePt t="28094" x="2774950" y="2432050"/>
          <p14:tracePt t="28101" x="2811463" y="2449513"/>
          <p14:tracePt t="28109" x="2838450" y="2459038"/>
          <p14:tracePt t="28125" x="2867025" y="2468563"/>
          <p14:tracePt t="28136" x="2895600" y="2468563"/>
          <p14:tracePt t="28150" x="2913063" y="2478088"/>
          <p14:tracePt t="28165" x="2941638" y="2487613"/>
          <p14:tracePt t="28179" x="2951163" y="2487613"/>
          <p14:tracePt t="28187" x="2959100" y="2487613"/>
          <p14:tracePt t="28194" x="2968625" y="2497138"/>
          <p14:tracePt t="28204" x="2978150" y="2505075"/>
          <p14:tracePt t="28230" x="2997200" y="2505075"/>
          <p14:tracePt t="28236" x="2997200" y="2514600"/>
          <p14:tracePt t="28245" x="3006725" y="2514600"/>
          <p14:tracePt t="28259" x="3016250" y="2524125"/>
          <p14:tracePt t="28265" x="3024188" y="2524125"/>
          <p14:tracePt t="28290" x="3043238" y="2524125"/>
          <p14:tracePt t="28313" x="3052763" y="2533650"/>
          <p14:tracePt t="28339" x="3062288" y="2533650"/>
          <p14:tracePt t="28353" x="3071813" y="2533650"/>
          <p14:tracePt t="28360" x="3079750" y="2533650"/>
          <p14:tracePt t="28376" x="3098800" y="2552700"/>
          <p14:tracePt t="28383" x="3117850" y="2552700"/>
          <p14:tracePt t="28392" x="3154363" y="2552700"/>
          <p14:tracePt t="28408" x="3182938" y="2552700"/>
          <p14:tracePt t="28418" x="3192463" y="2552700"/>
          <p14:tracePt t="28424" x="3209925" y="2552700"/>
          <p14:tracePt t="28433" x="3219450" y="2552700"/>
          <p14:tracePt t="28441" x="3228975" y="2552700"/>
          <p14:tracePt t="28454" x="3265488" y="2560638"/>
          <p14:tracePt t="28463" x="3275013" y="2570163"/>
          <p14:tracePt t="28470" x="3294063" y="2570163"/>
          <p14:tracePt t="28477" x="3313113" y="2570163"/>
          <p14:tracePt t="28487" x="3340100" y="2579688"/>
          <p14:tracePt t="28502" x="3376613" y="2589213"/>
          <p14:tracePt t="28513" x="3395663" y="2589213"/>
          <p14:tracePt t="28519" x="3405188" y="2589213"/>
          <p14:tracePt t="28527" x="3424238" y="2589213"/>
          <p14:tracePt t="28536" x="3433763" y="2598738"/>
          <p14:tracePt t="28542" x="3441700" y="2598738"/>
          <p14:tracePt t="28551" x="3460750" y="2598738"/>
          <p14:tracePt t="28563" x="3497263" y="2608263"/>
          <p14:tracePt t="28571" x="3506788" y="2608263"/>
          <p14:tracePt t="28579" x="3516313" y="2608263"/>
          <p14:tracePt t="28586" x="3525838" y="2608263"/>
          <p14:tracePt t="28594" x="3554413" y="2608263"/>
          <p14:tracePt t="28607" x="3571875" y="2608263"/>
          <p14:tracePt t="28613" x="3581400" y="2608263"/>
          <p14:tracePt t="28621" x="3590925" y="2608263"/>
          <p14:tracePt t="28628" x="3609975" y="2608263"/>
          <p14:tracePt t="28636" x="3636963" y="2608263"/>
          <p14:tracePt t="28644" x="3646488" y="2608263"/>
          <p14:tracePt t="28650" x="3656013" y="2608263"/>
          <p14:tracePt t="28659" x="3675063" y="2608263"/>
          <p14:tracePt t="28667" x="3683000" y="2608263"/>
          <p14:tracePt t="28676" x="3692525" y="2608263"/>
          <p14:tracePt t="28684" x="3702050" y="2608263"/>
          <p14:tracePt t="28693" x="3721100" y="2616200"/>
          <p14:tracePt t="28705" x="3730625" y="2616200"/>
          <p14:tracePt t="28721" x="3748088" y="2616200"/>
          <p14:tracePt t="28730" x="3757613" y="2616200"/>
          <p14:tracePt t="28737" x="3767138" y="2616200"/>
          <p14:tracePt t="28745" x="3786188" y="2616200"/>
          <p14:tracePt t="28753" x="3795713" y="2616200"/>
          <p14:tracePt t="28760" x="3832225" y="2616200"/>
          <p14:tracePt t="28769" x="3841750" y="2616200"/>
          <p14:tracePt t="28777" x="3859213" y="2616200"/>
          <p14:tracePt t="28785" x="3914775" y="2598738"/>
          <p14:tracePt t="28796" x="3943350" y="2589213"/>
          <p14:tracePt t="28802" x="3962400" y="2589213"/>
          <p14:tracePt t="28811" x="3979863" y="2589213"/>
          <p14:tracePt t="28817" x="3998913" y="2589213"/>
          <p14:tracePt t="28831" x="4064000" y="2579688"/>
          <p14:tracePt t="28839" x="4083050" y="2570163"/>
          <p14:tracePt t="28847" x="4100513" y="2570163"/>
          <p14:tracePt t="28855" x="4129088" y="2570163"/>
          <p14:tracePt t="28862" x="4138613" y="2570163"/>
          <p14:tracePt t="28870" x="4156075" y="2570163"/>
          <p14:tracePt t="28877" x="4203700" y="2552700"/>
          <p14:tracePt t="28889" x="4240213" y="2552700"/>
          <p14:tracePt t="28896" x="4259263" y="2543175"/>
          <p14:tracePt t="28904" x="4276725" y="2543175"/>
          <p14:tracePt t="28913" x="4314825" y="2543175"/>
          <p14:tracePt t="28921" x="4341813" y="2543175"/>
          <p14:tracePt t="28928" x="4370388" y="2543175"/>
          <p14:tracePt t="28935" x="4397375" y="2543175"/>
          <p14:tracePt t="28942" x="4435475" y="2533650"/>
          <p14:tracePt t="28950" x="4471988" y="2524125"/>
          <p14:tracePt t="28961" x="4491038" y="2524125"/>
          <p14:tracePt t="28962" x="4546600" y="2497138"/>
          <p14:tracePt t="28971" x="4602163" y="2497138"/>
          <p14:tracePt t="28984" x="4648200" y="2468563"/>
          <p14:tracePt t="28999" x="4686300" y="2468563"/>
          <p14:tracePt t="29005" x="4703763" y="2468563"/>
          <p14:tracePt t="29013" x="4722813" y="2459038"/>
          <p14:tracePt t="29020" x="4751388" y="2459038"/>
          <p14:tracePt t="29028" x="4768850" y="2459038"/>
          <p14:tracePt t="29038" x="4778375" y="2449513"/>
          <p14:tracePt t="29046" x="4797425" y="2449513"/>
          <p14:tracePt t="29057" x="4852988" y="2449513"/>
          <p14:tracePt t="29065" x="4899025" y="2449513"/>
          <p14:tracePt t="29078" x="4935538" y="2449513"/>
          <p14:tracePt t="29085" x="4973638" y="2449513"/>
          <p14:tracePt t="29093" x="5000625" y="2449513"/>
          <p14:tracePt t="29104" x="5038725" y="2449513"/>
          <p14:tracePt t="29113" x="5121275" y="2449513"/>
          <p14:tracePt t="29123" x="5149850" y="2449513"/>
          <p14:tracePt t="29130" x="5195888" y="2449513"/>
          <p14:tracePt t="29137" x="5251450" y="2449513"/>
          <p14:tracePt t="29144" x="5297488" y="2449513"/>
          <p14:tracePt t="29151" x="5345113" y="2449513"/>
          <p14:tracePt t="29159" x="5483225" y="2449513"/>
          <p14:tracePt t="29176" x="5586413" y="2449513"/>
          <p14:tracePt t="29188" x="5632450" y="2449513"/>
          <p14:tracePt t="29195" x="5688013" y="2468563"/>
          <p14:tracePt t="29202" x="5734050" y="2468563"/>
          <p14:tracePt t="29209" x="5770563" y="2468563"/>
          <p14:tracePt t="29218" x="5808663" y="2468563"/>
          <p14:tracePt t="29226" x="5827713" y="2468563"/>
          <p14:tracePt t="29235" x="5864225" y="2468563"/>
          <p14:tracePt t="29238" x="5883275" y="2468563"/>
          <p14:tracePt t="29246" x="5919788" y="2468563"/>
          <p14:tracePt t="29254" x="5965825" y="2468563"/>
          <p14:tracePt t="29270" x="6030913" y="2468563"/>
          <p14:tracePt t="29281" x="6086475" y="2468563"/>
          <p14:tracePt t="29287" x="6124575" y="2468563"/>
          <p14:tracePt t="29296" x="6170613" y="2468563"/>
          <p14:tracePt t="29305" x="6207125" y="2468563"/>
          <p14:tracePt t="29313" x="6253163" y="2468563"/>
          <p14:tracePt t="29321" x="6308725" y="2468563"/>
          <p14:tracePt t="29328" x="6337300" y="2468563"/>
          <p14:tracePt t="29335" x="6411913" y="2468563"/>
          <p14:tracePt t="29342" x="6429375" y="2468563"/>
          <p14:tracePt t="29351" x="6550025" y="2468563"/>
          <p14:tracePt t="29364" x="6643688" y="2468563"/>
          <p14:tracePt t="29379" x="6764338" y="2468563"/>
          <p14:tracePt t="29390" x="6810375" y="2459038"/>
          <p14:tracePt t="29397" x="6865938" y="2459038"/>
          <p14:tracePt t="29404" x="6911975" y="2468563"/>
          <p14:tracePt t="29412" x="6950075" y="2468563"/>
          <p14:tracePt t="29419" x="6967538" y="2468563"/>
          <p14:tracePt t="29427" x="7023100" y="2468563"/>
          <p14:tracePt t="29436" x="7042150" y="2468563"/>
          <p14:tracePt t="29445" x="7061200" y="2468563"/>
          <p14:tracePt t="29458" x="7070725" y="2468563"/>
          <p14:tracePt t="29647" x="7051675" y="2478088"/>
          <p14:tracePt t="29659" x="6996113" y="2487613"/>
          <p14:tracePt t="29666" x="6931025" y="2487613"/>
          <p14:tracePt t="29674" x="6838950" y="2487613"/>
          <p14:tracePt t="29684" x="6745288" y="2487613"/>
          <p14:tracePt t="29694" x="6542088" y="2487613"/>
          <p14:tracePt t="29702" x="6429375" y="2487613"/>
          <p14:tracePt t="29710" x="6300788" y="2487613"/>
          <p14:tracePt t="29717" x="6124575" y="2487613"/>
          <p14:tracePt t="29725" x="5762625" y="2487613"/>
          <p14:tracePt t="29742" x="5502275" y="2487613"/>
          <p14:tracePt t="29753" x="5345113" y="2487613"/>
          <p14:tracePt t="29760" x="5159375" y="2459038"/>
          <p14:tracePt t="29767" x="4964113" y="2439988"/>
          <p14:tracePt t="29778" x="4843463" y="2432050"/>
          <p14:tracePt t="29789" x="4611688" y="2393950"/>
          <p14:tracePt t="29797" x="4452938" y="2376488"/>
          <p14:tracePt t="29805" x="4324350" y="2357438"/>
          <p14:tracePt t="29813" x="4156075" y="2328863"/>
          <p14:tracePt t="29822" x="3851275" y="2328863"/>
          <p14:tracePt t="29835" x="3535363" y="2328863"/>
          <p14:tracePt t="29850" x="3154363" y="2347913"/>
          <p14:tracePt t="29862" x="2978150" y="2347913"/>
          <p14:tracePt t="29869" x="2838450" y="2384425"/>
          <p14:tracePt t="29876" x="2662238" y="2403475"/>
          <p14:tracePt t="29884" x="2486025" y="2422525"/>
          <p14:tracePt t="29892" x="2328863" y="2439988"/>
          <p14:tracePt t="29902" x="2189163" y="2459038"/>
          <p14:tracePt t="29905" x="2078038" y="2478088"/>
          <p14:tracePt t="29914" x="1930400" y="2487613"/>
          <p14:tracePt t="29927" x="1836738" y="2505075"/>
          <p14:tracePt t="29928" x="1763713" y="2514600"/>
          <p14:tracePt t="29943" x="1698625" y="2514600"/>
          <p14:tracePt t="29945" x="1633538" y="2514600"/>
          <p14:tracePt t="29956" x="1558925" y="2514600"/>
          <p14:tracePt t="29965" x="1512888" y="2514600"/>
          <p14:tracePt t="29973" x="1457325" y="2543175"/>
          <p14:tracePt t="29977" x="1392238" y="2543175"/>
          <p14:tracePt t="29984" x="1336675" y="2543175"/>
          <p14:tracePt t="29992" x="1298575" y="2543175"/>
          <p14:tracePt t="30000" x="1233488" y="2543175"/>
          <p14:tracePt t="30009" x="1150938" y="2543175"/>
          <p14:tracePt t="30021" x="1112838" y="2543175"/>
          <p14:tracePt t="30027" x="1076325" y="2543175"/>
          <p14:tracePt t="30035" x="1030288" y="2524125"/>
          <p14:tracePt t="30044" x="992188" y="2524125"/>
          <p14:tracePt t="30055" x="919163" y="2524125"/>
          <p14:tracePt t="30070" x="890588" y="2524125"/>
          <p14:tracePt t="30079" x="881063" y="2524125"/>
          <p14:tracePt t="30088" x="871538" y="2524125"/>
          <p14:tracePt t="30096" x="863600" y="2524125"/>
          <p14:tracePt t="30104" x="854075" y="2524125"/>
          <p14:tracePt t="30130" x="844550" y="2524125"/>
          <p14:tracePt t="30167" x="835025" y="2524125"/>
          <p14:tracePt t="30348" x="844550" y="2524125"/>
          <p14:tracePt t="30354" x="854075" y="2524125"/>
          <p14:tracePt t="30362" x="871538" y="2524125"/>
          <p14:tracePt t="30370" x="881063" y="2524125"/>
          <p14:tracePt t="30384" x="927100" y="2524125"/>
          <p14:tracePt t="30391" x="965200" y="2543175"/>
          <p14:tracePt t="30400" x="1047750" y="2552700"/>
          <p14:tracePt t="30412" x="1066800" y="2560638"/>
          <p14:tracePt t="30419" x="1095375" y="2579688"/>
          <p14:tracePt t="30427" x="1112838" y="2589213"/>
          <p14:tracePt t="30441" x="1122363" y="2598738"/>
          <p14:tracePt t="30458" x="1131888" y="2608263"/>
          <p14:tracePt t="30470" x="1141413" y="2616200"/>
          <p14:tracePt t="30485" x="1150938" y="2625725"/>
          <p14:tracePt t="30507" x="1168400" y="2644775"/>
          <p14:tracePt t="30522" x="1177925" y="2644775"/>
          <p14:tracePt t="30526" x="1177925" y="2663825"/>
          <p14:tracePt t="30542" x="1187450" y="2663825"/>
          <p14:tracePt t="30550" x="1206500" y="2690813"/>
          <p14:tracePt t="30573" x="1206500" y="2700338"/>
          <p14:tracePt t="30584" x="1216025" y="2709863"/>
          <p14:tracePt t="30591" x="1225550" y="2719388"/>
          <p14:tracePt t="30619" x="1243013" y="2736850"/>
          <p14:tracePt t="30621" x="1252538" y="2746375"/>
          <p14:tracePt t="30631" x="1262063" y="2746375"/>
          <p14:tracePt t="30639" x="1262063" y="2755900"/>
          <p14:tracePt t="30649" x="1271588" y="2765425"/>
          <p14:tracePt t="30682" x="1281113" y="2765425"/>
          <p14:tracePt t="30724" x="1281113" y="2774950"/>
          <p14:tracePt t="30731" x="1281113" y="2784475"/>
          <p14:tracePt t="30754" x="1281113" y="2794000"/>
          <p14:tracePt t="30768" x="1281113" y="2801938"/>
          <p14:tracePt t="33176" x="1327150" y="2811463"/>
          <p14:tracePt t="33183" x="1382713" y="2830513"/>
          <p14:tracePt t="33192" x="1428750" y="2857500"/>
          <p14:tracePt t="33195" x="1465263" y="2857500"/>
          <p14:tracePt t="33206" x="1522413" y="2876550"/>
          <p14:tracePt t="33214" x="1558925" y="2876550"/>
          <p14:tracePt t="33224" x="1595438" y="2905125"/>
          <p14:tracePt t="33229" x="1614488" y="2905125"/>
          <p14:tracePt t="33235" x="1651000" y="2932113"/>
          <p14:tracePt t="33243" x="1706563" y="2932113"/>
          <p14:tracePt t="33255" x="1735138" y="2941638"/>
          <p14:tracePt t="33264" x="1754188" y="2941638"/>
          <p14:tracePt t="33273" x="1781175" y="2951163"/>
          <p14:tracePt t="33284" x="1809750" y="2951163"/>
          <p14:tracePt t="33293" x="1819275" y="2951163"/>
          <p14:tracePt t="33301" x="1827213" y="2951163"/>
          <p14:tracePt t="33309" x="1846263" y="2951163"/>
          <p14:tracePt t="33322" x="1865313" y="2951163"/>
          <p14:tracePt t="33330" x="1892300" y="2951163"/>
          <p14:tracePt t="33339" x="1947863" y="2941638"/>
          <p14:tracePt t="33354" x="2022475" y="2941638"/>
          <p14:tracePt t="33364" x="2068513" y="2941638"/>
          <p14:tracePt t="33371" x="2124075" y="2951163"/>
          <p14:tracePt t="33379" x="2171700" y="2970213"/>
          <p14:tracePt t="33387" x="2244725" y="2978150"/>
          <p14:tracePt t="33398" x="2347913" y="2978150"/>
          <p14:tracePt t="33409" x="2384425" y="2997200"/>
          <p14:tracePt t="33416" x="2430463" y="3006725"/>
          <p14:tracePt t="33424" x="2486025" y="3006725"/>
          <p14:tracePt t="33433" x="2560638" y="3035300"/>
          <p14:tracePt t="33447" x="2625725" y="3043238"/>
          <p14:tracePt t="33464" x="2690813" y="3062288"/>
          <p14:tracePt t="33473" x="2709863" y="3081338"/>
          <p14:tracePt t="33482" x="2736850" y="3090863"/>
          <p14:tracePt t="33493" x="2782888" y="3108325"/>
          <p14:tracePt t="33500" x="2801938" y="3117850"/>
          <p14:tracePt t="33509" x="2811463" y="3127375"/>
          <p14:tracePt t="33519" x="2830513" y="3136900"/>
          <p14:tracePt t="33528" x="2876550" y="3163888"/>
          <p14:tracePt t="33541" x="2895600" y="3182938"/>
          <p14:tracePt t="33549" x="2922588" y="3201988"/>
          <p14:tracePt t="33558" x="2932113" y="3201988"/>
          <p14:tracePt t="33587" x="2968625" y="3219450"/>
          <p14:tracePt t="33597" x="2987675" y="3228975"/>
          <p14:tracePt t="33611" x="2997200" y="3228975"/>
          <p14:tracePt t="33622" x="3016250" y="3228975"/>
          <p14:tracePt t="33632" x="3024188" y="3228975"/>
          <p14:tracePt t="33640" x="3033713" y="3228975"/>
          <p14:tracePt t="33647" x="3043238" y="3238500"/>
          <p14:tracePt t="33668" x="3062288" y="3238500"/>
          <p14:tracePt t="33682" x="3071813" y="3238500"/>
          <p14:tracePt t="33698" x="3079750" y="3238500"/>
          <p14:tracePt t="33714" x="3098800" y="3238500"/>
          <p14:tracePt t="33733" x="3127375" y="3238500"/>
          <p14:tracePt t="33742" x="3154363" y="3228975"/>
          <p14:tracePt t="33745" x="3173413" y="3228975"/>
          <p14:tracePt t="33760" x="3219450" y="3211513"/>
          <p14:tracePt t="33770" x="3238500" y="3201988"/>
          <p14:tracePt t="33778" x="3275013" y="3201988"/>
          <p14:tracePt t="33787" x="3303588" y="3192463"/>
          <p14:tracePt t="33796" x="3330575" y="3192463"/>
          <p14:tracePt t="33798" x="3359150" y="3192463"/>
          <p14:tracePt t="33808" x="3414713" y="3192463"/>
          <p14:tracePt t="33824" x="3460750" y="3182938"/>
          <p14:tracePt t="33835" x="3470275" y="3182938"/>
          <p14:tracePt t="33842" x="3479800" y="3173413"/>
          <p14:tracePt t="33850" x="3497263" y="3173413"/>
          <p14:tracePt t="33859" x="3506788" y="3173413"/>
          <p14:tracePt t="33871" x="3516313" y="3163888"/>
          <p14:tracePt t="33886" x="3535363" y="3146425"/>
          <p14:tracePt t="34106" x="3544888" y="3146425"/>
          <p14:tracePt t="34118" x="3554413" y="3146425"/>
          <p14:tracePt t="34126" x="3562350" y="3146425"/>
          <p14:tracePt t="34134" x="3571875" y="3146425"/>
          <p14:tracePt t="34136" x="3581400" y="3146425"/>
          <p14:tracePt t="34148" x="3609975" y="3155950"/>
          <p14:tracePt t="34156" x="3627438" y="3155950"/>
          <p14:tracePt t="34164" x="3683000" y="3163888"/>
          <p14:tracePt t="34176" x="3721100" y="3173413"/>
          <p14:tracePt t="34184" x="3757613" y="3192463"/>
          <p14:tracePt t="34194" x="3795713" y="3201988"/>
          <p14:tracePt t="34204" x="3851275" y="3219450"/>
          <p14:tracePt t="34215" x="3897313" y="3248025"/>
          <p14:tracePt t="34227" x="3906838" y="3257550"/>
          <p14:tracePt t="34235" x="3914775" y="3257550"/>
          <p14:tracePt t="34243" x="3924300" y="3257550"/>
          <p14:tracePt t="34255" x="3952875" y="3267075"/>
          <p14:tracePt t="34263" x="3962400" y="3267075"/>
          <p14:tracePt t="34280" x="3971925" y="3276600"/>
          <p14:tracePt t="34343" x="3979863" y="3276600"/>
          <p14:tracePt t="34359" x="3989388" y="3276600"/>
          <p14:tracePt t="34375" x="4008438" y="3276600"/>
          <p14:tracePt t="34386" x="4017963" y="3276600"/>
          <p14:tracePt t="34394" x="4027488" y="3276600"/>
          <p14:tracePt t="34406" x="4044950" y="3276600"/>
          <p14:tracePt t="34416" x="4064000" y="3276600"/>
          <p14:tracePt t="34425" x="4073525" y="3276600"/>
          <p14:tracePt t="34433" x="4092575" y="3276600"/>
          <p14:tracePt t="34441" x="4100513" y="3267075"/>
          <p14:tracePt t="34449" x="4110038" y="3267075"/>
          <p14:tracePt t="34452" x="4129088" y="3267075"/>
          <p14:tracePt t="34469" x="4156075" y="3257550"/>
          <p14:tracePt t="34484" x="4175125" y="3248025"/>
          <p14:tracePt t="34499" x="4184650" y="3248025"/>
          <p14:tracePt t="34510" x="4194175" y="3238500"/>
          <p14:tracePt t="34517" x="4203700" y="3238500"/>
          <p14:tracePt t="34526" x="4213225" y="3238500"/>
          <p14:tracePt t="34535" x="4221163" y="3228975"/>
          <p14:tracePt t="34543" x="4230688" y="3228975"/>
          <p14:tracePt t="34547" x="4240213" y="3228975"/>
          <p14:tracePt t="34554" x="4249738" y="3228975"/>
          <p14:tracePt t="34563" x="4249738" y="3219450"/>
          <p14:tracePt t="34578" x="4259263" y="3219450"/>
          <p14:tracePt t="34998" x="4314825" y="3219450"/>
          <p14:tracePt t="35006" x="4360863" y="3219450"/>
          <p14:tracePt t="35011" x="4435475" y="3219450"/>
          <p14:tracePt t="35018" x="4481513" y="3219450"/>
          <p14:tracePt t="35026" x="4518025" y="3219450"/>
          <p14:tracePt t="35035" x="4565650" y="3219450"/>
          <p14:tracePt t="35050" x="4592638" y="3219450"/>
          <p14:tracePt t="35061" x="4611688" y="3219450"/>
          <p14:tracePt t="35069" x="4621213" y="3219450"/>
          <p14:tracePt t="35079" x="4630738" y="3219450"/>
          <p14:tracePt t="35091" x="4638675" y="3219450"/>
          <p14:tracePt t="35098" x="4648200" y="3219450"/>
          <p14:tracePt t="35111" x="4657725" y="3219450"/>
          <p14:tracePt t="35145" x="4667250" y="3219450"/>
          <p14:tracePt t="35223" x="4686300" y="3211513"/>
          <p14:tracePt t="35235" x="4686300" y="3201988"/>
          <p14:tracePt t="35242" x="4686300" y="3192463"/>
          <p14:tracePt t="35250" x="4694238" y="3182938"/>
          <p14:tracePt t="35279" x="4713288" y="3173413"/>
          <p14:tracePt t="35301" x="4713288" y="3163888"/>
          <p14:tracePt t="35347" x="4722813" y="3155950"/>
          <p14:tracePt t="35358" x="4768850" y="3117850"/>
          <p14:tracePt t="35366" x="4862513" y="3098800"/>
          <p14:tracePt t="35374" x="5019675" y="3081338"/>
          <p14:tracePt t="35382" x="5195888" y="3090863"/>
          <p14:tracePt t="35391" x="5372100" y="3108325"/>
          <p14:tracePt t="35401" x="5715000" y="3163888"/>
          <p14:tracePt t="35412" x="6011863" y="3238500"/>
          <p14:tracePt t="35427" x="6207125" y="3284538"/>
          <p14:tracePt t="35439" x="6253163" y="3284538"/>
          <p14:tracePt t="35446" x="6291263" y="3284538"/>
          <p14:tracePt t="35454" x="6308725" y="3284538"/>
          <p14:tracePt t="35464" x="6318250" y="3284538"/>
          <p14:tracePt t="35474" x="6327775" y="3294063"/>
          <p14:tracePt t="35490" x="6337300" y="3294063"/>
          <p14:tracePt t="35576" x="6346825" y="3294063"/>
          <p14:tracePt t="35598" x="6356350" y="3294063"/>
          <p14:tracePt t="35640" x="6383338" y="3276600"/>
          <p14:tracePt t="35648" x="6383338" y="3238500"/>
          <p14:tracePt t="35658" x="6383338" y="3201988"/>
          <p14:tracePt t="35670" x="6364288" y="3155950"/>
          <p14:tracePt t="35680" x="6356350" y="3117850"/>
          <p14:tracePt t="35688" x="6346825" y="3108325"/>
          <p14:tracePt t="35699" x="6327775" y="3081338"/>
          <p14:tracePt t="35708" x="6291263" y="3043238"/>
          <p14:tracePt t="35721" x="6253163" y="3025775"/>
          <p14:tracePt t="35728" x="6216650" y="2997200"/>
          <p14:tracePt t="35737" x="6197600" y="2987675"/>
          <p14:tracePt t="35740" x="6170613" y="2978150"/>
          <p14:tracePt t="35750" x="6151563" y="2960688"/>
          <p14:tracePt t="35760" x="6115050" y="2951163"/>
          <p14:tracePt t="35771" x="6086475" y="2941638"/>
          <p14:tracePt t="35779" x="6076950" y="2932113"/>
          <p14:tracePt t="35789" x="6030913" y="2932113"/>
          <p14:tracePt t="35802" x="6011863" y="2922588"/>
          <p14:tracePt t="35819" x="5994400" y="2922588"/>
          <p14:tracePt t="35835" x="5984875" y="2922588"/>
          <p14:tracePt t="35850" x="5965825" y="2922588"/>
          <p14:tracePt t="35978" x="6003925" y="2978150"/>
          <p14:tracePt t="35989" x="6059488" y="3016250"/>
          <p14:tracePt t="35998" x="6124575" y="3081338"/>
          <p14:tracePt t="36007" x="6235700" y="3136900"/>
          <p14:tracePt t="36017" x="6272213" y="3155950"/>
          <p14:tracePt t="36026" x="6300788" y="3173413"/>
          <p14:tracePt t="36035" x="6318250" y="3182938"/>
          <p14:tracePt t="36045" x="6337300" y="3182938"/>
          <p14:tracePt t="36055" x="6373813" y="3192463"/>
          <p14:tracePt t="36063" x="6373813" y="3201988"/>
          <p14:tracePt t="36073" x="6392863" y="3201988"/>
          <p14:tracePt t="36086" x="6402388" y="3201988"/>
          <p14:tracePt t="36098" x="6411913" y="3201988"/>
          <p14:tracePt t="36112" x="6421438" y="3201988"/>
          <p14:tracePt t="36120" x="6429375" y="3201988"/>
          <p14:tracePt t="36127" x="6438900" y="3201988"/>
          <p14:tracePt t="36140" x="6467475" y="3201988"/>
          <p14:tracePt t="36140" x="6477000" y="3201988"/>
          <p14:tracePt t="36150" x="6494463" y="3201988"/>
          <p14:tracePt t="36158" x="6513513" y="3201988"/>
          <p14:tracePt t="36167" x="6542088" y="3192463"/>
          <p14:tracePt t="36181" x="6569075" y="3173413"/>
          <p14:tracePt t="36192" x="6588125" y="3173413"/>
          <p14:tracePt t="36200" x="6597650" y="3173413"/>
          <p14:tracePt t="36209" x="6605588" y="3155950"/>
          <p14:tracePt t="36222" x="6624638" y="3136900"/>
          <p14:tracePt t="36230" x="6624638" y="3127375"/>
          <p14:tracePt t="36239" x="6653213" y="3127375"/>
          <p14:tracePt t="36248" x="6662738" y="3108325"/>
          <p14:tracePt t="36250" x="6670675" y="3098800"/>
          <p14:tracePt t="36259" x="6680200" y="3071813"/>
          <p14:tracePt t="36286" x="6689725" y="3043238"/>
          <p14:tracePt t="36301" x="6689725" y="3035300"/>
          <p14:tracePt t="36315" x="6689725" y="3025775"/>
          <p14:tracePt t="36329" x="6689725" y="3016250"/>
          <p14:tracePt t="36340" x="6689725" y="3006725"/>
          <p14:tracePt t="36348" x="6689725" y="2987675"/>
          <p14:tracePt t="36357" x="6680200" y="2978150"/>
          <p14:tracePt t="36370" x="6670675" y="2960688"/>
          <p14:tracePt t="36380" x="6662738" y="2951163"/>
          <p14:tracePt t="36387" x="6653213" y="2941638"/>
          <p14:tracePt t="36397" x="6643688" y="2922588"/>
          <p14:tracePt t="36399" x="6588125" y="2876550"/>
          <p14:tracePt t="36410" x="6550025" y="2849563"/>
          <p14:tracePt t="36418" x="6494463" y="2830513"/>
          <p14:tracePt t="36427" x="6438900" y="2801938"/>
          <p14:tracePt t="36439" x="6226175" y="2719388"/>
          <p14:tracePt t="36449" x="6049963" y="2654300"/>
          <p14:tracePt t="36463" x="5864225" y="2608263"/>
          <p14:tracePt t="36475" x="5789613" y="2589213"/>
          <p14:tracePt t="36482" x="5697538" y="2560638"/>
          <p14:tracePt t="36494" x="5446713" y="2524125"/>
          <p14:tracePt t="36504" x="5289550" y="2524125"/>
          <p14:tracePt t="36513" x="5130800" y="2524125"/>
          <p14:tracePt t="36521" x="5019675" y="2505075"/>
          <p14:tracePt t="36529" x="4879975" y="2505075"/>
          <p14:tracePt t="36540" x="4471988" y="2514600"/>
          <p14:tracePt t="36554" x="4314825" y="2552700"/>
          <p14:tracePt t="36561" x="4184650" y="2552700"/>
          <p14:tracePt t="36570" x="4083050" y="2579688"/>
          <p14:tracePt t="36575" x="3989388" y="2598738"/>
          <p14:tracePt t="36585" x="3851275" y="2616200"/>
          <p14:tracePt t="36594" x="3692525" y="2673350"/>
          <p14:tracePt t="36604" x="3414713" y="2736850"/>
          <p14:tracePt t="36616" x="3275013" y="2774950"/>
          <p14:tracePt t="36625" x="3163888" y="2811463"/>
          <p14:tracePt t="36627" x="3024188" y="2840038"/>
          <p14:tracePt t="36636" x="2765425" y="2914650"/>
          <p14:tracePt t="36650" x="2654300" y="2941638"/>
          <p14:tracePt t="36652" x="2533650" y="2941638"/>
          <p14:tracePt t="36663" x="2439988" y="2978150"/>
          <p14:tracePt t="36671" x="2365375" y="3006725"/>
          <p14:tracePt t="36682" x="2198688" y="3035300"/>
          <p14:tracePt t="36693" x="2106613" y="3071813"/>
          <p14:tracePt t="36703" x="2032000" y="3071813"/>
          <p14:tracePt t="36714" x="1930400" y="3098800"/>
          <p14:tracePt t="36723" x="1882775" y="3098800"/>
          <p14:tracePt t="36734" x="1781175" y="3117850"/>
          <p14:tracePt t="36743" x="1754188" y="3136900"/>
          <p14:tracePt t="36748" x="1716088" y="3146425"/>
          <p14:tracePt t="36757" x="1698625" y="3146425"/>
          <p14:tracePt t="36767" x="1679575" y="3146425"/>
          <p14:tracePt t="36777" x="1643063" y="3155950"/>
          <p14:tracePt t="36787" x="1624013" y="3163888"/>
          <p14:tracePt t="36801" x="1604963" y="3163888"/>
          <p14:tracePt t="36809" x="1595438" y="3173413"/>
          <p14:tracePt t="36819" x="1585913" y="3182938"/>
          <p14:tracePt t="36829" x="1558925" y="3201988"/>
          <p14:tracePt t="36841" x="1549400" y="3219450"/>
          <p14:tracePt t="36852" x="1539875" y="3228975"/>
          <p14:tracePt t="36861" x="1539875" y="3238500"/>
          <p14:tracePt t="36871" x="1530350" y="3248025"/>
          <p14:tracePt t="36881" x="1530350" y="3257550"/>
          <p14:tracePt t="36949" x="1530350" y="3267075"/>
          <p14:tracePt t="36990" x="1549400" y="3284538"/>
          <p14:tracePt t="37013" x="1568450" y="3294063"/>
          <p14:tracePt t="37029" x="1577975" y="3303588"/>
          <p14:tracePt t="37041" x="1585913" y="3303588"/>
          <p14:tracePt t="37048" x="1595438" y="3303588"/>
          <p14:tracePt t="37057" x="1614488" y="3303588"/>
          <p14:tracePt t="37069" x="1633538" y="3303588"/>
          <p14:tracePt t="37078" x="1633538" y="3313113"/>
          <p14:tracePt t="37086" x="1651000" y="3313113"/>
          <p14:tracePt t="37099" x="1670050" y="3322638"/>
          <p14:tracePt t="37108" x="1716088" y="3332163"/>
          <p14:tracePt t="37123" x="1763713" y="3340100"/>
          <p14:tracePt t="37135" x="1781175" y="3349625"/>
          <p14:tracePt t="37142" x="1836738" y="3368675"/>
          <p14:tracePt t="37155" x="1882775" y="3387725"/>
          <p14:tracePt t="37165" x="1892300" y="3387725"/>
          <p14:tracePt t="37175" x="1911350" y="3397250"/>
          <p14:tracePt t="37185" x="1930400" y="3405188"/>
          <p14:tracePt t="37193" x="1939925" y="3405188"/>
          <p14:tracePt t="55294" x="1846263" y="3405188"/>
          <p14:tracePt t="55306" x="1754188" y="3405188"/>
          <p14:tracePt t="55315" x="1643063" y="3405188"/>
          <p14:tracePt t="55325" x="1438275" y="3424238"/>
          <p14:tracePt t="55335" x="1344613" y="3443288"/>
          <p14:tracePt t="55346" x="1252538" y="3443288"/>
          <p14:tracePt t="55348" x="1131888" y="3479800"/>
          <p14:tracePt t="55357" x="1085850" y="3489325"/>
          <p14:tracePt t="55367" x="1011238" y="3498850"/>
          <p14:tracePt t="55372" x="936625" y="3535363"/>
          <p14:tracePt t="55381" x="900113" y="3544888"/>
          <p14:tracePt t="55394" x="825500" y="3573463"/>
          <p14:tracePt t="55405" x="779463" y="3581400"/>
          <p14:tracePt t="55415" x="769938" y="3590925"/>
          <p14:tracePt t="55428" x="733425" y="3646488"/>
          <p14:tracePt t="55438" x="714375" y="3675063"/>
          <p14:tracePt t="55448" x="695325" y="3711575"/>
          <p14:tracePt t="55449" x="677863" y="3749675"/>
          <p14:tracePt t="55460" x="677863" y="3767138"/>
          <p14:tracePt t="55471" x="649288" y="3814763"/>
          <p14:tracePt t="55482" x="630238" y="3860800"/>
          <p14:tracePt t="55495" x="630238" y="3879850"/>
          <p14:tracePt t="55508" x="612775" y="3906838"/>
          <p14:tracePt t="55551" x="630238" y="3916363"/>
          <p14:tracePt t="55560" x="658813" y="3925888"/>
          <p14:tracePt t="55573" x="695325" y="3935413"/>
          <p14:tracePt t="55582" x="733425" y="3935413"/>
          <p14:tracePt t="55592" x="909638" y="3952875"/>
          <p14:tracePt t="55603" x="1047750" y="3952875"/>
          <p14:tracePt t="55613" x="1225550" y="3952875"/>
          <p14:tracePt t="55624" x="1604963" y="3990975"/>
          <p14:tracePt t="55633" x="1781175" y="4008438"/>
          <p14:tracePt t="55643" x="2012950" y="4064000"/>
          <p14:tracePt t="55654" x="2625725" y="4232275"/>
          <p14:tracePt t="55667" x="2857500" y="4305300"/>
          <p14:tracePt t="55677" x="3033713" y="4343400"/>
          <p14:tracePt t="55688" x="3303588" y="4379913"/>
          <p14:tracePt t="55697" x="3395663" y="4379913"/>
          <p14:tracePt t="55707" x="3451225" y="4379913"/>
          <p14:tracePt t="55718" x="3554413" y="4360863"/>
          <p14:tracePt t="55727" x="3609975" y="4333875"/>
          <p14:tracePt t="55737" x="3656013" y="4324350"/>
          <p14:tracePt t="55739" x="3738563" y="4278313"/>
          <p14:tracePt t="55750" x="3868738" y="4203700"/>
          <p14:tracePt t="55761" x="3906838" y="4176713"/>
          <p14:tracePt t="55764" x="3979863" y="4148138"/>
          <p14:tracePt t="55776" x="4017963" y="4121150"/>
          <p14:tracePt t="55785" x="4064000" y="4111625"/>
          <p14:tracePt t="55796" x="4138613" y="4083050"/>
          <p14:tracePt t="55806" x="4156075" y="4073525"/>
          <p14:tracePt t="55816" x="4184650" y="4073525"/>
          <p14:tracePt t="55821" x="4221163" y="4064000"/>
          <p14:tracePt t="55830" x="4259263" y="4046538"/>
          <p14:tracePt t="55842" x="4406900" y="4046538"/>
          <p14:tracePt t="55856" x="4471988" y="4037013"/>
          <p14:tracePt t="55865" x="4510088" y="4037013"/>
          <p14:tracePt t="55876" x="4565650" y="4037013"/>
          <p14:tracePt t="55886" x="4573588" y="4037013"/>
          <p14:tracePt t="55899" x="4583113" y="4037013"/>
          <p14:tracePt t="55914" x="4592638" y="4037013"/>
          <p14:tracePt t="55929" x="4602163" y="4037013"/>
          <p14:tracePt t="55953" x="4621213" y="4037013"/>
          <p14:tracePt t="55965" x="4630738" y="4037013"/>
          <p14:tracePt t="55974" x="4657725" y="4027488"/>
          <p14:tracePt t="55984" x="4694238" y="4008438"/>
          <p14:tracePt t="55994" x="4722813" y="4000500"/>
          <p14:tracePt t="56005" x="4741863" y="4000500"/>
          <p14:tracePt t="56018" x="4759325" y="3981450"/>
          <p14:tracePt t="56029" x="4778375" y="3981450"/>
          <p14:tracePt t="56039" x="4806950" y="3981450"/>
          <p14:tracePt t="56049" x="4806950" y="3971925"/>
          <p14:tracePt t="56060" x="4814888" y="3962400"/>
          <p14:tracePt t="56064" x="4824413" y="3962400"/>
          <p14:tracePt t="56085" x="4833938" y="3952875"/>
          <p14:tracePt t="56089" x="4843463" y="3943350"/>
          <p14:tracePt t="56098" x="4862513" y="3935413"/>
          <p14:tracePt t="56110" x="4908550" y="3906838"/>
          <p14:tracePt t="56120" x="4918075" y="3897313"/>
          <p14:tracePt t="56132" x="4945063" y="3879850"/>
          <p14:tracePt t="56143" x="4964113" y="3860800"/>
          <p14:tracePt t="56154" x="4973638" y="3860800"/>
          <p14:tracePt t="56189" x="4983163" y="3860800"/>
          <p14:tracePt t="56218" x="4991100" y="3860800"/>
          <p14:tracePt t="56331" x="4983163" y="3851275"/>
          <p14:tracePt t="56342" x="4964113" y="3851275"/>
          <p14:tracePt t="56352" x="4954588" y="3841750"/>
          <p14:tracePt t="56363" x="4908550" y="3841750"/>
          <p14:tracePt t="56373" x="4889500" y="3832225"/>
          <p14:tracePt t="56384" x="4833938" y="3814763"/>
          <p14:tracePt t="56386" x="4814888" y="3805238"/>
          <p14:tracePt t="56395" x="4759325" y="3795713"/>
          <p14:tracePt t="56405" x="4667250" y="3759200"/>
          <p14:tracePt t="56409" x="4500563" y="3711575"/>
          <p14:tracePt t="56421" x="4406900" y="3702050"/>
          <p14:tracePt t="56425" x="4351338" y="3675063"/>
          <p14:tracePt t="56436" x="4314825" y="3656013"/>
          <p14:tracePt t="56439" x="4276725" y="3646488"/>
          <p14:tracePt t="56450" x="4240213" y="3638550"/>
          <p14:tracePt t="56461" x="4221163" y="3619500"/>
          <p14:tracePt t="56472" x="4175125" y="3609975"/>
          <p14:tracePt t="56482" x="4138613" y="3609975"/>
          <p14:tracePt t="56492" x="4110038" y="3600450"/>
          <p14:tracePt t="56494" x="4092575" y="3600450"/>
          <p14:tracePt t="56505" x="4017963" y="3600450"/>
          <p14:tracePt t="56517" x="3933825" y="3600450"/>
          <p14:tracePt t="56530" x="3868738" y="3600450"/>
          <p14:tracePt t="56538" x="3832225" y="3590925"/>
          <p14:tracePt t="56551" x="3748088" y="3573463"/>
          <p14:tracePt t="56563" x="3721100" y="3573463"/>
          <p14:tracePt t="56567" x="3683000" y="3581400"/>
          <p14:tracePt t="56576" x="3675063" y="3581400"/>
          <p14:tracePt t="56589" x="3636963" y="3573463"/>
          <p14:tracePt t="56599" x="3581400" y="3573463"/>
          <p14:tracePt t="56613" x="3506788" y="3563938"/>
          <p14:tracePt t="56624" x="3489325" y="3563938"/>
          <p14:tracePt t="56634" x="3433763" y="3563938"/>
          <p14:tracePt t="56644" x="3349625" y="3563938"/>
          <p14:tracePt t="56654" x="3303588" y="3563938"/>
          <p14:tracePt t="56664" x="3275013" y="3554413"/>
          <p14:tracePt t="56675" x="3200400" y="3554413"/>
          <p14:tracePt t="56685" x="3182938" y="3554413"/>
          <p14:tracePt t="56695" x="3127375" y="3554413"/>
          <p14:tracePt t="56707" x="3079750" y="3554413"/>
          <p14:tracePt t="56723" x="3052763" y="3554413"/>
          <p14:tracePt t="56734" x="3043238" y="3554413"/>
          <p14:tracePt t="56744" x="3024188" y="3554413"/>
          <p14:tracePt t="56754" x="3006725" y="3554413"/>
          <p14:tracePt t="56922" x="3016250" y="3563938"/>
          <p14:tracePt t="56930" x="3043238" y="3563938"/>
          <p14:tracePt t="56943" x="3071813" y="3581400"/>
          <p14:tracePt t="56953" x="3089275" y="3590925"/>
          <p14:tracePt t="56963" x="3127375" y="3590925"/>
          <p14:tracePt t="56965" x="3144838" y="3590925"/>
          <p14:tracePt t="56975" x="3257550" y="3619500"/>
          <p14:tracePt t="56987" x="3303588" y="3629025"/>
          <p14:tracePt t="56991" x="3359150" y="3638550"/>
          <p14:tracePt t="57001" x="3405188" y="3656013"/>
          <p14:tracePt t="57011" x="3460750" y="3665538"/>
          <p14:tracePt t="57022" x="3581400" y="3694113"/>
          <p14:tracePt t="57032" x="3636963" y="3694113"/>
          <p14:tracePt t="57045" x="3683000" y="3702050"/>
          <p14:tracePt t="57047" x="3738563" y="3721100"/>
          <p14:tracePt t="57056" x="3776663" y="3730625"/>
          <p14:tracePt t="57070" x="3878263" y="3740150"/>
          <p14:tracePt t="57081" x="3914775" y="3740150"/>
          <p14:tracePt t="57087" x="3952875" y="3740150"/>
          <p14:tracePt t="57096" x="3971925" y="3740150"/>
          <p14:tracePt t="57098" x="4008438" y="3759200"/>
          <p14:tracePt t="57111" x="4044950" y="3759200"/>
          <p14:tracePt t="57120" x="4083050" y="3767138"/>
          <p14:tracePt t="57131" x="4165600" y="3767138"/>
          <p14:tracePt t="57141" x="4240213" y="3795713"/>
          <p14:tracePt t="57151" x="4305300" y="3795713"/>
          <p14:tracePt t="57163" x="4481513" y="3822700"/>
          <p14:tracePt t="57179" x="4537075" y="3822700"/>
          <p14:tracePt t="57191" x="4556125" y="3822700"/>
          <p14:tracePt t="57194" x="4565650" y="3822700"/>
          <p14:tracePt t="57205" x="4573588" y="3832225"/>
          <p14:tracePt t="57215" x="4602163" y="3832225"/>
          <p14:tracePt t="57229" x="4611688" y="3832225"/>
          <p14:tracePt t="57241" x="4621213" y="3832225"/>
          <p14:tracePt t="57258" x="4648200" y="3832225"/>
          <p14:tracePt t="57278" x="4667250" y="3832225"/>
          <p14:tracePt t="57287" x="4686300" y="3832225"/>
          <p14:tracePt t="57299" x="4703763" y="3832225"/>
          <p14:tracePt t="57319" x="4741863" y="3832225"/>
          <p14:tracePt t="57328" x="4751388" y="3832225"/>
          <p14:tracePt t="57339" x="4768850" y="3832225"/>
          <p14:tracePt t="57354" x="4814888" y="3832225"/>
          <p14:tracePt t="57368" x="4862513" y="3822700"/>
          <p14:tracePt t="57384" x="4908550" y="3822700"/>
          <p14:tracePt t="57394" x="4927600" y="3822700"/>
          <p14:tracePt t="57406" x="4945063" y="3822700"/>
          <p14:tracePt t="57407" x="4964113" y="3822700"/>
          <p14:tracePt t="57417" x="5000625" y="3822700"/>
          <p14:tracePt t="57431" x="5048250" y="3822700"/>
          <p14:tracePt t="57439" x="5065713" y="3822700"/>
          <p14:tracePt t="57450" x="5084763" y="3822700"/>
          <p14:tracePt t="57461" x="5111750" y="3822700"/>
          <p14:tracePt t="57474" x="5130800" y="3822700"/>
          <p14:tracePt t="57479" x="5149850" y="3822700"/>
          <p14:tracePt t="57487" x="5159375" y="3822700"/>
          <p14:tracePt t="57497" x="5176838" y="3822700"/>
          <p14:tracePt t="57509" x="5214938" y="3822700"/>
          <p14:tracePt t="57521" x="5224463" y="3822700"/>
          <p14:tracePt t="57525" x="5241925" y="3822700"/>
          <p14:tracePt t="57533" x="5251450" y="3822700"/>
          <p14:tracePt t="57543" x="5270500" y="3832225"/>
          <p14:tracePt t="57555" x="5289550" y="3832225"/>
          <p14:tracePt t="57567" x="5297488" y="3832225"/>
          <p14:tracePt t="57582" x="5316538" y="3832225"/>
          <p14:tracePt t="57590" x="5335588" y="3832225"/>
          <p14:tracePt t="57602" x="5353050" y="3832225"/>
          <p14:tracePt t="57613" x="5362575" y="3832225"/>
          <p14:tracePt t="57626" x="5400675" y="3832225"/>
          <p14:tracePt t="57636" x="5427663" y="3832225"/>
          <p14:tracePt t="57650" x="5456238" y="3832225"/>
          <p14:tracePt t="57672" x="5483225" y="3832225"/>
          <p14:tracePt t="57683" x="5521325" y="3832225"/>
          <p14:tracePt t="57693" x="5538788" y="3832225"/>
          <p14:tracePt t="57696" x="5557838" y="3822700"/>
          <p14:tracePt t="57705" x="5567363" y="3822700"/>
          <p14:tracePt t="57715" x="5586413" y="3822700"/>
          <p14:tracePt t="57726" x="5641975" y="3822700"/>
          <p14:tracePt t="57745" x="5688013" y="3822700"/>
          <p14:tracePt t="57756" x="5715000" y="3822700"/>
          <p14:tracePt t="57759" x="5743575" y="3832225"/>
          <p14:tracePt t="57770" x="5762625" y="3832225"/>
          <p14:tracePt t="57779" x="5770563" y="3841750"/>
          <p14:tracePt t="57792" x="5799138" y="3841750"/>
          <p14:tracePt t="57803" x="5827713" y="3841750"/>
          <p14:tracePt t="57807" x="5835650" y="3841750"/>
          <p14:tracePt t="57816" x="5854700" y="3841750"/>
          <p14:tracePt t="57828" x="5883275" y="3841750"/>
          <p14:tracePt t="57838" x="5900738" y="3851275"/>
          <p14:tracePt t="57851" x="5910263" y="3851275"/>
          <p14:tracePt t="57860" x="5929313" y="3851275"/>
          <p14:tracePt t="57872" x="5975350" y="3851275"/>
          <p14:tracePt t="57884" x="5994400" y="3851275"/>
          <p14:tracePt t="57894" x="6011863" y="3851275"/>
          <p14:tracePt t="57907" x="6030913" y="3851275"/>
          <p14:tracePt t="57916" x="6059488" y="3851275"/>
          <p14:tracePt t="57933" x="6086475" y="3841750"/>
          <p14:tracePt t="57944" x="6086475" y="3832225"/>
          <p14:tracePt t="57957" x="6105525" y="3832225"/>
          <p14:tracePt t="57958" x="6115050" y="3822700"/>
          <p14:tracePt t="57968" x="6124575" y="3814763"/>
          <p14:tracePt t="57980" x="6151563" y="3814763"/>
          <p14:tracePt t="57990" x="6161088" y="3805238"/>
          <p14:tracePt t="58002" x="6180138" y="3795713"/>
          <p14:tracePt t="58014" x="6188075" y="3795713"/>
          <p14:tracePt t="58025" x="6216650" y="3786188"/>
          <p14:tracePt t="58038" x="6226175" y="3786188"/>
          <p14:tracePt t="58053" x="6235700" y="3776663"/>
          <p14:tracePt t="58062" x="6245225" y="3776663"/>
          <p14:tracePt t="58074" x="6253163" y="3759200"/>
          <p14:tracePt t="58086" x="6262688" y="3759200"/>
          <p14:tracePt t="58090" x="6272213" y="3749675"/>
          <p14:tracePt t="58099" x="6281738" y="3749675"/>
          <p14:tracePt t="58111" x="6291263" y="3740150"/>
          <p14:tracePt t="58133" x="6300788" y="3730625"/>
          <p14:tracePt t="58143" x="6308725" y="3730625"/>
          <p14:tracePt t="58169" x="6318250" y="3721100"/>
          <p14:tracePt t="58177" x="6327775" y="3721100"/>
          <p14:tracePt t="58200" x="6337300" y="3711575"/>
          <p14:tracePt t="58225" x="6346825" y="3711575"/>
          <p14:tracePt t="58235" x="6346825" y="3702050"/>
          <p14:tracePt t="58246" x="6364288" y="3702050"/>
          <p14:tracePt t="58256" x="6364288" y="3694113"/>
          <p14:tracePt t="58266" x="6373813" y="3694113"/>
          <p14:tracePt t="58277" x="6392863" y="3694113"/>
          <p14:tracePt t="58290" x="6402388" y="3684588"/>
          <p14:tracePt t="58302" x="6421438" y="3675063"/>
          <p14:tracePt t="58313" x="6429375" y="3675063"/>
          <p14:tracePt t="58324" x="6438900" y="3675063"/>
          <p14:tracePt t="58336" x="6448425" y="3665538"/>
          <p14:tracePt t="58346" x="6467475" y="3656013"/>
          <p14:tracePt t="58356" x="6477000" y="3656013"/>
          <p14:tracePt t="58372" x="6484938" y="3656013"/>
          <p14:tracePt t="58388" x="6494463" y="3656013"/>
          <p14:tracePt t="58403" x="6513513" y="3646488"/>
          <p14:tracePt t="58427" x="6523038" y="3646488"/>
          <p14:tracePt t="58444" x="6532563" y="3646488"/>
          <p14:tracePt t="58459" x="6532563" y="3638550"/>
          <p14:tracePt t="58486" x="6542088" y="3638550"/>
          <p14:tracePt t="58497" x="6542088" y="3629025"/>
          <p14:tracePt t="58513" x="6550025" y="3629025"/>
          <p14:tracePt t="58545" x="6550025" y="3619500"/>
          <p14:tracePt t="58686" x="6559550" y="3619500"/>
          <p14:tracePt t="58763" x="6569075" y="3619500"/>
          <p14:tracePt t="58874" x="6569075" y="3609975"/>
          <p14:tracePt t="58902" x="6578600" y="3609975"/>
          <p14:tracePt t="58916" x="6588125" y="3600450"/>
          <p14:tracePt t="68033" x="6662738" y="3629025"/>
          <p14:tracePt t="68043" x="6764338" y="3675063"/>
          <p14:tracePt t="68048" x="6884988" y="3730625"/>
          <p14:tracePt t="68058" x="7061200" y="3822700"/>
          <p14:tracePt t="68069" x="7135813" y="3860800"/>
          <p14:tracePt t="68073" x="7172325" y="3879850"/>
          <p14:tracePt t="68088" x="7218363" y="3897313"/>
          <p14:tracePt t="68102" x="7227888" y="3906838"/>
          <p14:tracePt t="68182" x="7227888" y="3887788"/>
          <p14:tracePt t="68192" x="7227888" y="3879850"/>
          <p14:tracePt t="68207" x="7208838" y="3841750"/>
          <p14:tracePt t="68218" x="7172325" y="3795713"/>
          <p14:tracePt t="68223" x="7088188" y="3740150"/>
          <p14:tracePt t="68234" x="6996113" y="3684588"/>
          <p14:tracePt t="68236" x="6894513" y="3656013"/>
          <p14:tracePt t="68247" x="6680200" y="3554413"/>
          <p14:tracePt t="68260" x="6484938" y="3470275"/>
          <p14:tracePt t="68272" x="6346825" y="3414713"/>
          <p14:tracePt t="68278" x="6161088" y="3349625"/>
          <p14:tracePt t="68287" x="5975350" y="3276600"/>
          <p14:tracePt t="68294" x="5818188" y="3238500"/>
          <p14:tracePt t="68303" x="5697538" y="3201988"/>
          <p14:tracePt t="68308" x="5538788" y="3146425"/>
          <p14:tracePt t="68319" x="5400675" y="3098800"/>
          <p14:tracePt t="68324" x="5241925" y="3081338"/>
          <p14:tracePt t="68334" x="5075238" y="3025775"/>
          <p14:tracePt t="68341" x="4806950" y="2960688"/>
          <p14:tracePt t="68353" x="4527550" y="2886075"/>
          <p14:tracePt t="68366" x="4360863" y="2830513"/>
          <p14:tracePt t="68372" x="4203700" y="2794000"/>
          <p14:tracePt t="68381" x="4092575" y="2765425"/>
          <p14:tracePt t="68396" x="3943350" y="2746375"/>
          <p14:tracePt t="68407" x="3897313" y="2755900"/>
          <p14:tracePt t="68410" x="3868738" y="2755900"/>
          <p14:tracePt t="68420" x="3822700" y="2755900"/>
          <p14:tracePt t="68425" x="3786188" y="2774950"/>
          <p14:tracePt t="68435" x="3767138" y="2774950"/>
          <p14:tracePt t="68450" x="3738563" y="2801938"/>
          <p14:tracePt t="68461" x="3730625" y="2811463"/>
          <p14:tracePt t="68474" x="3702050" y="2830513"/>
          <p14:tracePt t="68485" x="3692525" y="2840038"/>
          <p14:tracePt t="68497" x="3675063" y="2857500"/>
          <p14:tracePt t="68508" x="3675063" y="2867025"/>
          <p14:tracePt t="68511" x="3665538" y="2876550"/>
          <p14:tracePt t="68528" x="3656013" y="2895600"/>
          <p14:tracePt t="68543" x="3636963" y="2951163"/>
          <p14:tracePt t="68554" x="3636963" y="2970213"/>
          <p14:tracePt t="68565" x="3636963" y="2978150"/>
          <p14:tracePt t="68578" x="3636963" y="3006725"/>
          <p14:tracePt t="68589" x="3627438" y="3043238"/>
          <p14:tracePt t="68600" x="3627438" y="3052763"/>
          <p14:tracePt t="68612" x="3627438" y="3071813"/>
          <p14:tracePt t="68625" x="3627438" y="3090863"/>
          <p14:tracePt t="68636" x="3627438" y="3108325"/>
          <p14:tracePt t="68653" x="3627438" y="3117850"/>
          <p14:tracePt t="68664" x="3627438" y="3127375"/>
          <p14:tracePt t="68678" x="3627438" y="3146425"/>
          <p14:tracePt t="68700" x="3636963" y="3192463"/>
          <p14:tracePt t="68711" x="3646488" y="3201988"/>
          <p14:tracePt t="68724" x="3646488" y="3228975"/>
          <p14:tracePt t="68736" x="3646488" y="3248025"/>
          <p14:tracePt t="68749" x="3656013" y="3248025"/>
          <p14:tracePt t="68778" x="3665538" y="3276600"/>
          <p14:tracePt t="68787" x="3675063" y="3284538"/>
          <p14:tracePt t="68799" x="3702050" y="3322638"/>
          <p14:tracePt t="68800" x="3738563" y="3349625"/>
          <p14:tracePt t="68811" x="3859213" y="3452813"/>
          <p14:tracePt t="68825" x="3971925" y="3535363"/>
          <p14:tracePt t="68837" x="4027488" y="3563938"/>
          <p14:tracePt t="68852" x="4100513" y="3600450"/>
          <p14:tracePt t="68862" x="4119563" y="3609975"/>
          <p14:tracePt t="68874" x="4156075" y="3619500"/>
          <p14:tracePt t="68885" x="4175125" y="3629025"/>
          <p14:tracePt t="68889" x="4184650" y="3629025"/>
          <p14:tracePt t="68904" x="4240213" y="3638550"/>
          <p14:tracePt t="68920" x="4259263" y="3656013"/>
          <p14:tracePt t="68931" x="4276725" y="3665538"/>
          <p14:tracePt t="68952" x="4286250" y="3675063"/>
          <p14:tracePt t="68963" x="4295775" y="3675063"/>
          <p14:tracePt t="68975" x="4305300" y="3675063"/>
          <p14:tracePt t="68987" x="4305300" y="3684588"/>
          <p14:tracePt t="68999" x="4332288" y="3694113"/>
          <p14:tracePt t="69015" x="4370388" y="3711575"/>
          <p14:tracePt t="69026" x="4397375" y="3721100"/>
          <p14:tracePt t="69045" x="4527550" y="3776663"/>
          <p14:tracePt t="69056" x="4583113" y="3786188"/>
          <p14:tracePt t="69071" x="4686300" y="3822700"/>
          <p14:tracePt t="69084" x="4797425" y="3879850"/>
          <p14:tracePt t="69096" x="4908550" y="3935413"/>
          <p14:tracePt t="69111" x="5019675" y="3990975"/>
          <p14:tracePt t="69124" x="5111750" y="4046538"/>
          <p14:tracePt t="69136" x="5159375" y="4073525"/>
          <p14:tracePt t="69142" x="5214938" y="4102100"/>
          <p14:tracePt t="69152" x="5251450" y="4121150"/>
          <p14:tracePt t="69157" x="5297488" y="4148138"/>
          <p14:tracePt t="69168" x="5345113" y="4157663"/>
          <p14:tracePt t="69170" x="5362575" y="4176713"/>
          <p14:tracePt t="69181" x="5418138" y="4203700"/>
          <p14:tracePt t="69195" x="5511800" y="4249738"/>
          <p14:tracePt t="69958" x="5427663" y="4305300"/>
          <p14:tracePt t="69973" x="5372100" y="4305300"/>
          <p14:tracePt t="69985" x="5316538" y="4305300"/>
          <p14:tracePt t="69987" x="5280025" y="4305300"/>
          <p14:tracePt t="69997" x="5232400" y="4305300"/>
          <p14:tracePt t="70009" x="5176838" y="4287838"/>
          <p14:tracePt t="70020" x="5075238" y="4278313"/>
          <p14:tracePt t="70030" x="5029200" y="4268788"/>
          <p14:tracePt t="70042" x="4908550" y="4268788"/>
          <p14:tracePt t="70055" x="4768850" y="4232275"/>
          <p14:tracePt t="70067" x="4648200" y="4222750"/>
          <p14:tracePt t="70079" x="4611688" y="4222750"/>
          <p14:tracePt t="70083" x="4565650" y="4213225"/>
          <p14:tracePt t="70093" x="4510088" y="4213225"/>
          <p14:tracePt t="70108" x="4445000" y="4194175"/>
          <p14:tracePt t="70122" x="4351338" y="4184650"/>
          <p14:tracePt t="70134" x="4249738" y="4176713"/>
          <p14:tracePt t="70145" x="4129088" y="4148138"/>
          <p14:tracePt t="70157" x="4054475" y="4129088"/>
          <p14:tracePt t="70162" x="4017963" y="4129088"/>
          <p14:tracePt t="70173" x="3971925" y="4121150"/>
          <p14:tracePt t="70175" x="3962400" y="4121150"/>
          <p14:tracePt t="70186" x="3924300" y="4121150"/>
          <p14:tracePt t="70198" x="3914775" y="4121150"/>
          <p14:tracePt t="70614" x="3897313" y="4121150"/>
          <p14:tracePt t="70623" x="3859213" y="4121150"/>
          <p14:tracePt t="70635" x="3757613" y="4092575"/>
          <p14:tracePt t="70649" x="3581400" y="4027488"/>
          <p14:tracePt t="70660" x="3451225" y="4008438"/>
          <p14:tracePt t="70663" x="3284538" y="3962400"/>
          <p14:tracePt t="70673" x="3127375" y="3925888"/>
          <p14:tracePt t="70686" x="2987675" y="3887788"/>
          <p14:tracePt t="70686" x="2847975" y="3870325"/>
          <p14:tracePt t="70698" x="2616200" y="3822700"/>
          <p14:tracePt t="70711" x="2365375" y="3786188"/>
          <p14:tracePt t="70726" x="2198688" y="3759200"/>
          <p14:tracePt t="70738" x="2133600" y="3740150"/>
          <p14:tracePt t="70743" x="2078038" y="3730625"/>
          <p14:tracePt t="70753" x="2012950" y="3730625"/>
          <p14:tracePt t="70767" x="1882775" y="3702050"/>
          <p14:tracePt t="70780" x="1763713" y="3675063"/>
          <p14:tracePt t="70794" x="1633538" y="3629025"/>
          <p14:tracePt t="70806" x="1530350" y="3590925"/>
          <p14:tracePt t="70817" x="1474788" y="3590925"/>
          <p14:tracePt t="70821" x="1438275" y="3581400"/>
          <p14:tracePt t="70832" x="1419225" y="3573463"/>
          <p14:tracePt t="70844" x="1373188" y="3573463"/>
          <p14:tracePt t="70858" x="1354138" y="3573463"/>
          <p14:tracePt t="70869" x="1336675" y="3573463"/>
          <p14:tracePt t="70881" x="1327150" y="3573463"/>
          <p14:tracePt t="70886" x="1289050" y="3581400"/>
          <p14:tracePt t="70896" x="1281113" y="3581400"/>
          <p14:tracePt t="70901" x="1271588" y="3590925"/>
          <p14:tracePt t="70911" x="1252538" y="3590925"/>
          <p14:tracePt t="70917" x="1243013" y="3600450"/>
          <p14:tracePt t="70927" x="1233488" y="3600450"/>
          <p14:tracePt t="70929" x="1233488" y="3609975"/>
          <p14:tracePt t="70940" x="1225550" y="3609975"/>
          <p14:tracePt t="70952" x="1216025" y="3619500"/>
          <p14:tracePt t="70969" x="1196975" y="3638550"/>
          <p14:tracePt t="70980" x="1177925" y="3665538"/>
          <p14:tracePt t="70993" x="1168400" y="3675063"/>
          <p14:tracePt t="71006" x="1160463" y="3684588"/>
          <p14:tracePt t="71010" x="1160463" y="3694113"/>
          <p14:tracePt t="71032" x="1141413" y="3711575"/>
          <p14:tracePt t="71046" x="1141413" y="3721100"/>
          <p14:tracePt t="71049" x="1131888" y="3721100"/>
          <p14:tracePt t="71071" x="1095375" y="3786188"/>
          <p14:tracePt t="71087" x="1076325" y="3805238"/>
          <p14:tracePt t="71097" x="1066800" y="3841750"/>
          <p14:tracePt t="71100" x="1066800" y="3860800"/>
          <p14:tracePt t="71111" x="1047750" y="3879850"/>
          <p14:tracePt t="71124" x="1030288" y="3925888"/>
          <p14:tracePt t="71137" x="1020763" y="3990975"/>
          <p14:tracePt t="71149" x="1020763" y="4000500"/>
          <p14:tracePt t="71153" x="1011238" y="4008438"/>
          <p14:tracePt t="71164" x="1011238" y="4017963"/>
          <p14:tracePt t="71169" x="992188" y="4037013"/>
          <p14:tracePt t="71194" x="992188" y="4056063"/>
          <p14:tracePt t="71223" x="992188" y="4064000"/>
          <p14:tracePt t="71233" x="992188" y="4073525"/>
          <p14:tracePt t="71245" x="992188" y="4092575"/>
          <p14:tracePt t="71256" x="992188" y="4102100"/>
          <p14:tracePt t="71268" x="992188" y="4138613"/>
          <p14:tracePt t="71279" x="992188" y="4157663"/>
          <p14:tracePt t="71292" x="984250" y="4184650"/>
          <p14:tracePt t="71304" x="984250" y="4213225"/>
          <p14:tracePt t="71317" x="974725" y="4268788"/>
          <p14:tracePt t="71329" x="974725" y="4305300"/>
          <p14:tracePt t="71331" x="974725" y="4370388"/>
          <p14:tracePt t="71342" x="974725" y="4389438"/>
          <p14:tracePt t="71347" x="974725" y="4445000"/>
          <p14:tracePt t="71357" x="955675" y="4546600"/>
          <p14:tracePt t="71368" x="955675" y="4611688"/>
          <p14:tracePt t="71372" x="946150" y="4705350"/>
          <p14:tracePt t="71383" x="946150" y="4741863"/>
          <p14:tracePt t="71397" x="927100" y="4826000"/>
          <p14:tracePt t="71411" x="919163" y="4918075"/>
          <p14:tracePt t="71422" x="919163" y="4964113"/>
          <p14:tracePt t="71435" x="909638" y="5103813"/>
          <p14:tracePt t="71446" x="890588" y="5197475"/>
          <p14:tracePt t="71451" x="871538" y="5400675"/>
          <p14:tracePt t="71462" x="871538" y="5465763"/>
          <p14:tracePt t="71466" x="863600" y="5521325"/>
          <p14:tracePt t="71477" x="863600" y="5567363"/>
          <p14:tracePt t="71491" x="844550" y="5670550"/>
          <p14:tracePt t="71503" x="835025" y="5707063"/>
          <p14:tracePt t="71517" x="835025" y="5808663"/>
          <p14:tracePt t="71521" x="825500" y="5865813"/>
          <p14:tracePt t="71531" x="825500" y="5911850"/>
          <p14:tracePt t="71535" x="806450" y="5948363"/>
          <p14:tracePt t="71546" x="806450" y="6022975"/>
          <p14:tracePt t="71560" x="806450" y="6078538"/>
          <p14:tracePt t="71570" x="806450" y="6088063"/>
          <p14:tracePt t="71581" x="806450" y="6105525"/>
          <p14:tracePt t="71593" x="806450" y="6124575"/>
          <p14:tracePt t="71654" x="806450" y="6097588"/>
          <p14:tracePt t="71665" x="815975" y="6059488"/>
          <p14:tracePt t="71679" x="863600" y="5892800"/>
          <p14:tracePt t="71692" x="890588" y="5818188"/>
          <p14:tracePt t="71693" x="936625" y="5716588"/>
          <p14:tracePt t="71704" x="992188" y="5624513"/>
          <p14:tracePt t="71716" x="1112838" y="5364163"/>
          <p14:tracePt t="71733" x="1363663" y="4686300"/>
          <p14:tracePt t="71745" x="1447800" y="4454525"/>
          <p14:tracePt t="71748" x="1522413" y="4249738"/>
          <p14:tracePt t="71759" x="1558925" y="4111625"/>
          <p14:tracePt t="71765" x="1585913" y="3971925"/>
          <p14:tracePt t="71775" x="1624013" y="3897313"/>
          <p14:tracePt t="71780" x="1643063" y="3841750"/>
          <p14:tracePt t="71791" x="1660525" y="3786188"/>
          <p14:tracePt t="71796" x="1670050" y="3767138"/>
          <p14:tracePt t="71807" x="1679575" y="3740150"/>
          <p14:tracePt t="71812" x="1689100" y="3730625"/>
          <p14:tracePt t="71826" x="1698625" y="3702050"/>
          <p14:tracePt t="71970" x="1679575" y="3702050"/>
          <p14:tracePt t="71983" x="1660525" y="3711575"/>
          <p14:tracePt t="71993" x="1614488" y="3805238"/>
          <p14:tracePt t="72006" x="1585913" y="3943350"/>
          <p14:tracePt t="72019" x="1585913" y="4000500"/>
          <p14:tracePt t="72031" x="1577975" y="4102100"/>
          <p14:tracePt t="72043" x="1577975" y="4121150"/>
          <p14:tracePt t="72057" x="1577975" y="4148138"/>
          <p14:tracePt t="72072" x="1568450" y="4184650"/>
          <p14:tracePt t="72083" x="1549400" y="4222750"/>
          <p14:tracePt t="72087" x="1549400" y="4241800"/>
          <p14:tracePt t="72098" x="1549400" y="4249738"/>
          <p14:tracePt t="72100" x="1549400" y="4259263"/>
          <p14:tracePt t="72111" x="1549400" y="4314825"/>
          <p14:tracePt t="72122" x="1539875" y="4360863"/>
          <p14:tracePt t="72127" x="1530350" y="4389438"/>
          <p14:tracePt t="72137" x="1530350" y="4454525"/>
          <p14:tracePt t="72141" x="1530350" y="4491038"/>
          <p14:tracePt t="72157" x="1512888" y="4565650"/>
          <p14:tracePt t="72172" x="1503363" y="4611688"/>
          <p14:tracePt t="72183" x="1503363" y="4630738"/>
          <p14:tracePt t="72195" x="1503363" y="4649788"/>
          <p14:tracePt t="72209" x="1503363" y="4667250"/>
          <p14:tracePt t="72222" x="1503363" y="4714875"/>
          <p14:tracePt t="72236" x="1503363" y="4732338"/>
          <p14:tracePt t="72247" x="1503363" y="4751388"/>
          <p14:tracePt t="72261" x="1503363" y="4770438"/>
          <p14:tracePt t="72272" x="1503363" y="4779963"/>
          <p14:tracePt t="72274" x="1503363" y="4787900"/>
          <p14:tracePt t="72287" x="1503363" y="4806950"/>
          <p14:tracePt t="72298" x="1503363" y="4816475"/>
          <p14:tracePt t="72325" x="1503363" y="4826000"/>
          <p14:tracePt t="72335" x="1503363" y="4835525"/>
          <p14:tracePt t="72347" x="1503363" y="4852988"/>
          <p14:tracePt t="72360" x="1503363" y="4900613"/>
          <p14:tracePt t="72371" x="1503363" y="4937125"/>
          <p14:tracePt t="72383" x="1493838" y="4992688"/>
          <p14:tracePt t="72395" x="1484313" y="5067300"/>
          <p14:tracePt t="72408" x="1465263" y="5141913"/>
          <p14:tracePt t="72427" x="1457325" y="5178425"/>
          <p14:tracePt t="72437" x="1457325" y="5205413"/>
          <p14:tracePt t="72439" x="1447800" y="5243513"/>
          <p14:tracePt t="72449" x="1447800" y="5253038"/>
          <p14:tracePt t="72463" x="1419225" y="5318125"/>
          <p14:tracePt t="72474" x="1419225" y="5364163"/>
          <p14:tracePt t="72487" x="1409700" y="5383213"/>
          <p14:tracePt t="72502" x="1409700" y="5400675"/>
          <p14:tracePt t="72514" x="1401763" y="5429250"/>
          <p14:tracePt t="72525" x="1401763" y="5438775"/>
          <p14:tracePt t="72529" x="1401763" y="5456238"/>
          <p14:tracePt t="72543" x="1401763" y="5475288"/>
          <p14:tracePt t="72554" x="1401763" y="5494338"/>
          <p14:tracePt t="72568" x="1401763" y="5549900"/>
          <p14:tracePt t="72580" x="1401763" y="5605463"/>
          <p14:tracePt t="72593" x="1401763" y="5614988"/>
          <p14:tracePt t="72604" x="1401763" y="5624513"/>
          <p14:tracePt t="72617" x="1401763" y="5661025"/>
          <p14:tracePt t="72629" x="1392238" y="5680075"/>
          <p14:tracePt t="72643" x="1392238" y="5697538"/>
          <p14:tracePt t="72655" x="1392238" y="5726113"/>
          <p14:tracePt t="72668" x="1382713" y="5753100"/>
          <p14:tracePt t="72681" x="1382713" y="5781675"/>
          <p14:tracePt t="72695" x="1382713" y="5827713"/>
          <p14:tracePt t="72708" x="1382713" y="5865813"/>
          <p14:tracePt t="72719" x="1373188" y="5892800"/>
          <p14:tracePt t="72733" x="1373188" y="5921375"/>
          <p14:tracePt t="72745" x="1363663" y="5938838"/>
          <p14:tracePt t="72757" x="1363663" y="5957888"/>
          <p14:tracePt t="72770" x="1363663" y="6003925"/>
          <p14:tracePt t="72783" x="1363663" y="6022975"/>
          <p14:tracePt t="72801" x="1344613" y="6049963"/>
          <p14:tracePt t="72817" x="1344613" y="6069013"/>
          <p14:tracePt t="72841" x="1344613" y="6088063"/>
          <p14:tracePt t="72854" x="1344613" y="6105525"/>
          <p14:tracePt t="72866" x="1344613" y="6124575"/>
          <p14:tracePt t="72880" x="1336675" y="6143625"/>
          <p14:tracePt t="72891" x="1336675" y="6170613"/>
          <p14:tracePt t="72905" x="1336675" y="6189663"/>
          <p14:tracePt t="72917" x="1336675" y="6208713"/>
          <p14:tracePt t="72929" x="1336675" y="6226175"/>
          <p14:tracePt t="72941" x="1327150" y="6264275"/>
          <p14:tracePt t="72952" x="1327150" y="6283325"/>
          <p14:tracePt t="72964" x="1327150" y="6310313"/>
          <p14:tracePt t="72978" x="1317625" y="6346825"/>
          <p14:tracePt t="72991" x="1317625" y="6365875"/>
          <p14:tracePt t="73006" x="1317625" y="6403975"/>
          <p14:tracePt t="73021" x="1317625" y="6411913"/>
          <p14:tracePt t="73031" x="1317625" y="6421438"/>
          <p14:tracePt t="73044" x="1317625" y="6440488"/>
          <p14:tracePt t="73056" x="1317625" y="6459538"/>
          <p14:tracePt t="73068" x="1317625" y="6496050"/>
          <p14:tracePt t="73080" x="1317625" y="6505575"/>
          <p14:tracePt t="73093" x="1317625" y="6532563"/>
          <p14:tracePt t="73109" x="1308100" y="6561138"/>
          <p14:tracePt t="73122" x="1308100" y="6588125"/>
          <p14:tracePt t="73134" x="1308100" y="6597650"/>
          <p14:tracePt t="73138" x="1308100" y="6626225"/>
          <p14:tracePt t="73149" x="1308100" y="6645275"/>
          <p14:tracePt t="73161" x="1298575" y="6662738"/>
          <p14:tracePt t="73173" x="1298575" y="6681788"/>
          <p14:tracePt t="73188" x="1298575" y="6691313"/>
          <p14:tracePt t="73200" x="1298575" y="6700838"/>
          <p14:tracePt t="73303" x="1289050" y="6691313"/>
          <p14:tracePt t="73314" x="1289050" y="6672263"/>
          <p14:tracePt t="73329" x="1289050" y="6597650"/>
          <p14:tracePt t="73341" x="1289050" y="6477000"/>
          <p14:tracePt t="73353" x="1289050" y="6346825"/>
          <p14:tracePt t="73365" x="1327150" y="5948363"/>
          <p14:tracePt t="73378" x="1363663" y="5791200"/>
          <p14:tracePt t="73381" x="1382713" y="5661025"/>
          <p14:tracePt t="73394" x="1419225" y="5540375"/>
          <p14:tracePt t="73398" x="1428750" y="5400675"/>
          <p14:tracePt t="73412" x="1465263" y="5197475"/>
          <p14:tracePt t="73427" x="1493838" y="5021263"/>
          <p14:tracePt t="73444" x="1493838" y="4946650"/>
          <p14:tracePt t="73460" x="1493838" y="4891088"/>
          <p14:tracePt t="73473" x="1493838" y="4862513"/>
          <p14:tracePt t="73479" x="1493838" y="4852988"/>
          <p14:tracePt t="73491" x="1493838" y="4826000"/>
          <p14:tracePt t="73503" x="1493838" y="4797425"/>
          <p14:tracePt t="73517" x="1493838" y="4751388"/>
          <p14:tracePt t="73530" x="1474788" y="4722813"/>
          <p14:tracePt t="73542" x="1465263" y="4686300"/>
          <p14:tracePt t="73554" x="1465263" y="4676775"/>
          <p14:tracePt t="73571" x="1457325" y="4659313"/>
          <p14:tracePt t="73595" x="1457325" y="4640263"/>
          <p14:tracePt t="73608" x="1447800" y="4621213"/>
          <p14:tracePt t="73621" x="1428750" y="4594225"/>
          <p14:tracePt t="73633" x="1419225" y="4565650"/>
          <p14:tracePt t="73647" x="1409700" y="4556125"/>
          <p14:tracePt t="73660" x="1401763" y="4538663"/>
          <p14:tracePt t="73673" x="1392238" y="4510088"/>
          <p14:tracePt t="73688" x="1373188" y="4500563"/>
          <p14:tracePt t="73701" x="1373188" y="4491038"/>
          <p14:tracePt t="73702" x="1344613" y="4473575"/>
          <p14:tracePt t="73714" x="1327150" y="4445000"/>
          <p14:tracePt t="73727" x="1281113" y="4389438"/>
          <p14:tracePt t="73739" x="1252538" y="4352925"/>
          <p14:tracePt t="73742" x="1243013" y="4343400"/>
          <p14:tracePt t="73754" x="1225550" y="4324350"/>
          <p14:tracePt t="73769" x="1196975" y="4305300"/>
          <p14:tracePt t="73784" x="1177925" y="4287838"/>
          <p14:tracePt t="73797" x="1141413" y="4278313"/>
          <p14:tracePt t="73809" x="1122363" y="4268788"/>
          <p14:tracePt t="73824" x="1104900" y="4268788"/>
          <p14:tracePt t="73836" x="1076325" y="4268788"/>
          <p14:tracePt t="73849" x="1066800" y="4268788"/>
          <p14:tracePt t="73862" x="1047750" y="4268788"/>
          <p14:tracePt t="73874" x="1030288" y="4268788"/>
          <p14:tracePt t="73886" x="1011238" y="4278313"/>
          <p14:tracePt t="73899" x="974725" y="4297363"/>
          <p14:tracePt t="73924" x="965200" y="4297363"/>
          <p14:tracePt t="73936" x="955675" y="4305300"/>
          <p14:tracePt t="73948" x="936625" y="4314825"/>
          <p14:tracePt t="73964" x="936625" y="4324350"/>
          <p14:tracePt t="73974" x="927100" y="4333875"/>
          <p14:tracePt t="73989" x="919163" y="4352925"/>
          <p14:tracePt t="74002" x="900113" y="4360863"/>
          <p14:tracePt t="74185" x="1122363" y="4418013"/>
          <p14:tracePt t="74198" x="1289050" y="4464050"/>
          <p14:tracePt t="74211" x="1382713" y="4481513"/>
          <p14:tracePt t="74214" x="1457325" y="4481513"/>
          <p14:tracePt t="74225" x="1530350" y="4491038"/>
          <p14:tracePt t="74239" x="1651000" y="4510088"/>
          <p14:tracePt t="74251" x="1689100" y="4519613"/>
          <p14:tracePt t="74253" x="1735138" y="4519613"/>
          <p14:tracePt t="74265" x="1771650" y="4519613"/>
          <p14:tracePt t="74269" x="1819275" y="4519613"/>
          <p14:tracePt t="74281" x="1874838" y="4519613"/>
          <p14:tracePt t="74293" x="1911350" y="4510088"/>
          <p14:tracePt t="74304" x="1930400" y="4500563"/>
          <p14:tracePt t="74318" x="1957388" y="4481513"/>
          <p14:tracePt t="74330" x="1957388" y="4473575"/>
          <p14:tracePt t="74334" x="1976438" y="4454525"/>
          <p14:tracePt t="74345" x="1985963" y="4445000"/>
          <p14:tracePt t="74347" x="2003425" y="4425950"/>
          <p14:tracePt t="74359" x="2003425" y="4398963"/>
          <p14:tracePt t="74363" x="2032000" y="4389438"/>
          <p14:tracePt t="74375" x="2041525" y="4343400"/>
          <p14:tracePt t="74390" x="2041525" y="4278313"/>
          <p14:tracePt t="74409" x="2041525" y="4203700"/>
          <p14:tracePt t="74427" x="1939925" y="4017963"/>
          <p14:tracePt t="74445" x="1781175" y="3879850"/>
          <p14:tracePt t="74466" x="1177925" y="3694113"/>
          <p14:tracePt t="74482" x="1039813" y="3694113"/>
          <p14:tracePt t="74494" x="1001713" y="3702050"/>
          <p14:tracePt t="74497" x="984250" y="3702050"/>
          <p14:tracePt t="74508" x="955675" y="3711575"/>
          <p14:tracePt t="74513" x="936625" y="3721100"/>
          <p14:tracePt t="74523" x="919163" y="3721100"/>
          <p14:tracePt t="74539" x="900113" y="3740150"/>
          <p14:tracePt t="74545" x="871538" y="3776663"/>
          <p14:tracePt t="74555" x="844550" y="3822700"/>
          <p14:tracePt t="74561" x="835025" y="3943350"/>
          <p14:tracePt t="74572" x="835025" y="3971925"/>
          <p14:tracePt t="74573" x="854075" y="4027488"/>
          <p14:tracePt t="74587" x="854075" y="4046538"/>
          <p14:tracePt t="74592" x="854075" y="4056063"/>
          <p14:tracePt t="74603" x="863600" y="4064000"/>
          <p14:tracePt t="74638" x="946150" y="4148138"/>
          <p14:tracePt t="74649" x="1001713" y="4167188"/>
          <p14:tracePt t="74653" x="1066800" y="4194175"/>
          <p14:tracePt t="74666" x="1141413" y="4213225"/>
          <p14:tracePt t="74671" x="1233488" y="4222750"/>
          <p14:tracePt t="74682" x="1327150" y="4222750"/>
          <p14:tracePt t="74685" x="1419225" y="4222750"/>
          <p14:tracePt t="74696" x="1530350" y="4222750"/>
          <p14:tracePt t="74710" x="1698625" y="4203700"/>
          <p14:tracePt t="74725" x="1827213" y="4157663"/>
          <p14:tracePt t="74737" x="1846263" y="4138613"/>
          <p14:tracePt t="74740" x="1874838" y="4129088"/>
          <p14:tracePt t="74752" x="1939925" y="4017963"/>
          <p14:tracePt t="74765" x="1947863" y="3962400"/>
          <p14:tracePt t="74779" x="1947863" y="3925888"/>
          <p14:tracePt t="74792" x="1947863" y="3916363"/>
          <p14:tracePt t="74793" x="1939925" y="3906838"/>
          <p14:tracePt t="74806" x="1892300" y="3887788"/>
          <p14:tracePt t="74819" x="1809750" y="3860800"/>
          <p14:tracePt t="74831" x="1754188" y="3851275"/>
          <p14:tracePt t="74834" x="1643063" y="3832225"/>
          <p14:tracePt t="74847" x="1298575" y="3795713"/>
          <p14:tracePt t="74861" x="1076325" y="3795713"/>
          <p14:tracePt t="74874" x="919163" y="3805238"/>
          <p14:tracePt t="74886" x="863600" y="3814763"/>
          <p14:tracePt t="74898" x="806450" y="3841750"/>
          <p14:tracePt t="74915" x="750888" y="3916363"/>
          <p14:tracePt t="74928" x="723900" y="3990975"/>
          <p14:tracePt t="74942" x="723900" y="4046538"/>
          <p14:tracePt t="74954" x="742950" y="4073525"/>
          <p14:tracePt t="74966" x="760413" y="4092575"/>
          <p14:tracePt t="74978" x="788988" y="4111625"/>
          <p14:tracePt t="75004" x="984250" y="4157663"/>
          <p14:tracePt t="75016" x="1363663" y="4194175"/>
          <p14:tracePt t="75031" x="1836738" y="4092575"/>
          <p14:tracePt t="75046" x="2003425" y="3990975"/>
          <p14:tracePt t="75061" x="2133600" y="3822700"/>
          <p14:tracePt t="75074" x="2162175" y="3767138"/>
          <p14:tracePt t="75077" x="2171700" y="3721100"/>
          <p14:tracePt t="75089" x="2171700" y="3711575"/>
          <p14:tracePt t="75102" x="2171700" y="3675063"/>
          <p14:tracePt t="75128" x="2106613" y="3656013"/>
          <p14:tracePt t="75142" x="2051050" y="3656013"/>
          <p14:tracePt t="75156" x="1920875" y="3656013"/>
          <p14:tracePt t="75167" x="1800225" y="3675063"/>
          <p14:tracePt t="75179" x="1643063" y="3675063"/>
          <p14:tracePt t="75180" x="1465263" y="3675063"/>
          <p14:tracePt t="75193" x="1382713" y="3675063"/>
          <p14:tracePt t="75195" x="1281113" y="3711575"/>
          <p14:tracePt t="75206" x="1206500" y="3740150"/>
          <p14:tracePt t="75213" x="1131888" y="3822700"/>
          <p14:tracePt t="75224" x="1085850" y="3841750"/>
          <p14:tracePt t="75237" x="1020763" y="3971925"/>
          <p14:tracePt t="75251" x="1001713" y="4046538"/>
          <p14:tracePt t="75264" x="1001713" y="4083050"/>
          <p14:tracePt t="75282" x="1001713" y="4092575"/>
          <p14:tracePt t="75320" x="1011238" y="4102100"/>
          <p14:tracePt t="75341" x="1141413" y="4148138"/>
          <p14:tracePt t="75351" x="1252538" y="4176713"/>
          <p14:tracePt t="75365" x="1530350" y="4249738"/>
          <p14:tracePt t="75377" x="1846263" y="4259263"/>
          <p14:tracePt t="75392" x="2041525" y="4213225"/>
          <p14:tracePt t="75404" x="2133600" y="4176713"/>
          <p14:tracePt t="75411" x="2292350" y="4102100"/>
          <p14:tracePt t="75422" x="2365375" y="4017963"/>
          <p14:tracePt t="75439" x="2430463" y="3870325"/>
          <p14:tracePt t="75451" x="2430463" y="3860800"/>
          <p14:tracePt t="75452" x="2430463" y="3832225"/>
          <p14:tracePt t="75465" x="2430463" y="3805238"/>
          <p14:tracePt t="75479" x="2413000" y="3786188"/>
          <p14:tracePt t="75491" x="2338388" y="3740150"/>
          <p14:tracePt t="75494" x="2282825" y="3730625"/>
          <p14:tracePt t="75505" x="2078038" y="3711575"/>
          <p14:tracePt t="75518" x="1651000" y="3675063"/>
          <p14:tracePt t="75533" x="1252538" y="3638550"/>
          <p14:tracePt t="75545" x="1076325" y="3638550"/>
          <p14:tracePt t="75559" x="742950" y="3619500"/>
          <p14:tracePt t="75571" x="566738" y="3619500"/>
          <p14:tracePt t="75585" x="417513" y="3656013"/>
          <p14:tracePt t="75599" x="250825" y="3814763"/>
          <p14:tracePt t="75611" x="250825" y="3952875"/>
          <p14:tracePt t="75623" x="250825" y="3981450"/>
          <p14:tracePt t="75638" x="250825" y="4008438"/>
          <p14:tracePt t="75653" x="260350" y="4027488"/>
          <p14:tracePt t="75682" x="427038" y="4129088"/>
          <p14:tracePt t="75693" x="566738" y="4222750"/>
          <p14:tracePt t="75706" x="723900" y="4333875"/>
          <p14:tracePt t="75718" x="798513" y="4360863"/>
          <p14:tracePt t="75723" x="854075" y="4408488"/>
          <p14:tracePt t="75734" x="919163" y="4454525"/>
          <p14:tracePt t="75737" x="965200" y="4464050"/>
          <p14:tracePt t="75749" x="1001713" y="4473575"/>
          <p14:tracePt t="75754" x="1020763" y="4473575"/>
          <p14:tracePt t="75766" x="1047750" y="4473575"/>
          <p14:tracePt t="75768" x="1085850" y="4473575"/>
          <p14:tracePt t="75780" x="1095375" y="4473575"/>
          <p14:tracePt t="75796" x="1131888" y="4445000"/>
          <p14:tracePt t="75799" x="1187450" y="4360863"/>
          <p14:tracePt t="75812" x="1216025" y="4324350"/>
          <p14:tracePt t="75815" x="1225550" y="4305300"/>
          <p14:tracePt t="75827" x="1243013" y="4278313"/>
          <p14:tracePt t="75842" x="1336675" y="4129088"/>
          <p14:tracePt t="75856" x="1438275" y="3935413"/>
          <p14:tracePt t="75870" x="1539875" y="3694113"/>
          <p14:tracePt t="75883" x="1558925" y="3600450"/>
          <p14:tracePt t="75884" x="1568450" y="3563938"/>
          <p14:tracePt t="75896" x="1577975" y="3498850"/>
          <p14:tracePt t="75911" x="1568450" y="3470275"/>
          <p14:tracePt t="75926" x="1549400" y="3452813"/>
          <p14:tracePt t="75938" x="1512888" y="3424238"/>
          <p14:tracePt t="75942" x="1457325" y="3414713"/>
          <p14:tracePt t="75954" x="1409700" y="3414713"/>
          <p14:tracePt t="75957" x="1354138" y="3414713"/>
          <p14:tracePt t="75970" x="1289050" y="3414713"/>
          <p14:tracePt t="75975" x="1252538" y="3424238"/>
          <p14:tracePt t="75990" x="1095375" y="3489325"/>
          <p14:tracePt t="76005" x="1020763" y="3544888"/>
          <p14:tracePt t="76017" x="984250" y="3573463"/>
          <p14:tracePt t="76021" x="936625" y="3609975"/>
          <p14:tracePt t="76032" x="900113" y="3665538"/>
          <p14:tracePt t="76037" x="871538" y="3721100"/>
          <p14:tracePt t="76048" x="854075" y="3767138"/>
          <p14:tracePt t="76053" x="844550" y="3841750"/>
          <p14:tracePt t="76067" x="854075" y="3925888"/>
          <p14:tracePt t="76082" x="863600" y="3943350"/>
          <p14:tracePt t="76098" x="871538" y="3971925"/>
          <p14:tracePt t="76109" x="881063" y="3971925"/>
          <p14:tracePt t="76122" x="919163" y="4000500"/>
          <p14:tracePt t="76123" x="927100" y="4008438"/>
          <p14:tracePt t="76139" x="1030288" y="4064000"/>
          <p14:tracePt t="76151" x="1150938" y="4111625"/>
          <p14:tracePt t="76153" x="1271588" y="4121150"/>
          <p14:tracePt t="76165" x="1522413" y="4157663"/>
          <p14:tracePt t="76178" x="1725613" y="4138613"/>
          <p14:tracePt t="76192" x="1911350" y="4102100"/>
          <p14:tracePt t="76205" x="1985963" y="4073525"/>
          <p14:tracePt t="76219" x="2032000" y="4037013"/>
          <p14:tracePt t="76232" x="2078038" y="3981450"/>
          <p14:tracePt t="76245" x="2106613" y="3925888"/>
          <p14:tracePt t="76246" x="2106613" y="3906838"/>
          <p14:tracePt t="76259" x="2106613" y="3860800"/>
          <p14:tracePt t="76272" x="2097088" y="3851275"/>
          <p14:tracePt t="76287" x="2032000" y="3805238"/>
          <p14:tracePt t="76299" x="1976438" y="3795713"/>
          <p14:tracePt t="76304" x="1901825" y="3759200"/>
          <p14:tracePt t="76317" x="1744663" y="3749675"/>
          <p14:tracePt t="76317" x="1503363" y="3730625"/>
          <p14:tracePt t="76331" x="1298575" y="3694113"/>
          <p14:tracePt t="76335" x="1095375" y="3694113"/>
          <p14:tracePt t="76350" x="622300" y="3638550"/>
          <p14:tracePt t="76367" x="398463" y="3646488"/>
          <p14:tracePt t="76378" x="371475" y="3656013"/>
          <p14:tracePt t="76382" x="352425" y="3665538"/>
          <p14:tracePt t="76393" x="325438" y="3694113"/>
          <p14:tracePt t="76397" x="306388" y="3740150"/>
          <p14:tracePt t="76409" x="306388" y="3776663"/>
          <p14:tracePt t="76412" x="306388" y="3851275"/>
          <p14:tracePt t="76424" x="306388" y="3860800"/>
          <p14:tracePt t="76437" x="315913" y="3879850"/>
          <p14:tracePt t="76449" x="333375" y="3897313"/>
          <p14:tracePt t="76461" x="352425" y="3916363"/>
          <p14:tracePt t="76474" x="528638" y="3962400"/>
          <p14:tracePt t="76490" x="863600" y="4073525"/>
          <p14:tracePt t="76501" x="1020763" y="4111625"/>
          <p14:tracePt t="76514" x="1281113" y="4167188"/>
          <p14:tracePt t="76515" x="1503363" y="4203700"/>
          <p14:tracePt t="76531" x="1836738" y="4241800"/>
          <p14:tracePt t="76544" x="2022475" y="4241800"/>
          <p14:tracePt t="76557" x="2051050" y="4222750"/>
          <p14:tracePt t="76570" x="2078038" y="4213225"/>
          <p14:tracePt t="76582" x="2087563" y="4194175"/>
          <p14:tracePt t="76586" x="2106613" y="4157663"/>
          <p14:tracePt t="76597" x="2124075" y="4138613"/>
          <p14:tracePt t="76602" x="2124075" y="4111625"/>
          <p14:tracePt t="76614" x="2124075" y="4092575"/>
          <p14:tracePt t="76618" x="2124075" y="4083050"/>
          <p14:tracePt t="76635" x="2087563" y="4046538"/>
          <p14:tracePt t="76650" x="1976438" y="4008438"/>
          <p14:tracePt t="76664" x="1698625" y="3916363"/>
          <p14:tracePt t="76677" x="1522413" y="3887788"/>
          <p14:tracePt t="76681" x="1336675" y="3851275"/>
          <p14:tracePt t="76693" x="1225550" y="3814763"/>
          <p14:tracePt t="76694" x="1104900" y="3795713"/>
          <p14:tracePt t="76706" x="1011238" y="3786188"/>
          <p14:tracePt t="76722" x="806450" y="3805238"/>
          <p14:tracePt t="76738" x="723900" y="3860800"/>
          <p14:tracePt t="76744" x="649288" y="3981450"/>
          <p14:tracePt t="76755" x="639763" y="4037013"/>
          <p14:tracePt t="76758" x="630238" y="4073525"/>
          <p14:tracePt t="76770" x="630238" y="4092575"/>
          <p14:tracePt t="76774" x="630238" y="4111625"/>
          <p14:tracePt t="76785" x="630238" y="4138613"/>
          <p14:tracePt t="76802" x="630238" y="4148138"/>
          <p14:tracePt t="76815" x="639763" y="4176713"/>
          <p14:tracePt t="76828" x="649288" y="4184650"/>
          <p14:tracePt t="76840" x="687388" y="4222750"/>
          <p14:tracePt t="76854" x="769938" y="4268788"/>
          <p14:tracePt t="76868" x="881063" y="4305300"/>
          <p14:tracePt t="76881" x="946150" y="4305300"/>
          <p14:tracePt t="76883" x="1020763" y="4305300"/>
          <p14:tracePt t="76894" x="1131888" y="4287838"/>
          <p14:tracePt t="76907" x="1344613" y="4203700"/>
          <p14:tracePt t="76919" x="1503363" y="4111625"/>
          <p14:tracePt t="76935" x="1624013" y="4037013"/>
          <p14:tracePt t="76948" x="1698625" y="3943350"/>
          <p14:tracePt t="76963" x="1754188" y="3860800"/>
          <p14:tracePt t="76978" x="1763713" y="3822700"/>
          <p14:tracePt t="76995" x="1763713" y="3767138"/>
          <p14:tracePt t="77009" x="1763713" y="3749675"/>
          <p14:tracePt t="77026" x="1698625" y="3711575"/>
          <p14:tracePt t="77038" x="1643063" y="3702050"/>
          <p14:tracePt t="77042" x="1549400" y="3702050"/>
          <p14:tracePt t="77053" x="1457325" y="3702050"/>
          <p14:tracePt t="77057" x="1327150" y="3702050"/>
          <p14:tracePt t="77069" x="1233488" y="3702050"/>
          <p14:tracePt t="77074" x="1160463" y="3730625"/>
          <p14:tracePt t="77084" x="1085850" y="3730625"/>
          <p14:tracePt t="77089" x="1001713" y="3730625"/>
          <p14:tracePt t="77100" x="927100" y="3730625"/>
          <p14:tracePt t="77115" x="695325" y="3767138"/>
          <p14:tracePt t="77127" x="509588" y="3832225"/>
          <p14:tracePt t="77141" x="407988" y="3860800"/>
          <p14:tracePt t="77154" x="371475" y="3906838"/>
          <p14:tracePt t="77169" x="333375" y="3981450"/>
          <p14:tracePt t="77182" x="333375" y="4027488"/>
          <p14:tracePt t="77197" x="342900" y="4046538"/>
          <p14:tracePt t="77214" x="342900" y="4056063"/>
          <p14:tracePt t="77246" x="436563" y="4167188"/>
          <p14:tracePt t="77257" x="473075" y="4203700"/>
          <p14:tracePt t="77274" x="574675" y="4287838"/>
          <p14:tracePt t="77277" x="649288" y="4333875"/>
          <p14:tracePt t="77289" x="723900" y="4360863"/>
          <p14:tracePt t="77293" x="779463" y="4389438"/>
          <p14:tracePt t="77310" x="936625" y="4418013"/>
          <p14:tracePt t="77324" x="1039813" y="4418013"/>
          <p14:tracePt t="77339" x="1122363" y="4389438"/>
          <p14:tracePt t="77352" x="1160463" y="4379913"/>
          <p14:tracePt t="77357" x="1187450" y="4352925"/>
          <p14:tracePt t="77371" x="1271588" y="4268788"/>
          <p14:tracePt t="77384" x="1289050" y="4232275"/>
          <p14:tracePt t="77387" x="1344613" y="4194175"/>
          <p14:tracePt t="77402" x="1539875" y="3935413"/>
          <p14:tracePt t="77418" x="1595438" y="3795713"/>
          <p14:tracePt t="77432" x="1595438" y="3730625"/>
          <p14:tracePt t="77435" x="1614488" y="3694113"/>
          <p14:tracePt t="77450" x="1614488" y="3675063"/>
          <p14:tracePt t="77462" x="1614488" y="3665538"/>
          <p14:tracePt t="77465" x="1614488" y="3656013"/>
          <p14:tracePt t="77492" x="1614488" y="3638550"/>
          <p14:tracePt t="77498" x="1503363" y="3581400"/>
          <p14:tracePt t="77509" x="1428750" y="3554413"/>
          <p14:tracePt t="77514" x="1327150" y="3517900"/>
          <p14:tracePt t="77525" x="1216025" y="3508375"/>
          <p14:tracePt t="77530" x="1160463" y="3489325"/>
          <p14:tracePt t="77543" x="1057275" y="3489325"/>
          <p14:tracePt t="77560" x="974725" y="3508375"/>
          <p14:tracePt t="77576" x="900113" y="3525838"/>
          <p14:tracePt t="77592" x="798513" y="3600450"/>
          <p14:tracePt t="77607" x="723900" y="3684588"/>
          <p14:tracePt t="77621" x="687388" y="3749675"/>
          <p14:tracePt t="77635" x="687388" y="3776663"/>
          <p14:tracePt t="77639" x="687388" y="3805238"/>
          <p14:tracePt t="77651" x="687388" y="3851275"/>
          <p14:tracePt t="77665" x="687388" y="3887788"/>
          <p14:tracePt t="77679" x="687388" y="3906838"/>
          <p14:tracePt t="77692" x="695325" y="3916363"/>
          <p14:tracePt t="77704" x="704850" y="3935413"/>
          <p14:tracePt t="77717" x="714375" y="3943350"/>
          <p14:tracePt t="77732" x="714375" y="3952875"/>
          <p14:tracePt t="77748" x="733425" y="3971925"/>
          <p14:tracePt t="77760" x="742950" y="3981450"/>
          <p14:tracePt t="77764" x="750888" y="3990975"/>
          <p14:tracePt t="77775" x="769938" y="4017963"/>
          <p14:tracePt t="77781" x="835025" y="4064000"/>
          <p14:tracePt t="77792" x="871538" y="4092575"/>
          <p14:tracePt t="77793" x="946150" y="4129088"/>
          <p14:tracePt t="77807" x="992188" y="4194175"/>
          <p14:tracePt t="77813" x="1085850" y="4259263"/>
          <p14:tracePt t="77826" x="1196975" y="4314825"/>
          <p14:tracePt t="77842" x="1327150" y="4343400"/>
          <p14:tracePt t="77858" x="1409700" y="4343400"/>
          <p14:tracePt t="77876" x="1503363" y="4314825"/>
          <p14:tracePt t="77889" x="1549400" y="4278313"/>
          <p14:tracePt t="77902" x="1577975" y="4249738"/>
          <p14:tracePt t="77906" x="1595438" y="4213225"/>
          <p14:tracePt t="77917" x="1604963" y="4203700"/>
          <p14:tracePt t="77922" x="1624013" y="4176713"/>
          <p14:tracePt t="77935" x="1660525" y="4111625"/>
          <p14:tracePt t="77949" x="1670050" y="4092575"/>
          <p14:tracePt t="77951" x="1670050" y="4073525"/>
          <p14:tracePt t="77963" x="1670050" y="4064000"/>
          <p14:tracePt t="77969" x="1670050" y="4027488"/>
          <p14:tracePt t="77980" x="1660525" y="4017963"/>
          <p14:tracePt t="78000" x="1633538" y="4000500"/>
          <p14:tracePt t="78013" x="1558925" y="3962400"/>
          <p14:tracePt t="78027" x="1465263" y="3935413"/>
          <p14:tracePt t="78031" x="1308100" y="3879850"/>
          <p14:tracePt t="78043" x="1104900" y="3822700"/>
          <p14:tracePt t="78048" x="936625" y="3786188"/>
          <p14:tracePt t="78063" x="482600" y="3702050"/>
          <p14:tracePt t="78080" x="277813" y="3721100"/>
          <p14:tracePt t="78095" x="166688" y="3776663"/>
          <p14:tracePt t="78109" x="111125" y="3822700"/>
          <p14:tracePt t="78122" x="101600" y="3851275"/>
          <p14:tracePt t="78123" x="92075" y="3870325"/>
          <p14:tracePt t="78135" x="84138" y="3906838"/>
          <p14:tracePt t="78151" x="84138" y="3935413"/>
          <p14:tracePt t="78166" x="92075" y="3943350"/>
          <p14:tracePt t="78179" x="92075" y="3952875"/>
          <p14:tracePt t="78193" x="101600" y="3962400"/>
          <p14:tracePt t="78205" x="120650" y="3981450"/>
          <p14:tracePt t="78234" x="250825" y="4073525"/>
          <p14:tracePt t="78246" x="306388" y="4102100"/>
          <p14:tracePt t="78247" x="361950" y="4148138"/>
          <p14:tracePt t="78251" x="417513" y="4176713"/>
          <p14:tracePt t="78263" x="492125" y="4203700"/>
          <p14:tracePt t="78266" x="566738" y="4232275"/>
          <p14:tracePt t="78282" x="760413" y="4278313"/>
          <p14:tracePt t="78297" x="984250" y="4297363"/>
          <p14:tracePt t="78314" x="1233488" y="4297363"/>
          <p14:tracePt t="78326" x="1327150" y="4278313"/>
          <p14:tracePt t="78330" x="1401763" y="4249738"/>
          <p14:tracePt t="78346" x="1549400" y="4194175"/>
          <p14:tracePt t="78360" x="1595438" y="4148138"/>
          <p14:tracePt t="78373" x="1604963" y="4138613"/>
          <p14:tracePt t="78375" x="1624013" y="4111625"/>
          <p14:tracePt t="78387" x="1643063" y="4092575"/>
          <p14:tracePt t="78402" x="1679575" y="4027488"/>
          <p14:tracePt t="78418" x="1689100" y="3971925"/>
          <p14:tracePt t="78432" x="1689100" y="3916363"/>
          <p14:tracePt t="78448" x="1670050" y="3887788"/>
          <p14:tracePt t="78461" x="1651000" y="3841750"/>
          <p14:tracePt t="78475" x="1585913" y="3767138"/>
          <p14:tracePt t="78488" x="1447800" y="3638550"/>
          <p14:tracePt t="78504" x="1289050" y="3525838"/>
          <p14:tracePt t="78519" x="1112838" y="3452813"/>
          <p14:tracePt t="78533" x="974725" y="3433763"/>
          <p14:tracePt t="78547" x="919163" y="3443288"/>
          <p14:tracePt t="78562" x="900113" y="3460750"/>
          <p14:tracePt t="78565" x="871538" y="3517900"/>
          <p14:tracePt t="78581" x="815975" y="3629025"/>
          <p14:tracePt t="78597" x="788988" y="3711575"/>
          <p14:tracePt t="78612" x="788988" y="3767138"/>
          <p14:tracePt t="78628" x="798513" y="3832225"/>
          <p14:tracePt t="78655" x="825500" y="3887788"/>
          <p14:tracePt t="78666" x="854075" y="3897313"/>
          <p14:tracePt t="78670" x="863600" y="3906838"/>
          <p14:tracePt t="78690" x="1020763" y="4092575"/>
          <p14:tracePt t="78706" x="1206500" y="4259263"/>
          <p14:tracePt t="78718" x="1289050" y="4343400"/>
          <p14:tracePt t="78725" x="1474788" y="4510088"/>
          <p14:tracePt t="78736" x="1679575" y="4659313"/>
          <p14:tracePt t="78750" x="1781175" y="4722813"/>
          <p14:tracePt t="78754" x="1855788" y="4770438"/>
          <p14:tracePt t="78768" x="1966913" y="4843463"/>
          <p14:tracePt t="78787" x="2003425" y="4881563"/>
          <p14:tracePt t="78802" x="2012950" y="4881563"/>
          <p14:tracePt t="78815" x="2022475" y="4891088"/>
          <p14:tracePt t="78830" x="2032000" y="4908550"/>
          <p14:tracePt t="78843" x="2041525" y="4937125"/>
          <p14:tracePt t="78847" x="2041525" y="4946650"/>
          <p14:tracePt t="78859" x="2041525" y="4983163"/>
          <p14:tracePt t="78864" x="2032000" y="5021263"/>
          <p14:tracePt t="78879" x="1947863" y="5168900"/>
          <p14:tracePt t="78894" x="1809750" y="5429250"/>
          <p14:tracePt t="78910" x="1670050" y="5707063"/>
          <p14:tracePt t="78926" x="1549400" y="5948363"/>
          <p14:tracePt t="78942" x="1465263" y="6180138"/>
          <p14:tracePt t="78958" x="1392238" y="6319838"/>
          <p14:tracePt t="78973" x="1317625" y="6467475"/>
          <p14:tracePt t="78987" x="1225550" y="6597650"/>
          <p14:tracePt t="79000" x="1177925" y="6645275"/>
          <p14:tracePt t="79004" x="1160463" y="6691313"/>
          <p14:tracePt t="79017" x="1150938" y="6700838"/>
          <p14:tracePt t="79089" x="1131888" y="6681788"/>
          <p14:tracePt t="79101" x="1076325" y="6607175"/>
          <p14:tracePt t="79116" x="1011238" y="6283325"/>
          <p14:tracePt t="79130" x="992188" y="5753100"/>
          <p14:tracePt t="79148" x="1001713" y="5205413"/>
          <p14:tracePt t="79161" x="1047750" y="4360863"/>
          <p14:tracePt t="79173" x="1104900" y="3887788"/>
          <p14:tracePt t="79194" x="1281113" y="2849563"/>
          <p14:tracePt t="79209" x="1344613" y="2654300"/>
          <p14:tracePt t="79224" x="1373188" y="2608263"/>
          <p14:tracePt t="79258" x="1392238" y="2608263"/>
          <p14:tracePt t="79271" x="1465263" y="2663825"/>
          <p14:tracePt t="79288" x="1920875" y="3359150"/>
          <p14:tracePt t="79304" x="2282825" y="4370388"/>
          <p14:tracePt t="79317" x="2505075" y="5354638"/>
          <p14:tracePt t="79334" x="2589213" y="5957888"/>
          <p14:tracePt t="79347" x="2589213" y="6170613"/>
          <p14:tracePt t="79351" x="2589213" y="6329363"/>
          <p14:tracePt t="79362" x="2579688" y="6421438"/>
          <p14:tracePt t="79382" x="2309813" y="6765925"/>
          <p14:tracePt t="79490" x="871538" y="6078538"/>
          <p14:tracePt t="79503" x="871538" y="5948363"/>
          <p14:tracePt t="79518" x="936625" y="5456238"/>
          <p14:tracePt t="79523" x="1011238" y="5149850"/>
          <p14:tracePt t="79535" x="1085850" y="4908550"/>
          <p14:tracePt t="79538" x="1160463" y="4770438"/>
          <p14:tracePt t="79550" x="1225550" y="4667250"/>
          <p14:tracePt t="79556" x="1271588" y="4611688"/>
          <p14:tracePt t="79571" x="1595438" y="4491038"/>
          <p14:tracePt t="79586" x="1855788" y="4565650"/>
          <p14:tracePt t="79601" x="2236788" y="4779963"/>
          <p14:tracePt t="79613" x="2384425" y="4908550"/>
          <p14:tracePt t="79618" x="2579688" y="5197475"/>
          <p14:tracePt t="79629" x="2782888" y="5549900"/>
          <p14:tracePt t="79632" x="2857500" y="5753100"/>
          <p14:tracePt t="79648" x="2997200" y="6283325"/>
          <p14:tracePt t="79664" x="3016250" y="6681788"/>
          <p14:tracePt t="79829" x="19050" y="6264275"/>
          <p14:tracePt t="79844" x="36513" y="6097588"/>
          <p14:tracePt t="79861" x="36513" y="6069013"/>
          <p14:tracePt t="79874" x="74613" y="6042025"/>
          <p14:tracePt t="79887" x="277813" y="5994400"/>
          <p14:tracePt t="79900" x="509588" y="6022975"/>
          <p14:tracePt t="79914" x="742950" y="6124575"/>
          <p14:tracePt t="79931" x="965200" y="6283325"/>
          <p14:tracePt t="79947" x="1252538" y="6496050"/>
          <p14:tracePt t="79962" x="1392238" y="6616700"/>
          <p14:tracePt t="79978" x="1465263" y="6672263"/>
          <p14:tracePt t="79993" x="1503363" y="6691313"/>
          <p14:tracePt t="80010" x="1522413" y="6700838"/>
          <p14:tracePt t="80032" x="1522413" y="6708775"/>
          <p14:tracePt t="80097" x="1484313" y="6708775"/>
          <p14:tracePt t="80112" x="1419225" y="6681788"/>
          <p14:tracePt t="80126" x="1327150" y="6645275"/>
          <p14:tracePt t="80140" x="1271588" y="6588125"/>
          <p14:tracePt t="80155" x="1225550" y="6496050"/>
          <p14:tracePt t="80170" x="1187450" y="6450013"/>
          <p14:tracePt t="80183" x="1177925" y="6346825"/>
          <p14:tracePt t="80199" x="1160463" y="6273800"/>
          <p14:tracePt t="80214" x="1168400" y="6226175"/>
          <p14:tracePt t="80229" x="1177925" y="6199188"/>
          <p14:tracePt t="80244" x="1187450" y="6189663"/>
          <p14:tracePt t="80261" x="1225550" y="6170613"/>
          <p14:tracePt t="80275" x="1317625" y="6170613"/>
          <p14:tracePt t="80292" x="1457325" y="6208713"/>
          <p14:tracePt t="80309" x="1585913" y="6264275"/>
          <p14:tracePt t="80325" x="1689100" y="6346825"/>
          <p14:tracePt t="80339" x="1735138" y="6394450"/>
          <p14:tracePt t="80356" x="1754188" y="6411913"/>
          <p14:tracePt t="80370" x="1754188" y="6430963"/>
          <p14:tracePt t="80385" x="1763713" y="6459538"/>
          <p14:tracePt t="80401" x="1763713" y="6467475"/>
          <p14:tracePt t="80420" x="1689100" y="6496050"/>
          <p14:tracePt t="80434" x="1409700" y="6542088"/>
          <p14:tracePt t="80451" x="1095375" y="6570663"/>
          <p14:tracePt t="80464" x="844550" y="6588125"/>
          <p14:tracePt t="80480" x="630238" y="6551613"/>
          <p14:tracePt t="80496" x="509588" y="6542088"/>
          <p14:tracePt t="80513" x="427038" y="6505575"/>
          <p14:tracePt t="80526" x="407988" y="6486525"/>
          <p14:tracePt t="80543" x="371475" y="6403975"/>
          <p14:tracePt t="80557" x="371475" y="6365875"/>
          <p14:tracePt t="80571" x="371475" y="6338888"/>
          <p14:tracePt t="80587" x="388938" y="6319838"/>
          <p14:tracePt t="80589" x="407988" y="6300788"/>
          <p14:tracePt t="80601" x="436563" y="6291263"/>
          <p14:tracePt t="80607" x="509588" y="6264275"/>
          <p14:tracePt t="80623" x="612775" y="6254750"/>
          <p14:tracePt t="80638" x="760413" y="6254750"/>
          <p14:tracePt t="80654" x="1011238" y="6273800"/>
          <p14:tracePt t="80668" x="1271588" y="6346825"/>
          <p14:tracePt t="80683" x="1438275" y="6403975"/>
          <p14:tracePt t="80700" x="1522413" y="6430963"/>
          <p14:tracePt t="80713" x="1539875" y="6459538"/>
          <p14:tracePt t="80742" x="1568450" y="6486525"/>
          <p14:tracePt t="80755" x="1568450" y="6496050"/>
          <p14:tracePt t="80757" x="1577975" y="6515100"/>
          <p14:tracePt t="80772" x="1577975" y="6551613"/>
          <p14:tracePt t="80787" x="1549400" y="6616700"/>
          <p14:tracePt t="80801" x="1216025" y="6802438"/>
          <p14:tracePt t="80889" x="55563" y="6765925"/>
          <p14:tracePt t="80904" x="36513" y="6645275"/>
          <p14:tracePt t="80917" x="46038" y="6626225"/>
          <p14:tracePt t="80922" x="74613" y="6570663"/>
          <p14:tracePt t="80936" x="92075" y="6524625"/>
          <p14:tracePt t="80950" x="333375" y="6375400"/>
          <p14:tracePt t="80964" x="446088" y="6329363"/>
          <p14:tracePt t="80967" x="566738" y="6310313"/>
          <p14:tracePt t="80983" x="835025" y="6291263"/>
          <p14:tracePt t="80999" x="1392238" y="6338888"/>
          <p14:tracePt t="81014" x="1716088" y="6430963"/>
          <p14:tracePt t="81027" x="1901825" y="6505575"/>
          <p14:tracePt t="81031" x="1995488" y="6532563"/>
          <p14:tracePt t="81046" x="2133600" y="6597650"/>
          <p14:tracePt t="81063" x="2162175" y="6626225"/>
          <p14:tracePt t="81077" x="2171700" y="6645275"/>
          <p14:tracePt t="81093" x="2208213" y="6691313"/>
          <p14:tracePt t="81110" x="2217738" y="6765925"/>
          <p14:tracePt t="81229" x="342900" y="6597650"/>
          <p14:tracePt t="81243" x="342900" y="6375400"/>
          <p14:tracePt t="81257" x="407988" y="5994400"/>
          <p14:tracePt t="81272" x="574675" y="5661025"/>
          <p14:tracePt t="81286" x="704850" y="5503863"/>
          <p14:tracePt t="81301" x="1047750" y="5335588"/>
          <p14:tracePt t="81315" x="1363663" y="5318125"/>
          <p14:tracePt t="81330" x="1679575" y="5345113"/>
          <p14:tracePt t="81344" x="2041525" y="5475288"/>
          <p14:tracePt t="81360" x="2357438" y="5680075"/>
          <p14:tracePt t="81375" x="2709863" y="6013450"/>
          <p14:tracePt t="81388" x="2792413" y="6097588"/>
          <p14:tracePt t="81390" x="2847975" y="6153150"/>
          <p14:tracePt t="81402" x="2876550" y="6189663"/>
          <p14:tracePt t="81417" x="2913063" y="6264275"/>
          <p14:tracePt t="81431" x="2922588" y="6300788"/>
          <p14:tracePt t="81446" x="2903538" y="6356350"/>
          <p14:tracePt t="81461" x="2719388" y="6532563"/>
          <p14:tracePt t="81475" x="2124075" y="6811963"/>
          <p14:tracePt t="81489" x="1595438" y="6848475"/>
          <p14:tracePt t="81503" x="1168400" y="6848475"/>
          <p14:tracePt t="81516" x="788988" y="6746875"/>
          <p14:tracePt t="81529" x="668338" y="6672263"/>
          <p14:tracePt t="81544" x="528638" y="6588125"/>
          <p14:tracePt t="81559" x="398463" y="6450013"/>
          <p14:tracePt t="81566" x="325438" y="6291263"/>
          <p14:tracePt t="81580" x="260350" y="6042025"/>
          <p14:tracePt t="81594" x="277813" y="5726113"/>
          <p14:tracePt t="81611" x="361950" y="5549900"/>
          <p14:tracePt t="81626" x="454025" y="5410200"/>
          <p14:tracePt t="81639" x="612775" y="5318125"/>
          <p14:tracePt t="81643" x="798513" y="5262563"/>
          <p14:tracePt t="81658" x="1317625" y="5214938"/>
          <p14:tracePt t="81671" x="1522413" y="5233988"/>
          <p14:tracePt t="81672" x="1716088" y="5270500"/>
          <p14:tracePt t="81686" x="1920875" y="5326063"/>
          <p14:tracePt t="81688" x="2106613" y="5383213"/>
          <p14:tracePt t="81701" x="2244725" y="5438775"/>
          <p14:tracePt t="81717" x="2551113" y="5614988"/>
          <p14:tracePt t="81732" x="2774950" y="5772150"/>
          <p14:tracePt t="81745" x="2886075" y="5856288"/>
          <p14:tracePt t="81759" x="2932113" y="5911850"/>
          <p14:tracePt t="81773" x="2951163" y="5921375"/>
          <p14:tracePt t="81787" x="2959100" y="5929313"/>
          <p14:tracePt t="81802" x="2978150" y="5948363"/>
          <p14:tracePt t="81816" x="2978150" y="5976938"/>
          <p14:tracePt t="81832" x="2606675" y="6105525"/>
          <p14:tracePt t="81848" x="2116138" y="6162675"/>
          <p14:tracePt t="81863" x="1614488" y="6134100"/>
          <p14:tracePt t="81879" x="1271588" y="6078538"/>
          <p14:tracePt t="81895" x="992188" y="5994400"/>
          <p14:tracePt t="81912" x="815975" y="5873750"/>
          <p14:tracePt t="81926" x="695325" y="5753100"/>
          <p14:tracePt t="81940" x="566738" y="5465763"/>
          <p14:tracePt t="81956" x="547688" y="5253038"/>
          <p14:tracePt t="81970" x="557213" y="5122863"/>
          <p14:tracePt t="81974" x="593725" y="4918075"/>
          <p14:tracePt t="81987" x="695325" y="4594225"/>
          <p14:tracePt t="82004" x="835025" y="4389438"/>
          <p14:tracePt t="82023" x="1066800" y="4241800"/>
          <p14:tracePt t="82037" x="1233488" y="4203700"/>
          <p14:tracePt t="82051" x="1465263" y="4232275"/>
          <p14:tracePt t="82067" x="1781175" y="4314825"/>
          <p14:tracePt t="82083" x="2022475" y="4398963"/>
          <p14:tracePt t="82099" x="2263775" y="4556125"/>
          <p14:tracePt t="82114" x="2459038" y="4705350"/>
          <p14:tracePt t="82130" x="2495550" y="4722813"/>
          <p14:tracePt t="82145" x="2505075" y="4732338"/>
          <p14:tracePt t="82162" x="2524125" y="4770438"/>
          <p14:tracePt t="82176" x="2533650" y="4787900"/>
          <p14:tracePt t="82192" x="2533650" y="4797425"/>
          <p14:tracePt t="82210" x="2449513" y="4835525"/>
          <p14:tracePt t="82224" x="2060575" y="4816475"/>
          <p14:tracePt t="82240" x="1846263" y="4751388"/>
          <p14:tracePt t="82256" x="1689100" y="4686300"/>
          <p14:tracePt t="82271" x="1595438" y="4602163"/>
          <p14:tracePt t="82288" x="1484313" y="4519613"/>
          <p14:tracePt t="82303" x="1419225" y="4454525"/>
          <p14:tracePt t="82318" x="1363663" y="4360863"/>
          <p14:tracePt t="82334" x="1344613" y="4324350"/>
          <p14:tracePt t="82348" x="1344613" y="4314825"/>
          <p14:tracePt t="82362" x="1344613" y="4305300"/>
          <p14:tracePt t="82429" x="1344613" y="4370388"/>
          <p14:tracePt t="85946" x="1558925" y="4389438"/>
          <p14:tracePt t="85960" x="2171700" y="4454525"/>
          <p14:tracePt t="85972" x="2393950" y="4491038"/>
          <p14:tracePt t="85978" x="2579688" y="4529138"/>
          <p14:tracePt t="85991" x="2913063" y="4594225"/>
          <p14:tracePt t="86008" x="3127375" y="4659313"/>
          <p14:tracePt t="86026" x="3238500" y="4676775"/>
          <p14:tracePt t="86042" x="3284538" y="4686300"/>
          <p14:tracePt t="86058" x="3313113" y="4686300"/>
          <p14:tracePt t="86073" x="3359150" y="4695825"/>
          <p14:tracePt t="86087" x="3433763" y="4695825"/>
          <p14:tracePt t="86102" x="3516313" y="4695825"/>
          <p14:tracePt t="86118" x="3702050" y="4676775"/>
          <p14:tracePt t="86132" x="3776663" y="4667250"/>
          <p14:tracePt t="86145" x="3786188" y="4667250"/>
          <p14:tracePt t="86150" x="3795713" y="4667250"/>
          <p14:tracePt t="86197" x="3803650" y="4667250"/>
          <p14:tracePt t="86238" x="3841750" y="4621213"/>
          <p14:tracePt t="86250" x="3851275" y="4602163"/>
          <p14:tracePt t="86253" x="3859213" y="4584700"/>
          <p14:tracePt t="86268" x="3868738" y="4575175"/>
          <p14:tracePt t="86282" x="3868738" y="4556125"/>
          <p14:tracePt t="86299" x="3878263" y="4556125"/>
          <p14:tracePt t="86361" x="3897313" y="4538663"/>
          <p14:tracePt t="86377" x="3933825" y="4529138"/>
          <p14:tracePt t="86392" x="3952875" y="4510088"/>
          <p14:tracePt t="86407" x="3998913" y="4473575"/>
          <p14:tracePt t="86424" x="4054475" y="4425950"/>
          <p14:tracePt t="86428" x="4092575" y="4418013"/>
          <p14:tracePt t="86441" x="4156075" y="4389438"/>
          <p14:tracePt t="86457" x="4194175" y="4370388"/>
          <p14:tracePt t="86472" x="4240213" y="4360863"/>
          <p14:tracePt t="86486" x="4295775" y="4343400"/>
          <p14:tracePt t="86502" x="4389438" y="4324350"/>
          <p14:tracePt t="86517" x="4491038" y="4305300"/>
          <p14:tracePt t="86532" x="4573588" y="4287838"/>
          <p14:tracePt t="86547" x="4657725" y="4268788"/>
          <p14:tracePt t="86551" x="4694238" y="4259263"/>
          <p14:tracePt t="86565" x="4768850" y="4249738"/>
          <p14:tracePt t="86581" x="4787900" y="4249738"/>
          <p14:tracePt t="86644" x="4797425" y="4259263"/>
          <p14:tracePt t="86659" x="4797425" y="4268788"/>
          <p14:tracePt t="86888" x="4814888" y="4278313"/>
          <p14:tracePt t="86903" x="4862513" y="4287838"/>
          <p14:tracePt t="86919" x="4927600" y="4297363"/>
          <p14:tracePt t="86934" x="4983163" y="4297363"/>
          <p14:tracePt t="86952" x="5056188" y="4314825"/>
          <p14:tracePt t="86969" x="5103813" y="4305300"/>
          <p14:tracePt t="86983" x="5149850" y="4305300"/>
          <p14:tracePt t="86998" x="5232400" y="4297363"/>
          <p14:tracePt t="87012" x="5307013" y="4268788"/>
          <p14:tracePt t="87028" x="5391150" y="4259263"/>
          <p14:tracePt t="87045" x="5502275" y="4222750"/>
          <p14:tracePt t="87060" x="5567363" y="4194175"/>
          <p14:tracePt t="87076" x="5622925" y="4176713"/>
          <p14:tracePt t="87091" x="5668963" y="4148138"/>
          <p14:tracePt t="87106" x="5715000" y="4129088"/>
          <p14:tracePt t="87123" x="5770563" y="4102100"/>
          <p14:tracePt t="87141" x="5808663" y="4092575"/>
          <p14:tracePt t="87170" x="5864225" y="4083050"/>
          <p14:tracePt t="87185" x="5938838" y="4027488"/>
          <p14:tracePt t="87704" x="5946775" y="4027488"/>
          <p14:tracePt t="87718" x="5956300" y="4027488"/>
          <p14:tracePt t="87856" x="5965825" y="4027488"/>
          <p14:tracePt t="87878" x="5975350" y="4027488"/>
          <p14:tracePt t="87914" x="5984875" y="4027488"/>
          <p14:tracePt t="87929" x="5994400" y="4008438"/>
          <p14:tracePt t="87943" x="6003925" y="3990975"/>
          <p14:tracePt t="87957" x="6003925" y="3971925"/>
          <p14:tracePt t="87972" x="6003925" y="3943350"/>
          <p14:tracePt t="87987" x="6003925" y="3897313"/>
          <p14:tracePt t="88002" x="5883275" y="3656013"/>
          <p14:tracePt t="88018" x="5854700" y="3629025"/>
          <p14:tracePt t="88032" x="5808663" y="3590925"/>
          <p14:tracePt t="88050" x="5762625" y="3554413"/>
          <p14:tracePt t="88065" x="5743575" y="3544888"/>
          <p14:tracePt t="88080" x="5715000" y="3535363"/>
          <p14:tracePt t="88097" x="5649913" y="3525838"/>
          <p14:tracePt t="88113" x="5603875" y="3525838"/>
          <p14:tracePt t="88129" x="5548313" y="3525838"/>
          <p14:tracePt t="88143" x="5502275" y="3525838"/>
          <p14:tracePt t="88159" x="5446713" y="3544888"/>
          <p14:tracePt t="88173" x="5362575" y="3563938"/>
          <p14:tracePt t="88192" x="5195888" y="3619500"/>
          <p14:tracePt t="88207" x="5075238" y="3646488"/>
          <p14:tracePt t="88225" x="4973638" y="3675063"/>
          <p14:tracePt t="88240" x="4870450" y="3702050"/>
          <p14:tracePt t="88256" x="4797425" y="3730625"/>
          <p14:tracePt t="88271" x="4722813" y="3759200"/>
          <p14:tracePt t="88286" x="4648200" y="3767138"/>
          <p14:tracePt t="88301" x="4510088" y="3795713"/>
          <p14:tracePt t="88316" x="4389438" y="3814763"/>
          <p14:tracePt t="88333" x="4286250" y="3832225"/>
          <p14:tracePt t="88348" x="4165600" y="3870325"/>
          <p14:tracePt t="88365" x="4073525" y="3906838"/>
          <p14:tracePt t="88381" x="3971925" y="3935413"/>
          <p14:tracePt t="88385" x="3914775" y="3962400"/>
          <p14:tracePt t="88398" x="3803650" y="4017963"/>
          <p14:tracePt t="88413" x="3711575" y="4056063"/>
          <p14:tracePt t="88429" x="3665538" y="4121150"/>
          <p14:tracePt t="88444" x="3617913" y="4167188"/>
          <p14:tracePt t="88459" x="3581400" y="4184650"/>
          <p14:tracePt t="88473" x="3562350" y="4222750"/>
          <p14:tracePt t="88488" x="3535363" y="4268788"/>
          <p14:tracePt t="88504" x="3525838" y="4343400"/>
          <p14:tracePt t="88521" x="3497263" y="4389438"/>
          <p14:tracePt t="88536" x="3489325" y="4435475"/>
          <p14:tracePt t="88552" x="3460750" y="4510088"/>
          <p14:tracePt t="88567" x="3451225" y="4556125"/>
          <p14:tracePt t="88582" x="3433763" y="4611688"/>
          <p14:tracePt t="88597" x="3433763" y="4630738"/>
          <p14:tracePt t="88615" x="3433763" y="4649788"/>
          <p14:tracePt t="88638" x="3433763" y="4659313"/>
          <p14:tracePt t="88678" x="3470275" y="4686300"/>
          <p14:tracePt t="88692" x="3506788" y="4695825"/>
          <p14:tracePt t="88708" x="3571875" y="4705350"/>
          <p14:tracePt t="88724" x="3627438" y="4714875"/>
          <p14:tracePt t="88739" x="3702050" y="4714875"/>
          <p14:tracePt t="88754" x="3786188" y="4714875"/>
          <p14:tracePt t="88772" x="3897313" y="4705350"/>
          <p14:tracePt t="88786" x="3971925" y="4686300"/>
          <p14:tracePt t="88803" x="4035425" y="4667250"/>
          <p14:tracePt t="88819" x="4100513" y="4640263"/>
          <p14:tracePt t="88838" x="4184650" y="4602163"/>
          <p14:tracePt t="88857" x="4314825" y="4538663"/>
          <p14:tracePt t="88873" x="4445000" y="4500563"/>
          <p14:tracePt t="88889" x="4546600" y="4454525"/>
          <p14:tracePt t="88892" x="4602163" y="4454525"/>
          <p14:tracePt t="88907" x="4722813" y="4425950"/>
          <p14:tracePt t="88923" x="4824413" y="4425950"/>
          <p14:tracePt t="88925" x="4862513" y="4435475"/>
          <p14:tracePt t="88939" x="4908550" y="4435475"/>
          <p14:tracePt t="88960" x="5056188" y="4454525"/>
          <p14:tracePt t="88975" x="5140325" y="4481513"/>
          <p14:tracePt t="88991" x="5241925" y="4481513"/>
          <p14:tracePt t="89008" x="5345113" y="4481513"/>
          <p14:tracePt t="89024" x="5483225" y="4481513"/>
          <p14:tracePt t="89039" x="5659438" y="4500563"/>
          <p14:tracePt t="89055" x="5883275" y="4556125"/>
          <p14:tracePt t="89070" x="5975350" y="4565650"/>
          <p14:tracePt t="89085" x="6030913" y="4602163"/>
          <p14:tracePt t="89100" x="6067425" y="4621213"/>
          <p14:tracePt t="89116" x="6096000" y="4630738"/>
          <p14:tracePt t="89130" x="6115050" y="4640263"/>
          <p14:tracePt t="89148" x="6180138" y="4640263"/>
          <p14:tracePt t="89164" x="6262688" y="4649788"/>
          <p14:tracePt t="89178" x="6383338" y="4649788"/>
          <p14:tracePt t="89193" x="6532563" y="4621213"/>
          <p14:tracePt t="89209" x="6653213" y="4594225"/>
          <p14:tracePt t="89226" x="6791325" y="4556125"/>
          <p14:tracePt t="89241" x="6967538" y="4519613"/>
          <p14:tracePt t="89258" x="7116763" y="4491038"/>
          <p14:tracePt t="89272" x="7200900" y="4464050"/>
          <p14:tracePt t="89289" x="7264400" y="4445000"/>
          <p14:tracePt t="89305" x="7292975" y="4435475"/>
          <p14:tracePt t="89320" x="7302500" y="4425950"/>
          <p14:tracePt t="89337" x="7348538" y="4360863"/>
          <p14:tracePt t="90285" x="7339013" y="4360863"/>
          <p14:tracePt t="90301" x="7191375" y="4333875"/>
          <p14:tracePt t="90318" x="6856413" y="4278313"/>
          <p14:tracePt t="90319" x="6670675" y="4222750"/>
          <p14:tracePt t="90335" x="6308725" y="4129088"/>
          <p14:tracePt t="90351" x="5827713" y="4037013"/>
          <p14:tracePt t="90367" x="5408613" y="4000500"/>
          <p14:tracePt t="90382" x="4935538" y="3943350"/>
          <p14:tracePt t="90397" x="4527550" y="3925888"/>
          <p14:tracePt t="90413" x="3786188" y="3887788"/>
          <p14:tracePt t="90429" x="3313113" y="3860800"/>
          <p14:tracePt t="90444" x="2746375" y="3860800"/>
          <p14:tracePt t="90458" x="2273300" y="3897313"/>
          <p14:tracePt t="90473" x="1827213" y="3935413"/>
          <p14:tracePt t="90487" x="1512888" y="3981450"/>
          <p14:tracePt t="90502" x="1281113" y="4046538"/>
          <p14:tracePt t="90517" x="1039813" y="4121150"/>
          <p14:tracePt t="90532" x="871538" y="4194175"/>
          <p14:tracePt t="90548" x="473075" y="4333875"/>
          <p14:tracePt t="90564" x="212725" y="4418013"/>
          <p14:tracePt t="90579" x="0" y="4473575"/>
          <p14:tracePt t="90894" x="46038" y="4918075"/>
          <p14:tracePt t="90909" x="65088" y="4964113"/>
          <p14:tracePt t="90924" x="92075" y="4992688"/>
          <p14:tracePt t="90939" x="139700" y="5029200"/>
          <p14:tracePt t="90953" x="212725" y="5057775"/>
          <p14:tracePt t="90970" x="277813" y="5076825"/>
          <p14:tracePt t="90985" x="342900" y="5094288"/>
          <p14:tracePt t="91002" x="436563" y="5103813"/>
          <p14:tracePt t="91018" x="557213" y="5113338"/>
          <p14:tracePt t="91035" x="630238" y="5141913"/>
          <p14:tracePt t="91051" x="704850" y="5168900"/>
          <p14:tracePt t="91067" x="760413" y="5178425"/>
          <p14:tracePt t="91083" x="815975" y="5187950"/>
          <p14:tracePt t="91100" x="881063" y="5187950"/>
          <p14:tracePt t="91104" x="909638" y="5197475"/>
          <p14:tracePt t="91118" x="1001713" y="5197475"/>
          <p14:tracePt t="91135" x="1112838" y="5197475"/>
          <p14:tracePt t="91150" x="1281113" y="5168900"/>
          <p14:tracePt t="91166" x="1465263" y="5168900"/>
          <p14:tracePt t="91184" x="1698625" y="5141913"/>
          <p14:tracePt t="91199" x="1800225" y="5122863"/>
          <p14:tracePt t="91214" x="1855788" y="5113338"/>
          <p14:tracePt t="91232" x="1920875" y="5103813"/>
          <p14:tracePt t="91234" x="1930400" y="5103813"/>
          <p14:tracePt t="91250" x="1939925" y="5094288"/>
          <p14:tracePt t="91269" x="1947863" y="5094288"/>
          <p14:tracePt t="91285" x="1966913" y="5084763"/>
          <p14:tracePt t="91537" x="2068513" y="5084763"/>
          <p14:tracePt t="91549" x="2189163" y="5103813"/>
          <p14:tracePt t="91553" x="2347913" y="5141913"/>
          <p14:tracePt t="91569" x="2644775" y="5178425"/>
          <p14:tracePt t="91584" x="3043238" y="5205413"/>
          <p14:tracePt t="91599" x="3275013" y="5243513"/>
          <p14:tracePt t="91616" x="3525838" y="5233988"/>
          <p14:tracePt t="91631" x="3692525" y="5243513"/>
          <p14:tracePt t="91647" x="3813175" y="5243513"/>
          <p14:tracePt t="91662" x="3878263" y="5243513"/>
          <p14:tracePt t="91677" x="3924300" y="5243513"/>
          <p14:tracePt t="91691" x="3943350" y="5243513"/>
          <p14:tracePt t="91705" x="3952875" y="5243513"/>
          <p14:tracePt t="91722" x="3962400" y="5233988"/>
          <p14:tracePt t="91724" x="3971925" y="5233988"/>
          <p14:tracePt t="91737" x="3979863" y="5233988"/>
          <p14:tracePt t="91741" x="3979863" y="5224463"/>
          <p14:tracePt t="91757" x="4017963" y="5197475"/>
          <p14:tracePt t="91772" x="4054475" y="5149850"/>
          <p14:tracePt t="91788" x="4100513" y="5094288"/>
          <p14:tracePt t="91805" x="4129088" y="5029200"/>
          <p14:tracePt t="91820" x="4175125" y="4956175"/>
          <p14:tracePt t="91836" x="4230688" y="4881563"/>
          <p14:tracePt t="91852" x="4249738" y="4787900"/>
          <p14:tracePt t="91868" x="4276725" y="4722813"/>
          <p14:tracePt t="91883" x="4286250" y="4714875"/>
          <p14:tracePt t="91898" x="4286250" y="4686300"/>
          <p14:tracePt t="92017" x="4286250" y="4705350"/>
          <p14:tracePt t="92032" x="4286250" y="4722813"/>
          <p14:tracePt t="92047" x="4286250" y="4751388"/>
          <p14:tracePt t="92062" x="4286250" y="4760913"/>
          <p14:tracePt t="92078" x="4276725" y="4770438"/>
          <p14:tracePt t="92093" x="4268788" y="4787900"/>
          <p14:tracePt t="92110" x="4268788" y="4806950"/>
          <p14:tracePt t="93503" x="4389438" y="4787900"/>
          <p14:tracePt t="93519" x="4510088" y="4770438"/>
          <p14:tracePt t="93534" x="4630738" y="4760913"/>
          <p14:tracePt t="93549" x="4722813" y="4760913"/>
          <p14:tracePt t="93566" x="4759325" y="4760913"/>
          <p14:tracePt t="93582" x="4852988" y="4779963"/>
          <p14:tracePt t="93596" x="4954588" y="4816475"/>
          <p14:tracePt t="93611" x="5065713" y="4862513"/>
          <p14:tracePt t="93626" x="5159375" y="4908550"/>
          <p14:tracePt t="93643" x="5224463" y="4964113"/>
          <p14:tracePt t="93658" x="5241925" y="4983163"/>
          <p14:tracePt t="93676" x="5260975" y="4992688"/>
          <p14:tracePt t="93690" x="5280025" y="5002213"/>
          <p14:tracePt t="93706" x="5307013" y="5002213"/>
          <p14:tracePt t="93721" x="5345113" y="5002213"/>
          <p14:tracePt t="93738" x="5391150" y="5002213"/>
          <p14:tracePt t="93753" x="5418138" y="5002213"/>
          <p14:tracePt t="93768" x="5456238" y="4983163"/>
          <p14:tracePt t="93786" x="5502275" y="4964113"/>
          <p14:tracePt t="93801" x="5529263" y="4956175"/>
          <p14:tracePt t="93816" x="5576888" y="4946650"/>
          <p14:tracePt t="93832" x="5613400" y="4937125"/>
          <p14:tracePt t="93849" x="5632450" y="4927600"/>
          <p14:tracePt t="93865" x="5641975" y="4927600"/>
          <p14:tracePt t="93880" x="5659438" y="4927600"/>
          <p14:tracePt t="93895" x="5668963" y="4918075"/>
          <p14:tracePt t="93910" x="5678488" y="4918075"/>
          <p14:tracePt t="93925" x="5688013" y="4918075"/>
          <p14:tracePt t="93967" x="5697538" y="4908550"/>
          <p14:tracePt t="94020" x="5707063" y="4908550"/>
          <p14:tracePt t="94056" x="5715000" y="4900613"/>
          <p14:tracePt t="94072" x="5734050" y="4891088"/>
          <p14:tracePt t="94088" x="5770563" y="4862513"/>
          <p14:tracePt t="94091" x="5789613" y="4852988"/>
          <p14:tracePt t="94105" x="5799138" y="4852988"/>
          <p14:tracePt t="94121" x="5808663" y="4843463"/>
          <p14:tracePt t="94146" x="5818188" y="4843463"/>
          <p14:tracePt t="94158" x="5827713" y="4843463"/>
          <p14:tracePt t="94179" x="5835650" y="4843463"/>
          <p14:tracePt t="94195" x="5864225" y="4843463"/>
          <p14:tracePt t="94209" x="5883275" y="4843463"/>
          <p14:tracePt t="94226" x="5910263" y="4835525"/>
          <p14:tracePt t="94241" x="5938838" y="4835525"/>
          <p14:tracePt t="94256" x="5956300" y="4835525"/>
          <p14:tracePt t="94273" x="5994400" y="4826000"/>
          <p14:tracePt t="94288" x="6105525" y="4806950"/>
          <p14:tracePt t="94303" x="6161088" y="4797425"/>
          <p14:tracePt t="94318" x="6207125" y="4797425"/>
          <p14:tracePt t="94335" x="6253163" y="4787900"/>
          <p14:tracePt t="94359" x="6272213" y="4787900"/>
          <p14:tracePt t="94374" x="6281738" y="4779963"/>
          <p14:tracePt t="94388" x="6291263" y="4779963"/>
          <p14:tracePt t="94410" x="6291263" y="4770438"/>
          <p14:tracePt t="94425" x="6308725" y="4760913"/>
          <p14:tracePt t="94445" x="6308725" y="4751388"/>
          <p14:tracePt t="94458" x="6318250" y="4741863"/>
          <p14:tracePt t="94477" x="6346825" y="4695825"/>
          <p14:tracePt t="94493" x="6346825" y="4676775"/>
          <p14:tracePt t="94508" x="6364288" y="4640263"/>
          <p14:tracePt t="94522" x="6373813" y="4594225"/>
          <p14:tracePt t="94539" x="6356350" y="4500563"/>
          <p14:tracePt t="94555" x="6337300" y="4454525"/>
          <p14:tracePt t="94570" x="6281738" y="4370388"/>
          <p14:tracePt t="94586" x="6216650" y="4297363"/>
          <p14:tracePt t="94602" x="6115050" y="4203700"/>
          <p14:tracePt t="94618" x="6040438" y="4148138"/>
          <p14:tracePt t="94633" x="5975350" y="4111625"/>
          <p14:tracePt t="94649" x="5919788" y="4073525"/>
          <p14:tracePt t="94666" x="5808663" y="4027488"/>
          <p14:tracePt t="94682" x="5678488" y="3971925"/>
          <p14:tracePt t="94697" x="5502275" y="3906838"/>
          <p14:tracePt t="94712" x="5297488" y="3870325"/>
          <p14:tracePt t="94728" x="5111750" y="3860800"/>
          <p14:tracePt t="94746" x="4862513" y="3841750"/>
          <p14:tracePt t="94762" x="4546600" y="3805238"/>
          <p14:tracePt t="94777" x="4360863" y="3814763"/>
          <p14:tracePt t="94792" x="4129088" y="3832225"/>
          <p14:tracePt t="94808" x="3897313" y="3860800"/>
          <p14:tracePt t="94825" x="3665538" y="3925888"/>
          <p14:tracePt t="94840" x="3497263" y="3990975"/>
          <p14:tracePt t="94855" x="3200400" y="4138613"/>
          <p14:tracePt t="94871" x="3062288" y="4213225"/>
          <p14:tracePt t="94888" x="2951163" y="4268788"/>
          <p14:tracePt t="94903" x="2895600" y="4305300"/>
          <p14:tracePt t="94919" x="2838450" y="4324350"/>
          <p14:tracePt t="94935" x="2801938" y="4352925"/>
          <p14:tracePt t="94952" x="2746375" y="4379913"/>
          <p14:tracePt t="94969" x="2719388" y="4389438"/>
          <p14:tracePt t="94985" x="2719388" y="4398963"/>
          <p14:tracePt t="95000" x="2700338" y="4418013"/>
          <p14:tracePt t="95019" x="2654300" y="4473575"/>
          <p14:tracePt t="95035" x="2644775" y="4538663"/>
          <p14:tracePt t="95051" x="2625725" y="4565650"/>
          <p14:tracePt t="95066" x="2625725" y="4602163"/>
          <p14:tracePt t="95084" x="2598738" y="4659313"/>
          <p14:tracePt t="95090" x="2598738" y="4667250"/>
          <p14:tracePt t="95105" x="2589213" y="4714875"/>
          <p14:tracePt t="95120" x="2579688" y="4732338"/>
          <p14:tracePt t="95137" x="2551113" y="4806950"/>
          <p14:tracePt t="95153" x="2533650" y="4826000"/>
          <p14:tracePt t="95169" x="2524125" y="4852988"/>
          <p14:tracePt t="95185" x="2514600" y="4862513"/>
          <p14:tracePt t="95200" x="2514600" y="4872038"/>
          <p14:tracePt t="95217" x="2505075" y="4881563"/>
          <p14:tracePt t="95233" x="2495550" y="4900613"/>
          <p14:tracePt t="95248" x="2495550" y="4908550"/>
          <p14:tracePt t="95264" x="2486025" y="4927600"/>
          <p14:tracePt t="95280" x="2478088" y="4946650"/>
          <p14:tracePt t="95311" x="2468563" y="4956175"/>
          <p14:tracePt t="95327" x="2449513" y="4964113"/>
          <p14:tracePt t="95962" x="2459038" y="4992688"/>
          <p14:tracePt t="95978" x="2478088" y="5011738"/>
          <p14:tracePt t="95994" x="2495550" y="5038725"/>
          <p14:tracePt t="96011" x="2514600" y="5067300"/>
          <p14:tracePt t="96027" x="2551113" y="5084763"/>
          <p14:tracePt t="96033" x="2570163" y="5113338"/>
          <p14:tracePt t="96047" x="2606675" y="5132388"/>
          <p14:tracePt t="96063" x="2635250" y="5149850"/>
          <p14:tracePt t="96079" x="2690813" y="5168900"/>
          <p14:tracePt t="96096" x="2719388" y="5187950"/>
          <p14:tracePt t="96112" x="2736850" y="5187950"/>
          <p14:tracePt t="96127" x="2755900" y="5187950"/>
          <p14:tracePt t="96149" x="2765425" y="5187950"/>
          <p14:tracePt t="96163" x="2774950" y="5187950"/>
          <p14:tracePt t="96179" x="2782888" y="5187950"/>
          <p14:tracePt t="96194" x="2792413" y="5187950"/>
          <p14:tracePt t="96209" x="2801938" y="5187950"/>
          <p14:tracePt t="96227" x="2811463" y="5178425"/>
          <p14:tracePt t="96242" x="2820988" y="5178425"/>
          <p14:tracePt t="96245" x="2830513" y="5178425"/>
          <p14:tracePt t="96260" x="2838450" y="5168900"/>
          <p14:tracePt t="96275" x="2867025" y="5159375"/>
          <p14:tracePt t="96291" x="2895600" y="5141913"/>
          <p14:tracePt t="96306" x="2913063" y="5122863"/>
          <p14:tracePt t="96310" x="2932113" y="5122863"/>
          <p14:tracePt t="96325" x="2959100" y="5113338"/>
          <p14:tracePt t="96341" x="2978150" y="5103813"/>
          <p14:tracePt t="96356" x="2997200" y="5103813"/>
          <p14:tracePt t="96362" x="3006725" y="5103813"/>
          <p14:tracePt t="96378" x="3043238" y="5103813"/>
          <p14:tracePt t="96393" x="3062288" y="5103813"/>
          <p14:tracePt t="96409" x="3071813" y="5103813"/>
          <p14:tracePt t="96425" x="3089275" y="5103813"/>
          <p14:tracePt t="96441" x="3098800" y="5103813"/>
          <p14:tracePt t="96457" x="3117850" y="5094288"/>
          <p14:tracePt t="96472" x="3127375" y="5094288"/>
          <p14:tracePt t="96488" x="3144838" y="5084763"/>
          <p14:tracePt t="96506" x="3154363" y="5084763"/>
          <p14:tracePt t="96522" x="3163888" y="5084763"/>
          <p14:tracePt t="96538" x="3182938" y="5084763"/>
          <p14:tracePt t="96553" x="3209925" y="5076825"/>
          <p14:tracePt t="96569" x="3238500" y="5076825"/>
          <p14:tracePt t="96585" x="3265488" y="5076825"/>
          <p14:tracePt t="96601" x="3313113" y="5076825"/>
          <p14:tracePt t="96616" x="3340100" y="5076825"/>
          <p14:tracePt t="96632" x="3368675" y="5076825"/>
          <p14:tracePt t="96647" x="3386138" y="5076825"/>
          <p14:tracePt t="96662" x="3405188" y="5067300"/>
          <p14:tracePt t="96677" x="3414713" y="5057775"/>
          <p14:tracePt t="96693" x="3441700" y="5057775"/>
          <p14:tracePt t="96709" x="3470275" y="5057775"/>
          <p14:tracePt t="96724" x="3497263" y="5048250"/>
          <p14:tracePt t="96739" x="3544888" y="5038725"/>
          <p14:tracePt t="96754" x="3581400" y="5038725"/>
          <p14:tracePt t="96771" x="3609975" y="5038725"/>
          <p14:tracePt t="96787" x="3627438" y="5038725"/>
          <p14:tracePt t="96802" x="3665538" y="5038725"/>
          <p14:tracePt t="96817" x="3683000" y="5038725"/>
          <p14:tracePt t="96834" x="3721100" y="5038725"/>
          <p14:tracePt t="96850" x="3738563" y="5038725"/>
          <p14:tracePt t="96865" x="3757613" y="5038725"/>
          <p14:tracePt t="96881" x="3776663" y="5048250"/>
          <p14:tracePt t="96896" x="3803650" y="5048250"/>
          <p14:tracePt t="96912" x="3822700" y="5048250"/>
          <p14:tracePt t="96928" x="3859213" y="5057775"/>
          <p14:tracePt t="96942" x="3868738" y="5057775"/>
          <p14:tracePt t="96958" x="3897313" y="5057775"/>
          <p14:tracePt t="96974" x="3906838" y="5057775"/>
          <p14:tracePt t="96990" x="3924300" y="5067300"/>
          <p14:tracePt t="97005" x="3933825" y="5067300"/>
          <p14:tracePt t="97021" x="3952875" y="5067300"/>
          <p14:tracePt t="97038" x="3971925" y="5067300"/>
          <p14:tracePt t="97052" x="3979863" y="5067300"/>
          <p14:tracePt t="97068" x="3998913" y="5067300"/>
          <p14:tracePt t="97083" x="4027488" y="5067300"/>
          <p14:tracePt t="97099" x="4044950" y="5067300"/>
          <p14:tracePt t="97116" x="4083050" y="5067300"/>
          <p14:tracePt t="97133" x="4092575" y="5067300"/>
          <p14:tracePt t="97150" x="4110038" y="5067300"/>
          <p14:tracePt t="97201" x="4119563" y="5067300"/>
          <p14:tracePt t="97225" x="4129088" y="5067300"/>
          <p14:tracePt t="97280" x="4138613" y="5067300"/>
          <p14:tracePt t="97296" x="4148138" y="5067300"/>
          <p14:tracePt t="97312" x="4156075" y="5067300"/>
          <p14:tracePt t="97327" x="4194175" y="5067300"/>
          <p14:tracePt t="97342" x="4230688" y="5076825"/>
          <p14:tracePt t="97358" x="4249738" y="5076825"/>
          <p14:tracePt t="97360" x="4259263" y="5076825"/>
          <p14:tracePt t="97375" x="4268788" y="5076825"/>
          <p14:tracePt t="97391" x="4286250" y="5076825"/>
          <p14:tracePt t="97407" x="4295775" y="5076825"/>
          <p14:tracePt t="97425" x="4305300" y="5076825"/>
          <p14:tracePt t="97442" x="4314825" y="5076825"/>
          <p14:tracePt t="97444" x="4324350" y="5076825"/>
          <p14:tracePt t="97461" x="4341813" y="5076825"/>
          <p14:tracePt t="97476" x="4351338" y="5076825"/>
          <p14:tracePt t="97492" x="4370388" y="5076825"/>
          <p14:tracePt t="97508" x="4389438" y="5076825"/>
          <p14:tracePt t="97523" x="4397375" y="5076825"/>
          <p14:tracePt t="97539" x="4416425" y="5076825"/>
          <p14:tracePt t="97555" x="4425950" y="5076825"/>
          <p14:tracePt t="97588" x="4435475" y="5076825"/>
          <p14:tracePt t="97603" x="4445000" y="5076825"/>
          <p14:tracePt t="97619" x="4452938" y="5076825"/>
          <p14:tracePt t="97634" x="4462463" y="5076825"/>
          <p14:tracePt t="97650" x="4471988" y="5076825"/>
          <p14:tracePt t="97665" x="4500563" y="5076825"/>
          <p14:tracePt t="97680" x="4510088" y="5076825"/>
          <p14:tracePt t="97696" x="4546600" y="5076825"/>
          <p14:tracePt t="97714" x="4573588" y="5067300"/>
          <p14:tracePt t="97730" x="4592638" y="5067300"/>
          <p14:tracePt t="97746" x="4602163" y="5057775"/>
          <p14:tracePt t="97761" x="4611688" y="5057775"/>
          <p14:tracePt t="97777" x="4621213" y="5057775"/>
          <p14:tracePt t="97850" x="4630738" y="5057775"/>
          <p14:tracePt t="97852" x="4638675" y="5057775"/>
          <p14:tracePt t="97870" x="4657725" y="5057775"/>
          <p14:tracePt t="97884" x="4713288" y="5057775"/>
          <p14:tracePt t="97900" x="4751388" y="5067300"/>
          <p14:tracePt t="97915" x="4824413" y="5094288"/>
          <p14:tracePt t="97931" x="4889500" y="5103813"/>
          <p14:tracePt t="99053" x="4964113" y="5084763"/>
          <p14:tracePt t="99069" x="5048250" y="5067300"/>
          <p14:tracePt t="99073" x="5084763" y="5067300"/>
          <p14:tracePt t="99088" x="5205413" y="5038725"/>
          <p14:tracePt t="99110" x="5335588" y="5011738"/>
          <p14:tracePt t="99127" x="5381625" y="5002213"/>
          <p14:tracePt t="99143" x="5427663" y="4973638"/>
          <p14:tracePt t="99160" x="5502275" y="4964113"/>
          <p14:tracePt t="99176" x="5529263" y="4956175"/>
          <p14:tracePt t="99195" x="5594350" y="4946650"/>
          <p14:tracePt t="99210" x="5641975" y="4918075"/>
          <p14:tracePt t="99228" x="5715000" y="4918075"/>
          <p14:tracePt t="99246" x="5789613" y="4908550"/>
          <p14:tracePt t="99262" x="5835650" y="4900613"/>
          <p14:tracePt t="99278" x="5883275" y="4900613"/>
          <p14:tracePt t="99298" x="5956300" y="4900613"/>
          <p14:tracePt t="99315" x="6011863" y="4900613"/>
          <p14:tracePt t="99331" x="6067425" y="4908550"/>
          <p14:tracePt t="99346" x="6132513" y="4937125"/>
          <p14:tracePt t="99362" x="6161088" y="4937125"/>
          <p14:tracePt t="99378" x="6188075" y="4946650"/>
          <p14:tracePt t="99395" x="6207125" y="4946650"/>
          <p14:tracePt t="99423" x="6216650" y="4946650"/>
          <p14:tracePt t="99437" x="6226175" y="4946650"/>
          <p14:tracePt t="99463" x="6235700" y="4946650"/>
          <p14:tracePt t="99478" x="6253163" y="4956175"/>
          <p14:tracePt t="99493" x="6272213" y="4956175"/>
          <p14:tracePt t="99509" x="6291263" y="4956175"/>
          <p14:tracePt t="99525" x="6318250" y="4956175"/>
          <p14:tracePt t="99542" x="6346825" y="4956175"/>
          <p14:tracePt t="99558" x="6364288" y="4956175"/>
          <p14:tracePt t="99573" x="6373813" y="4956175"/>
          <p14:tracePt t="99589" x="6383338" y="4956175"/>
          <p14:tracePt t="99605" x="6392863" y="4956175"/>
          <p14:tracePt t="99620" x="6402388" y="4956175"/>
          <p14:tracePt t="99637" x="6411913" y="4964113"/>
          <p14:tracePt t="99652" x="6438900" y="4964113"/>
          <p14:tracePt t="99668" x="6448425" y="4964113"/>
          <p14:tracePt t="99685" x="6477000" y="4973638"/>
          <p14:tracePt t="99692" x="6513513" y="4973638"/>
          <p14:tracePt t="99706" x="6559550" y="4973638"/>
          <p14:tracePt t="99722" x="6588125" y="4973638"/>
          <p14:tracePt t="99737" x="6605588" y="4983163"/>
          <p14:tracePt t="99753" x="6624638" y="4983163"/>
          <p14:tracePt t="99769" x="6653213" y="4992688"/>
          <p14:tracePt t="99811" x="6662738" y="4992688"/>
          <p14:tracePt t="99826" x="6670675" y="4992688"/>
          <p14:tracePt t="99846" x="6680200" y="4992688"/>
          <p14:tracePt t="99862" x="6689725" y="4992688"/>
          <p14:tracePt t="99891" x="6699250" y="4992688"/>
          <p14:tracePt t="99906" x="6708775" y="4992688"/>
          <p14:tracePt t="99935" x="6718300" y="4992688"/>
          <p14:tracePt t="99974" x="6726238" y="4992688"/>
          <p14:tracePt t="100020" x="6754813" y="4992688"/>
          <p14:tracePt t="100037" x="6764338" y="4992688"/>
          <p14:tracePt t="100054" x="6800850" y="4992688"/>
          <p14:tracePt t="100070" x="6819900" y="4992688"/>
          <p14:tracePt t="100086" x="6838950" y="4992688"/>
          <p14:tracePt t="100101" x="6856413" y="4992688"/>
          <p14:tracePt t="100117" x="6865938" y="4992688"/>
          <p14:tracePt t="100132" x="6875463" y="4992688"/>
          <p14:tracePt t="100148" x="6894513" y="4992688"/>
          <p14:tracePt t="100189" x="6911975" y="4992688"/>
          <p14:tracePt t="100203" x="6921500" y="4992688"/>
          <p14:tracePt t="100232" x="6931025" y="4992688"/>
          <p14:tracePt t="100247" x="6940550" y="4992688"/>
          <p14:tracePt t="100264" x="6950075" y="4992688"/>
          <p14:tracePt t="100282" x="6959600" y="4992688"/>
          <p14:tracePt t="100377" x="6967538" y="4992688"/>
          <p14:tracePt t="100428" x="6977063" y="4992688"/>
          <p14:tracePt t="100790" x="6921500" y="4992688"/>
          <p14:tracePt t="100805" x="6653213" y="5011738"/>
          <p14:tracePt t="100821" x="6438900" y="5011738"/>
          <p14:tracePt t="100837" x="6308725" y="5011738"/>
          <p14:tracePt t="100853" x="6216650" y="5011738"/>
          <p14:tracePt t="100870" x="6132513" y="5021263"/>
          <p14:tracePt t="100886" x="6021388" y="5021263"/>
          <p14:tracePt t="100903" x="5799138" y="5048250"/>
          <p14:tracePt t="100920" x="5641975" y="5048250"/>
          <p14:tracePt t="100937" x="5521325" y="5076825"/>
          <p14:tracePt t="100955" x="5391150" y="5103813"/>
          <p14:tracePt t="100956" x="5326063" y="5103813"/>
          <p14:tracePt t="100972" x="5205413" y="5122863"/>
          <p14:tracePt t="100988" x="5084763" y="5132388"/>
          <p14:tracePt t="101007" x="4964113" y="5132388"/>
          <p14:tracePt t="101012" x="4935538" y="5132388"/>
          <p14:tracePt t="101027" x="4870450" y="5132388"/>
          <p14:tracePt t="101043" x="4824413" y="5141913"/>
          <p14:tracePt t="101058" x="4751388" y="5159375"/>
          <p14:tracePt t="101074" x="4694238" y="5178425"/>
          <p14:tracePt t="101094" x="4657725" y="5178425"/>
          <p14:tracePt t="101110" x="4638675" y="5187950"/>
          <p14:tracePt t="101126" x="4611688" y="5187950"/>
          <p14:tracePt t="101142" x="4611688" y="5197475"/>
          <p14:tracePt t="101325" x="4638675" y="5197475"/>
          <p14:tracePt t="101341" x="4667250" y="5197475"/>
          <p14:tracePt t="101357" x="4686300" y="5197475"/>
          <p14:tracePt t="101373" x="4787900" y="5197475"/>
          <p14:tracePt t="101389" x="4862513" y="5197475"/>
          <p14:tracePt t="101404" x="4927600" y="5214938"/>
          <p14:tracePt t="101421" x="5019675" y="5224463"/>
          <p14:tracePt t="101439" x="5075238" y="5224463"/>
          <p14:tracePt t="101456" x="5130800" y="5253038"/>
          <p14:tracePt t="101457" x="5159375" y="5253038"/>
          <p14:tracePt t="101473" x="5186363" y="5253038"/>
          <p14:tracePt t="101492" x="5214938" y="5262563"/>
          <p14:tracePt t="101509" x="5232400" y="5262563"/>
          <p14:tracePt t="101515" x="5241925" y="5262563"/>
          <p14:tracePt t="101529" x="5251450" y="5262563"/>
          <p14:tracePt t="101545" x="5260975" y="5262563"/>
          <p14:tracePt t="101562" x="5280025" y="5262563"/>
          <p14:tracePt t="101578" x="5297488" y="5243513"/>
          <p14:tracePt t="101594" x="5307013" y="5233988"/>
          <p14:tracePt t="101610" x="5326063" y="5233988"/>
          <p14:tracePt t="101642" x="5335588" y="5233988"/>
          <p14:tracePt t="101658" x="5345113" y="5233988"/>
          <p14:tracePt t="101710" x="5345113" y="5224463"/>
          <p14:tracePt t="101733" x="5353050" y="5224463"/>
          <p14:tracePt t="101750" x="5362575" y="5214938"/>
          <p14:tracePt t="101790" x="5372100" y="5214938"/>
          <p14:tracePt t="101820" x="5381625" y="5214938"/>
          <p14:tracePt t="101870" x="5391150" y="5214938"/>
          <p14:tracePt t="101884" x="5400675" y="5205413"/>
          <p14:tracePt t="101917" x="5408613" y="5205413"/>
          <p14:tracePt t="101933" x="5418138" y="5205413"/>
          <p14:tracePt t="101950" x="5437188" y="5205413"/>
          <p14:tracePt t="101969" x="5456238" y="5205413"/>
          <p14:tracePt t="101984" x="5465763" y="5205413"/>
          <p14:tracePt t="102000" x="5483225" y="5205413"/>
          <p14:tracePt t="102016" x="5492750" y="5205413"/>
          <p14:tracePt t="102033" x="5502275" y="5205413"/>
          <p14:tracePt t="102049" x="5511800" y="5205413"/>
          <p14:tracePt t="102064" x="5521325" y="5205413"/>
          <p14:tracePt t="102088" x="5538788" y="5205413"/>
          <p14:tracePt t="102104" x="5548313" y="5205413"/>
          <p14:tracePt t="102119" x="5567363" y="5205413"/>
          <p14:tracePt t="102136" x="5586413" y="5205413"/>
          <p14:tracePt t="102153" x="5613400" y="5205413"/>
          <p14:tracePt t="102169" x="5632450" y="5205413"/>
          <p14:tracePt t="102188" x="5649913" y="5205413"/>
          <p14:tracePt t="102204" x="5668963" y="5205413"/>
          <p14:tracePt t="102222" x="5707063" y="5205413"/>
          <p14:tracePt t="102239" x="5734050" y="5214938"/>
          <p14:tracePt t="102255" x="5753100" y="5214938"/>
          <p14:tracePt t="102278" x="5799138" y="5233988"/>
          <p14:tracePt t="102295" x="5827713" y="5233988"/>
          <p14:tracePt t="102298" x="5835650" y="5233988"/>
          <p14:tracePt t="102318" x="5873750" y="5253038"/>
          <p14:tracePt t="102334" x="5900738" y="5253038"/>
          <p14:tracePt t="102351" x="5938838" y="5253038"/>
          <p14:tracePt t="102370" x="5965825" y="5253038"/>
          <p14:tracePt t="102387" x="5994400" y="5243513"/>
          <p14:tracePt t="102403" x="6040438" y="5233988"/>
          <p14:tracePt t="102419" x="6067425" y="5214938"/>
          <p14:tracePt t="102425" x="6115050" y="5197475"/>
          <p14:tracePt t="102441" x="6132513" y="5187950"/>
          <p14:tracePt t="102458" x="6151563" y="5178425"/>
          <p14:tracePt t="102474" x="6161088" y="5168900"/>
          <p14:tracePt t="102493" x="6188075" y="5159375"/>
          <p14:tracePt t="102510" x="6197600" y="5159375"/>
          <p14:tracePt t="102526" x="6216650" y="5149850"/>
          <p14:tracePt t="102965" x="6262688" y="5149850"/>
          <p14:tracePt t="102981" x="6383338" y="5149850"/>
          <p14:tracePt t="102998" x="6484938" y="5159375"/>
          <p14:tracePt t="103014" x="6550025" y="5159375"/>
          <p14:tracePt t="103015" x="6578600" y="5159375"/>
          <p14:tracePt t="103031" x="6597650" y="5159375"/>
          <p14:tracePt t="103050" x="6605588" y="5159375"/>
          <p14:tracePt t="103067" x="6615113" y="5168900"/>
          <p14:tracePt t="103084" x="6624638" y="5168900"/>
          <p14:tracePt t="103099" x="6634163" y="5168900"/>
          <p14:tracePt t="103178" x="6643688" y="5178425"/>
          <p14:tracePt t="104860" x="6643688" y="5197475"/>
          <p14:tracePt t="104877" x="6643688" y="5205413"/>
          <p14:tracePt t="104892" x="6643688" y="5214938"/>
          <p14:tracePt t="104928" x="6615113" y="5233988"/>
          <p14:tracePt t="104930" x="6588125" y="5243513"/>
          <p14:tracePt t="104946" x="6550025" y="5262563"/>
          <p14:tracePt t="104964" x="6457950" y="5262563"/>
          <p14:tracePt t="104966" x="6411913" y="5262563"/>
          <p14:tracePt t="104971" x="6327775" y="5262563"/>
          <p14:tracePt t="104987" x="6161088" y="5243513"/>
          <p14:tracePt t="105004" x="5975350" y="5214938"/>
          <p14:tracePt t="105022" x="5678488" y="5178425"/>
          <p14:tracePt t="105024" x="5538788" y="5141913"/>
          <p14:tracePt t="105040" x="5224463" y="5103813"/>
          <p14:tracePt t="105058" x="5000625" y="5076825"/>
          <p14:tracePt t="105060" x="4879975" y="5076825"/>
          <p14:tracePt t="105064" x="4787900" y="5057775"/>
          <p14:tracePt t="105079" x="4630738" y="5057775"/>
          <p14:tracePt t="105096" x="4527550" y="5067300"/>
          <p14:tracePt t="105114" x="4445000" y="5067300"/>
          <p14:tracePt t="105131" x="4370388" y="5076825"/>
          <p14:tracePt t="105133" x="4332288" y="5084763"/>
          <p14:tracePt t="105149" x="4259263" y="5094288"/>
          <p14:tracePt t="105166" x="4184650" y="5122863"/>
          <p14:tracePt t="105168" x="4165600" y="5132388"/>
          <p14:tracePt t="105186" x="4129088" y="5159375"/>
          <p14:tracePt t="105189" x="4110038" y="5159375"/>
          <p14:tracePt t="105206" x="4092575" y="5178425"/>
          <p14:tracePt t="105225" x="4064000" y="5178425"/>
          <p14:tracePt t="105227" x="4044950" y="5187950"/>
          <p14:tracePt t="105242" x="4027488" y="5187950"/>
          <p14:tracePt t="105260" x="4008438" y="5197475"/>
          <p14:tracePt t="105278" x="3979863" y="5197475"/>
          <p14:tracePt t="105295" x="3952875" y="5197475"/>
          <p14:tracePt t="105313" x="3943350" y="5187950"/>
          <p14:tracePt t="105331" x="3924300" y="5178425"/>
          <p14:tracePt t="105347" x="3906838" y="5168900"/>
          <p14:tracePt t="105364" x="3878263" y="5149850"/>
          <p14:tracePt t="105381" x="3841750" y="5132388"/>
          <p14:tracePt t="105399" x="3795713" y="5113338"/>
          <p14:tracePt t="105401" x="3776663" y="5103813"/>
          <p14:tracePt t="105417" x="3748088" y="5084763"/>
          <p14:tracePt t="105434" x="3675063" y="5057775"/>
          <p14:tracePt t="105441" x="3571875" y="5038725"/>
          <p14:tracePt t="105456" x="3479800" y="5011738"/>
          <p14:tracePt t="105474" x="3359150" y="4992688"/>
          <p14:tracePt t="105491" x="3257550" y="4983163"/>
          <p14:tracePt t="105507" x="3182938" y="4983163"/>
          <p14:tracePt t="105511" x="3127375" y="4983163"/>
          <p14:tracePt t="105527" x="3043238" y="5002213"/>
          <p14:tracePt t="105544" x="2959100" y="5021263"/>
          <p14:tracePt t="105545" x="2903538" y="5048250"/>
          <p14:tracePt t="105562" x="2792413" y="5094288"/>
          <p14:tracePt t="105564" x="2746375" y="5103813"/>
          <p14:tracePt t="105581" x="2654300" y="5141913"/>
          <p14:tracePt t="105600" x="2524125" y="5214938"/>
          <p14:tracePt t="105617" x="2309813" y="5335588"/>
          <p14:tracePt t="105634" x="2198688" y="5391150"/>
          <p14:tracePt t="105652" x="2106613" y="5456238"/>
          <p14:tracePt t="105670" x="1947863" y="5586413"/>
          <p14:tracePt t="105678" x="1920875" y="5614988"/>
          <p14:tracePt t="105692" x="1874838" y="5688013"/>
          <p14:tracePt t="105710" x="1800225" y="5772150"/>
          <p14:tracePt t="105728" x="1763713" y="5808663"/>
          <p14:tracePt t="105745" x="1744663" y="5837238"/>
          <p14:tracePt t="105762" x="1725613" y="5865813"/>
          <p14:tracePt t="105764" x="1716088" y="5883275"/>
          <p14:tracePt t="105779" x="1706563" y="5892800"/>
          <p14:tracePt t="105796" x="1706563" y="5902325"/>
          <p14:tracePt t="105803" x="1679575" y="5902325"/>
          <p14:tracePt t="105818" x="1670050" y="5921375"/>
          <p14:tracePt t="105835" x="1660525" y="5921375"/>
          <p14:tracePt t="105854" x="1660525" y="5929313"/>
          <p14:tracePt t="105874" x="1643063" y="5929313"/>
          <p14:tracePt t="105891" x="1643063" y="5938838"/>
          <p14:tracePt t="105908" x="1624013" y="5938838"/>
          <p14:tracePt t="105925" x="1558925" y="5948363"/>
          <p14:tracePt t="105944" x="1522413" y="5948363"/>
          <p14:tracePt t="105961" x="1484313" y="5929313"/>
          <p14:tracePt t="105977" x="1438275" y="5911850"/>
          <p14:tracePt t="105995" x="1354138" y="5856288"/>
          <p14:tracePt t="106013" x="1281113" y="5837238"/>
          <p14:tracePt t="106030" x="1243013" y="5827713"/>
          <p14:tracePt t="106031" x="1216025" y="5827713"/>
          <p14:tracePt t="106047" x="1177925" y="5827713"/>
          <p14:tracePt t="106066" x="1168400" y="5827713"/>
          <p14:tracePt t="106086" x="1150938" y="5856288"/>
          <p14:tracePt t="106103" x="1141413" y="5873750"/>
          <p14:tracePt t="106119" x="1141413" y="5892800"/>
          <p14:tracePt t="106136" x="1141413" y="5902325"/>
          <p14:tracePt t="106288" x="1177925" y="5902325"/>
          <p14:tracePt t="106304" x="1206500" y="5902325"/>
          <p14:tracePt t="106320" x="1233488" y="5902325"/>
          <p14:tracePt t="106336" x="1252538" y="5902325"/>
          <p14:tracePt t="106354" x="1262063" y="5902325"/>
          <p14:tracePt t="106371" x="1344613" y="5865813"/>
          <p14:tracePt t="107227" x="1549400" y="5772150"/>
          <p14:tracePt t="107243" x="1920875" y="5624513"/>
          <p14:tracePt t="107247" x="2124075" y="5549900"/>
          <p14:tracePt t="107263" x="2478088" y="5383213"/>
          <p14:tracePt t="107280" x="2774950" y="5318125"/>
          <p14:tracePt t="107296" x="2978150" y="5280025"/>
          <p14:tracePt t="107314" x="3303588" y="5214938"/>
          <p14:tracePt t="107331" x="3489325" y="5214938"/>
          <p14:tracePt t="107347" x="3675063" y="5197475"/>
          <p14:tracePt t="107363" x="3786188" y="5197475"/>
          <p14:tracePt t="107366" x="3859213" y="5197475"/>
          <p14:tracePt t="107383" x="3914775" y="5197475"/>
          <p14:tracePt t="107400" x="3943350" y="5197475"/>
          <p14:tracePt t="107405" x="3989388" y="5187950"/>
          <p14:tracePt t="107421" x="4008438" y="5187950"/>
          <p14:tracePt t="107438" x="4035425" y="5178425"/>
          <p14:tracePt t="107455" x="4044950" y="5178425"/>
          <p14:tracePt t="107471" x="4054475" y="5178425"/>
          <p14:tracePt t="107513" x="4064000" y="5178425"/>
          <p14:tracePt t="107530" x="4083050" y="5205413"/>
          <p14:tracePt t="107547" x="4092575" y="5243513"/>
          <p14:tracePt t="107564" x="4110038" y="5289550"/>
          <p14:tracePt t="107583" x="4119563" y="5326063"/>
          <p14:tracePt t="107601" x="4119563" y="5400675"/>
          <p14:tracePt t="107618" x="4119563" y="5429250"/>
          <p14:tracePt t="107620" x="4119563" y="5438775"/>
          <p14:tracePt t="107624" x="4119563" y="5456238"/>
          <p14:tracePt t="107639" x="4119563" y="5475288"/>
          <p14:tracePt t="107656" x="4100513" y="5494338"/>
          <p14:tracePt t="107673" x="4100513" y="5511800"/>
          <p14:tracePt t="107690" x="4092575" y="5530850"/>
          <p14:tracePt t="107851" x="4083050" y="5521325"/>
          <p14:tracePt t="107954" x="4083050" y="5511800"/>
          <p14:tracePt t="107971" x="4100513" y="5503863"/>
          <p14:tracePt t="107987" x="4119563" y="5484813"/>
          <p14:tracePt t="108005" x="4156075" y="5475288"/>
          <p14:tracePt t="108022" x="4203700" y="5465763"/>
          <p14:tracePt t="108027" x="4240213" y="5465763"/>
          <p14:tracePt t="108043" x="4286250" y="5465763"/>
          <p14:tracePt t="108049" x="4324350" y="5465763"/>
          <p14:tracePt t="108065" x="4370388" y="5465763"/>
          <p14:tracePt t="108082" x="4471988" y="5475288"/>
          <p14:tracePt t="108099" x="4527550" y="5475288"/>
          <p14:tracePt t="108116" x="4592638" y="5465763"/>
          <p14:tracePt t="108135" x="4657725" y="5465763"/>
          <p14:tracePt t="108152" x="4686300" y="5465763"/>
          <p14:tracePt t="108170" x="4703763" y="5465763"/>
          <p14:tracePt t="108173" x="4713288" y="5465763"/>
          <p14:tracePt t="108188" x="4722813" y="5465763"/>
          <p14:tracePt t="108255" x="4732338" y="5465763"/>
          <p14:tracePt t="108270" x="4741863" y="5465763"/>
          <p14:tracePt t="108287" x="4768850" y="5465763"/>
          <p14:tracePt t="108303" x="4806950" y="5456238"/>
          <p14:tracePt t="108320" x="4852988" y="5456238"/>
          <p14:tracePt t="108337" x="4908550" y="5456238"/>
          <p14:tracePt t="108355" x="4927600" y="5456238"/>
          <p14:tracePt t="108371" x="4945063" y="5456238"/>
          <p14:tracePt t="108388" x="4991100" y="5456238"/>
          <p14:tracePt t="108406" x="5029200" y="5456238"/>
          <p14:tracePt t="108422" x="5084763" y="5438775"/>
          <p14:tracePt t="108440" x="5140325" y="5429250"/>
          <p14:tracePt t="108457" x="5159375" y="5419725"/>
          <p14:tracePt t="108473" x="5176838" y="5419725"/>
          <p14:tracePt t="108494" x="5214938" y="5419725"/>
          <p14:tracePt t="108497" x="5224463" y="5419725"/>
          <p14:tracePt t="108513" x="5251450" y="5419725"/>
          <p14:tracePt t="108529" x="5289550" y="5419725"/>
          <p14:tracePt t="108548" x="5345113" y="5419725"/>
          <p14:tracePt t="108566" x="5391150" y="5419725"/>
          <p14:tracePt t="108583" x="5427663" y="5419725"/>
          <p14:tracePt t="108601" x="5446713" y="5419725"/>
          <p14:tracePt t="108617" x="5456238" y="5419725"/>
          <p14:tracePt t="108634" x="5465763" y="5419725"/>
          <p14:tracePt t="108678" x="5483225" y="5438775"/>
          <p14:tracePt t="108696" x="5613400" y="5503863"/>
          <p14:tracePt t="109940" x="5586413" y="5549900"/>
          <p14:tracePt t="109955" x="5446713" y="5688013"/>
          <p14:tracePt t="109972" x="5224463" y="5791200"/>
          <p14:tracePt t="109990" x="4918075" y="5883275"/>
          <p14:tracePt t="110007" x="4787900" y="5948363"/>
          <p14:tracePt t="110025" x="4657725" y="6003925"/>
          <p14:tracePt t="110030" x="4602163" y="6032500"/>
          <p14:tracePt t="110045" x="4471988" y="6078538"/>
          <p14:tracePt t="110063" x="4406900" y="6124575"/>
          <p14:tracePt t="110081" x="4351338" y="6180138"/>
          <p14:tracePt t="110099" x="4295775" y="6218238"/>
          <p14:tracePt t="110116" x="4249738" y="6254750"/>
          <p14:tracePt t="110134" x="4221163" y="6283325"/>
          <p14:tracePt t="110136" x="4203700" y="6291263"/>
          <p14:tracePt t="110153" x="4184650" y="6310313"/>
          <p14:tracePt t="110171" x="4156075" y="6338888"/>
          <p14:tracePt t="110190" x="4119563" y="6365875"/>
          <p14:tracePt t="110192" x="4100513" y="6384925"/>
          <p14:tracePt t="110209" x="4064000" y="6403975"/>
          <p14:tracePt t="110233" x="3998913" y="6450013"/>
          <p14:tracePt t="110250" x="3979863" y="6450013"/>
          <p14:tracePt t="110312" x="3971925" y="6459538"/>
          <p14:tracePt t="110349" x="3962400" y="6459538"/>
          <p14:tracePt t="110374" x="3952875" y="6459538"/>
          <p14:tracePt t="111037" x="3952875" y="6450013"/>
          <p14:tracePt t="111055" x="3952875" y="6440488"/>
          <p14:tracePt t="111071" x="3952875" y="6430963"/>
          <p14:tracePt t="111089" x="3952875" y="6421438"/>
          <p14:tracePt t="111106" x="3952875" y="6411913"/>
          <p14:tracePt t="111122" x="3952875" y="6403975"/>
          <p14:tracePt t="111163" x="3952875" y="6394450"/>
          <p14:tracePt t="111221" x="3952875" y="6384925"/>
          <p14:tracePt t="111274" x="3952875" y="6375400"/>
          <p14:tracePt t="111289" x="3962400" y="6365875"/>
          <p14:tracePt t="111323" x="3962400" y="6356350"/>
          <p14:tracePt t="111340" x="3962400" y="6346825"/>
          <p14:tracePt t="111377" x="3971925" y="6338888"/>
          <p14:tracePt t="111392" x="3979863" y="6329363"/>
          <p14:tracePt t="111433" x="3989388" y="6329363"/>
          <p14:tracePt t="111450" x="3998913" y="6310313"/>
          <p14:tracePt t="111473" x="4035425" y="6291263"/>
          <p14:tracePt t="111489" x="4073525" y="6291263"/>
          <p14:tracePt t="111507" x="4100513" y="6264275"/>
          <p14:tracePt t="111524" x="4138613" y="6264275"/>
          <p14:tracePt t="111543" x="4184650" y="6254750"/>
          <p14:tracePt t="111560" x="4213225" y="6254750"/>
          <p14:tracePt t="111579" x="4249738" y="6254750"/>
          <p14:tracePt t="111581" x="4259263" y="6254750"/>
          <p14:tracePt t="111597" x="4268788" y="6254750"/>
          <p14:tracePt t="111614" x="4276725" y="6254750"/>
          <p14:tracePt t="111632" x="4286250" y="6254750"/>
          <p14:tracePt t="111649" x="4295775" y="6254750"/>
          <p14:tracePt t="111672" x="4305300" y="6254750"/>
          <p14:tracePt t="111795" x="4305300" y="6264275"/>
          <p14:tracePt t="111810" x="4305300" y="6291263"/>
          <p14:tracePt t="111835" x="4249738" y="6338888"/>
          <p14:tracePt t="111851" x="4221163" y="6346825"/>
          <p14:tracePt t="111868" x="4194175" y="6365875"/>
          <p14:tracePt t="111885" x="4156075" y="6375400"/>
          <p14:tracePt t="111905" x="4119563" y="6375400"/>
          <p14:tracePt t="111922" x="4100513" y="6375400"/>
          <p14:tracePt t="112079" x="4110038" y="6375400"/>
          <p14:tracePt t="112094" x="4129088" y="6365875"/>
          <p14:tracePt t="112111" x="4148138" y="6356350"/>
          <p14:tracePt t="112131" x="4286250" y="6338888"/>
          <p14:tracePt t="112150" x="4406900" y="6338888"/>
          <p14:tracePt t="112167" x="4537075" y="6365875"/>
          <p14:tracePt t="112184" x="4703763" y="6411913"/>
          <p14:tracePt t="112187" x="4778375" y="6430963"/>
          <p14:tracePt t="112204" x="4889500" y="6467475"/>
          <p14:tracePt t="112227" x="5084763" y="6524625"/>
          <p14:tracePt t="112245" x="5130800" y="6532563"/>
          <p14:tracePt t="112263" x="5168900" y="6542088"/>
          <p14:tracePt t="112282" x="5224463" y="6551613"/>
          <p14:tracePt t="112299" x="5251450" y="6561138"/>
          <p14:tracePt t="112319" x="5316538" y="6561138"/>
          <p14:tracePt t="112337" x="5345113" y="6561138"/>
          <p14:tracePt t="112354" x="5483225" y="6561138"/>
          <p14:tracePt t="112684" x="5632450" y="6515100"/>
          <p14:tracePt t="112701" x="5770563" y="6421438"/>
          <p14:tracePt t="112719" x="5919788" y="6365875"/>
          <p14:tracePt t="112738" x="6151563" y="6226175"/>
          <p14:tracePt t="112758" x="6291263" y="6153150"/>
          <p14:tracePt t="112761" x="6327775" y="6124575"/>
          <p14:tracePt t="112777" x="6392863" y="6078538"/>
          <p14:tracePt t="112796" x="6402388" y="6069013"/>
          <p14:tracePt t="113209" x="6383338" y="5892800"/>
          <p14:tracePt t="113225" x="6291263" y="5149850"/>
          <p14:tracePt t="113244" x="6216650" y="4167188"/>
          <p14:tracePt t="113246" x="6124575" y="2830513"/>
          <p14:tracePt t="113263" x="6170613" y="1587500"/>
          <p14:tracePt t="113283" x="6226175" y="166688"/>
          <p14:tracePt t="113855" x="4156075" y="130175"/>
          <p14:tracePt t="113870" x="3914775" y="649288"/>
          <p14:tracePt t="113875" x="3803650" y="815975"/>
          <p14:tracePt t="113890" x="3730625" y="984250"/>
          <p14:tracePt t="113907" x="3497263" y="1577975"/>
          <p14:tracePt t="113924" x="3414713" y="1819275"/>
          <p14:tracePt t="114206" x="3441700" y="1643063"/>
          <p14:tracePt t="114223" x="3554413" y="1216025"/>
          <p14:tracePt t="114241" x="3627438" y="955675"/>
          <p14:tracePt t="114261" x="3702050" y="649288"/>
          <p14:tracePt t="114279" x="3767138" y="436563"/>
          <p14:tracePt t="114771" x="3321050" y="241300"/>
          <p14:tracePt t="114790" x="3136900" y="723900"/>
          <p14:tracePt t="114808" x="2959100" y="1196975"/>
          <p14:tracePt t="114826" x="2811463" y="1633538"/>
          <p14:tracePt t="114843" x="2792413" y="1708150"/>
          <p14:tracePt t="114891" x="2811463" y="1539875"/>
          <p14:tracePt t="114911" x="2895600" y="1327150"/>
          <p14:tracePt t="114929" x="3219450" y="40798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Introduction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435912" cy="5001575"/>
          </a:xfrm>
        </p:spPr>
        <p:txBody>
          <a:bodyPr>
            <a:normAutofit/>
          </a:bodyPr>
          <a:lstStyle/>
          <a:p>
            <a:pPr algn="l"/>
            <a:r>
              <a:rPr lang="fr-FR" dirty="0">
                <a:sym typeface="Wingdings" panose="05000000000000000000" pitchFamily="2" charset="2"/>
              </a:rPr>
              <a:t>Ex :</a:t>
            </a:r>
          </a:p>
          <a:p>
            <a:pPr algn="l"/>
            <a:endParaRPr lang="fr-FR" dirty="0"/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88D04F2-7254-4866-A20F-3516C74C05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80" y="2180505"/>
            <a:ext cx="5053408" cy="350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4953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2858">
        <p159:morph option="byObject"/>
      </p:transition>
    </mc:Choice>
    <mc:Fallback xmlns="">
      <p:transition spd="slow" advTm="52858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2827" x="1354138" y="260350"/>
          <p14:tracePt t="12832" x="1522413" y="427038"/>
          <p14:tracePt t="12848" x="2292350" y="1225550"/>
          <p14:tracePt t="12856" x="2589213" y="1595438"/>
          <p14:tracePt t="12865" x="2820988" y="1855788"/>
          <p14:tracePt t="12871" x="3209925" y="2357438"/>
          <p14:tracePt t="12881" x="3730625" y="3025775"/>
          <p14:tracePt t="12896" x="4184650" y="3600450"/>
          <p14:tracePt t="12907" x="4351338" y="3906838"/>
          <p14:tracePt t="12911" x="4379913" y="3962400"/>
          <p14:tracePt t="12921" x="4389438" y="4008438"/>
          <p14:tracePt t="12925" x="4389438" y="4037013"/>
          <p14:tracePt t="12935" x="4389438" y="4056063"/>
          <p14:tracePt t="12942" x="4389438" y="4064000"/>
          <p14:tracePt t="12951" x="4314825" y="4121150"/>
          <p14:tracePt t="12959" x="3979863" y="4232275"/>
          <p14:tracePt t="12964" x="3646488" y="4249738"/>
          <p14:tracePt t="12975" x="3043238" y="4249738"/>
          <p14:tracePt t="12989" x="2420938" y="4176713"/>
          <p14:tracePt t="13001" x="2198688" y="4121150"/>
          <p14:tracePt t="13005" x="2012950" y="4046538"/>
          <p14:tracePt t="13016" x="1827213" y="3887788"/>
          <p14:tracePt t="13023" x="1679575" y="3767138"/>
          <p14:tracePt t="13030" x="1522413" y="3573463"/>
          <p14:tracePt t="13035" x="1438275" y="3470275"/>
          <p14:tracePt t="13044" x="1363663" y="3322638"/>
          <p14:tracePt t="13052" x="1336675" y="3182938"/>
          <p14:tracePt t="13060" x="1336675" y="3035300"/>
          <p14:tracePt t="13069" x="1474788" y="2681288"/>
          <p14:tracePt t="13083" x="1865313" y="2338388"/>
          <p14:tracePt t="13096" x="2106613" y="2135188"/>
          <p14:tracePt t="13100" x="2579688" y="1911350"/>
          <p14:tracePt t="13109" x="3163888" y="1773238"/>
          <p14:tracePt t="13115" x="3497263" y="1744663"/>
          <p14:tracePt t="13125" x="4008438" y="1763713"/>
          <p14:tracePt t="13130" x="4500563" y="1874838"/>
          <p14:tracePt t="13139" x="4751388" y="2005013"/>
          <p14:tracePt t="13146" x="5000625" y="2106613"/>
          <p14:tracePt t="13153" x="5316538" y="2292350"/>
          <p14:tracePt t="13163" x="5632450" y="2598738"/>
          <p14:tracePt t="13176" x="5780088" y="2960688"/>
          <p14:tracePt t="13190" x="5789613" y="3052763"/>
          <p14:tracePt t="13193" x="5789613" y="3173413"/>
          <p14:tracePt t="13204" x="5734050" y="3378200"/>
          <p14:tracePt t="13209" x="5521325" y="3721100"/>
          <p14:tracePt t="13219" x="5224463" y="4102100"/>
          <p14:tracePt t="13226" x="4852988" y="4389438"/>
          <p14:tracePt t="13233" x="4435475" y="4695825"/>
          <p14:tracePt t="13239" x="3851275" y="5103813"/>
          <p14:tracePt t="13247" x="3284538" y="5335588"/>
          <p14:tracePt t="13258" x="2116138" y="5632450"/>
          <p14:tracePt t="13272" x="1298575" y="5632450"/>
          <p14:tracePt t="13284" x="955675" y="5586413"/>
          <p14:tracePt t="13289" x="723900" y="5511800"/>
          <p14:tracePt t="13298" x="574675" y="5364163"/>
          <p14:tracePt t="13301" x="381000" y="5103813"/>
          <p14:tracePt t="13312" x="268288" y="4946650"/>
          <p14:tracePt t="13318" x="120650" y="4445000"/>
          <p14:tracePt t="13327" x="65088" y="3711575"/>
          <p14:tracePt t="13335" x="139700" y="3182938"/>
          <p14:tracePt t="13342" x="333375" y="2292350"/>
          <p14:tracePt t="13352" x="779463" y="1131888"/>
          <p14:tracePt t="13367" x="1465263" y="446088"/>
          <p14:tracePt t="13378" x="1901825" y="231775"/>
          <p14:tracePt t="13381" x="2292350" y="157163"/>
          <p14:tracePt t="13393" x="3033713" y="212725"/>
          <p14:tracePt t="13398" x="3609975" y="325438"/>
          <p14:tracePt t="13408" x="4397375" y="649288"/>
          <p14:tracePt t="13413" x="5094288" y="1243013"/>
          <p14:tracePt t="13422" x="5659438" y="1781175"/>
          <p14:tracePt t="13430" x="6281738" y="2439988"/>
          <p14:tracePt t="13436" x="6735763" y="3117850"/>
          <p14:tracePt t="13443" x="6967538" y="3387725"/>
          <p14:tracePt t="13460" x="6996113" y="3479800"/>
          <p14:tracePt t="13473" x="7005638" y="3498850"/>
          <p14:tracePt t="13476" x="7005638" y="3590925"/>
          <p14:tracePt t="13487" x="6959600" y="3646488"/>
          <p14:tracePt t="13491" x="6810375" y="3795713"/>
          <p14:tracePt t="13501" x="6421438" y="4056063"/>
          <p14:tracePt t="13507" x="5956300" y="4222750"/>
          <p14:tracePt t="13516" x="5465763" y="4360863"/>
          <p14:tracePt t="13524" x="4852988" y="4445000"/>
          <p14:tracePt t="13530" x="4295775" y="4473575"/>
          <p14:tracePt t="13539" x="3284538" y="4500563"/>
          <p14:tracePt t="13555" x="2468563" y="4418013"/>
          <p14:tracePt t="13567" x="2116138" y="4343400"/>
          <p14:tracePt t="13571" x="1836738" y="4259263"/>
          <p14:tracePt t="13581" x="1698625" y="4184650"/>
          <p14:tracePt t="13587" x="1577975" y="4083050"/>
          <p14:tracePt t="13596" x="1484313" y="3981450"/>
          <p14:tracePt t="13600" x="1401763" y="3879850"/>
          <p14:tracePt t="13611" x="1336675" y="3776663"/>
          <p14:tracePt t="13617" x="1281113" y="3638550"/>
          <p14:tracePt t="13625" x="1271588" y="3517900"/>
          <p14:tracePt t="13633" x="1298575" y="3173413"/>
          <p14:tracePt t="13639" x="1438275" y="2673350"/>
          <p14:tracePt t="13646" x="1568450" y="2413000"/>
          <p14:tracePt t="13649" x="1735138" y="2181225"/>
          <p14:tracePt t="13665" x="2357438" y="1865313"/>
          <p14:tracePt t="13675" x="2755900" y="1790700"/>
          <p14:tracePt t="13680" x="3079750" y="1800225"/>
          <p14:tracePt t="13690" x="3571875" y="1911350"/>
          <p14:tracePt t="13695" x="3906838" y="2032000"/>
          <p14:tracePt t="13705" x="4092575" y="2162175"/>
          <p14:tracePt t="13712" x="4314825" y="2319338"/>
          <p14:tracePt t="13720" x="4518025" y="2505075"/>
          <p14:tracePt t="13728" x="4751388" y="2867025"/>
          <p14:tracePt t="13733" x="4889500" y="3163888"/>
          <p14:tracePt t="13742" x="5010150" y="3452813"/>
          <p14:tracePt t="13755" x="5029200" y="3629025"/>
          <p14:tracePt t="13759" x="5019675" y="3805238"/>
          <p14:tracePt t="13770" x="4964113" y="4037013"/>
          <p14:tracePt t="13775" x="4870450" y="4194175"/>
          <p14:tracePt t="13784" x="4694238" y="4398963"/>
          <p14:tracePt t="13790" x="4360863" y="4676775"/>
          <p14:tracePt t="13799" x="3859213" y="5002213"/>
          <p14:tracePt t="13806" x="3136900" y="5253038"/>
          <p14:tracePt t="13813" x="2514600" y="5373688"/>
          <p14:tracePt t="13821" x="1819275" y="5326063"/>
          <p14:tracePt t="13828" x="1168400" y="5262563"/>
          <p14:tracePt t="13837" x="74613" y="4732338"/>
          <p14:tracePt t="13980" x="3460750" y="677863"/>
          <p14:tracePt t="13987" x="4138613" y="1419225"/>
          <p14:tracePt t="13993" x="4546600" y="1893888"/>
          <p14:tracePt t="14002" x="4899025" y="2357438"/>
          <p14:tracePt t="14011" x="5140325" y="2801938"/>
          <p14:tracePt t="14017" x="5232400" y="2941638"/>
          <p14:tracePt t="14024" x="5345113" y="3090863"/>
          <p14:tracePt t="14025" x="5391150" y="3182938"/>
          <p14:tracePt t="14038" x="5400675" y="3219450"/>
          <p14:tracePt t="14042" x="5427663" y="3276600"/>
          <p14:tracePt t="14052" x="5427663" y="3294063"/>
          <p14:tracePt t="14058" x="5427663" y="3387725"/>
          <p14:tracePt t="14066" x="5427663" y="3414713"/>
          <p14:tracePt t="14071" x="5381625" y="3489325"/>
          <p14:tracePt t="14081" x="5289550" y="3638550"/>
          <p14:tracePt t="14089" x="5149850" y="3749675"/>
          <p14:tracePt t="14096" x="4908550" y="3870325"/>
          <p14:tracePt t="14105" x="4630738" y="3952875"/>
          <p14:tracePt t="14110" x="4276725" y="4017963"/>
          <p14:tracePt t="14121" x="3627438" y="4111625"/>
          <p14:tracePt t="14133" x="3071813" y="4129088"/>
          <p14:tracePt t="14147" x="2867025" y="4129088"/>
          <p14:tracePt t="14151" x="2671763" y="4129088"/>
          <p14:tracePt t="14161" x="2486025" y="4121150"/>
          <p14:tracePt t="14167" x="2309813" y="4083050"/>
          <p14:tracePt t="14176" x="2171700" y="4064000"/>
          <p14:tracePt t="14184" x="2097088" y="4056063"/>
          <p14:tracePt t="14191" x="2022475" y="4017963"/>
          <p14:tracePt t="14197" x="1976438" y="4017963"/>
          <p14:tracePt t="14204" x="1966913" y="4008438"/>
          <p14:tracePt t="14214" x="1957388" y="4000500"/>
          <p14:tracePt t="14230" x="1939925" y="3981450"/>
          <p14:tracePt t="14241" x="1920875" y="3962400"/>
          <p14:tracePt t="14247" x="1920875" y="3952875"/>
          <p14:tracePt t="14255" x="1920875" y="3925888"/>
          <p14:tracePt t="14260" x="1930400" y="3860800"/>
          <p14:tracePt t="14270" x="2003425" y="3656013"/>
          <p14:tracePt t="14275" x="2051050" y="3554413"/>
          <p14:tracePt t="14284" x="2097088" y="3479800"/>
          <p14:tracePt t="17043" x="2486025" y="3405188"/>
          <p14:tracePt t="17054" x="2727325" y="3387725"/>
          <p14:tracePt t="17057" x="2932113" y="3368675"/>
          <p14:tracePt t="17068" x="3127375" y="3332163"/>
          <p14:tracePt t="17073" x="3294063" y="3294063"/>
          <p14:tracePt t="17082" x="3451225" y="3257550"/>
          <p14:tracePt t="17088" x="3581400" y="3238500"/>
          <p14:tracePt t="17098" x="3702050" y="3238500"/>
          <p14:tracePt t="17106" x="3813175" y="3228975"/>
          <p14:tracePt t="17113" x="3906838" y="3228975"/>
          <p14:tracePt t="17120" x="3998913" y="3228975"/>
          <p14:tracePt t="17126" x="4092575" y="3248025"/>
          <p14:tracePt t="17137" x="4240213" y="3276600"/>
          <p14:tracePt t="17148" x="4286250" y="3303588"/>
          <p14:tracePt t="17152" x="4324350" y="3322638"/>
          <p14:tracePt t="17164" x="4332288" y="3332163"/>
          <p14:tracePt t="17166" x="4341813" y="3340100"/>
          <p14:tracePt t="17177" x="4370388" y="3349625"/>
          <p14:tracePt t="17181" x="4379913" y="3368675"/>
          <p14:tracePt t="17191" x="4397375" y="3378200"/>
          <p14:tracePt t="17199" x="4406900" y="3387725"/>
          <p14:tracePt t="17206" x="4425950" y="3414713"/>
          <p14:tracePt t="17214" x="4445000" y="3433763"/>
          <p14:tracePt t="17221" x="4445000" y="3443288"/>
          <p14:tracePt t="17231" x="4462463" y="3489325"/>
          <p14:tracePt t="17242" x="4481513" y="3498850"/>
          <p14:tracePt t="17261" x="4481513" y="3517900"/>
          <p14:tracePt t="17277" x="4481513" y="3525838"/>
          <p14:tracePt t="17286" x="4471988" y="3535363"/>
          <p14:tracePt t="17300" x="4425950" y="3563938"/>
          <p14:tracePt t="17309" x="4379913" y="3590925"/>
          <p14:tracePt t="17315" x="4351338" y="3590925"/>
          <p14:tracePt t="17323" x="4268788" y="3590925"/>
          <p14:tracePt t="17340" x="4184650" y="3581400"/>
          <p14:tracePt t="17351" x="4148138" y="3573463"/>
          <p14:tracePt t="17356" x="4073525" y="3573463"/>
          <p14:tracePt t="17364" x="3998913" y="3544888"/>
          <p14:tracePt t="17371" x="3933825" y="3525838"/>
          <p14:tracePt t="17381" x="3813175" y="3489325"/>
          <p14:tracePt t="17388" x="3721100" y="3479800"/>
          <p14:tracePt t="17395" x="3627438" y="3460750"/>
          <p14:tracePt t="17403" x="3554413" y="3452813"/>
          <p14:tracePt t="17409" x="3479800" y="3433763"/>
          <p14:tracePt t="17419" x="3340100" y="3433763"/>
          <p14:tracePt t="17430" x="3248025" y="3433763"/>
          <p14:tracePt t="17435" x="3182938" y="3433763"/>
          <p14:tracePt t="17446" x="3089275" y="3433763"/>
          <p14:tracePt t="17449" x="3016250" y="3443288"/>
          <p14:tracePt t="17459" x="2951163" y="3452813"/>
          <p14:tracePt t="17465" x="2857500" y="3470275"/>
          <p14:tracePt t="17474" x="2782888" y="3479800"/>
          <p14:tracePt t="17485" x="2727325" y="3498850"/>
          <p14:tracePt t="17488" x="2690813" y="3517900"/>
          <p14:tracePt t="17497" x="2654300" y="3535363"/>
          <p14:tracePt t="17504" x="2635250" y="3544888"/>
          <p14:tracePt t="17512" x="2606675" y="3573463"/>
          <p14:tracePt t="17529" x="2589213" y="3590925"/>
          <p14:tracePt t="17539" x="2579688" y="3609975"/>
          <p14:tracePt t="17544" x="2579688" y="3619500"/>
          <p14:tracePt t="17555" x="2570163" y="3629025"/>
          <p14:tracePt t="17569" x="2560638" y="3646488"/>
          <p14:tracePt t="17677" x="2570163" y="3646488"/>
          <p14:tracePt t="17685" x="2570163" y="3656013"/>
          <p14:tracePt t="17692" x="2589213" y="3665538"/>
          <p14:tracePt t="17702" x="2635250" y="3684588"/>
          <p14:tracePt t="17713" x="2671763" y="3694113"/>
          <p14:tracePt t="17715" x="2727325" y="3730625"/>
          <p14:tracePt t="17729" x="2755900" y="3749675"/>
          <p14:tracePt t="17734" x="2792413" y="3767138"/>
          <p14:tracePt t="17743" x="2811463" y="3795713"/>
          <p14:tracePt t="17747" x="2838450" y="3805238"/>
          <p14:tracePt t="17757" x="2876550" y="3832225"/>
          <p14:tracePt t="17764" x="2886075" y="3841750"/>
          <p14:tracePt t="17772" x="2903538" y="3860800"/>
          <p14:tracePt t="17779" x="2922588" y="3870325"/>
          <p14:tracePt t="17785" x="2932113" y="3879850"/>
          <p14:tracePt t="17796" x="2959100" y="3916363"/>
          <p14:tracePt t="17807" x="2968625" y="3916363"/>
          <p14:tracePt t="17812" x="2968625" y="3925888"/>
          <p14:tracePt t="17823" x="2978150" y="3925888"/>
          <p14:tracePt t="17829" x="2987675" y="3943350"/>
          <p14:tracePt t="17858" x="2987675" y="3952875"/>
          <p14:tracePt t="17888" x="2997200" y="3952875"/>
          <p14:tracePt t="17905" x="3006725" y="3962400"/>
          <p14:tracePt t="17931" x="3006725" y="3971925"/>
          <p14:tracePt t="18123" x="2997200" y="3971925"/>
          <p14:tracePt t="18141" x="2997200" y="3962400"/>
          <p14:tracePt t="18149" x="2987675" y="3962400"/>
          <p14:tracePt t="18157" x="2968625" y="3952875"/>
          <p14:tracePt t="18162" x="2951163" y="3925888"/>
          <p14:tracePt t="18172" x="2951163" y="3916363"/>
          <p14:tracePt t="18189" x="2941638" y="3906838"/>
          <p14:tracePt t="18204" x="2932113" y="3897313"/>
          <p14:tracePt t="18243" x="2932113" y="3887788"/>
          <p14:tracePt t="18265" x="2922588" y="3887788"/>
          <p14:tracePt t="18283" x="2913063" y="3879850"/>
          <p14:tracePt t="18323" x="2913063" y="3870325"/>
          <p14:tracePt t="18376" x="2903538" y="3870325"/>
          <p14:tracePt t="18424" x="2895600" y="3870325"/>
          <p14:tracePt t="18440" x="2895600" y="3860800"/>
          <p14:tracePt t="18455" x="2895600" y="3851275"/>
          <p14:tracePt t="18469" x="2886075" y="3851275"/>
          <p14:tracePt t="18482" x="2876550" y="3851275"/>
          <p14:tracePt t="18497" x="2876550" y="3832225"/>
          <p14:tracePt t="18565" x="2867025" y="3832225"/>
          <p14:tracePt t="18606" x="2857500" y="3822700"/>
          <p14:tracePt t="18627" x="2847975" y="3814763"/>
          <p14:tracePt t="19657" x="2838450" y="3805238"/>
          <p14:tracePt t="19663" x="2820988" y="3805238"/>
          <p14:tracePt t="19672" x="2801938" y="3786188"/>
          <p14:tracePt t="19679" x="2792413" y="3786188"/>
          <p14:tracePt t="19686" x="2782888" y="3776663"/>
          <p14:tracePt t="19697" x="2765425" y="3759200"/>
          <p14:tracePt t="19711" x="2755900" y="3749675"/>
          <p14:tracePt t="19726" x="2746375" y="3749675"/>
          <p14:tracePt t="19860" x="2746375" y="3767138"/>
          <p14:tracePt t="19896" x="2801938" y="3795713"/>
          <p14:tracePt t="19901" x="2820988" y="3822700"/>
          <p14:tracePt t="19910" x="2857500" y="3832225"/>
          <p14:tracePt t="19913" x="2886075" y="3851275"/>
          <p14:tracePt t="19925" x="2903538" y="3851275"/>
          <p14:tracePt t="19932" x="2922588" y="3851275"/>
          <p14:tracePt t="19940" x="2932113" y="3860800"/>
          <p14:tracePt t="19947" x="2941638" y="3860800"/>
          <p14:tracePt t="24938" x="2959100" y="3870325"/>
          <p14:tracePt t="24953" x="3006725" y="3887788"/>
          <p14:tracePt t="24964" x="3033713" y="3897313"/>
          <p14:tracePt t="24968" x="3052763" y="3916363"/>
          <p14:tracePt t="24980" x="3089275" y="3925888"/>
          <p14:tracePt t="24985" x="3127375" y="3935413"/>
          <p14:tracePt t="24994" x="3182938" y="3952875"/>
          <p14:tracePt t="24998" x="3219450" y="3971925"/>
          <p14:tracePt t="25008" x="3257550" y="3990975"/>
          <p14:tracePt t="25017" x="3294063" y="4000500"/>
          <p14:tracePt t="25022" x="3313113" y="4008438"/>
          <p14:tracePt t="25033" x="3330575" y="4017963"/>
          <p14:tracePt t="25046" x="3340100" y="4027488"/>
          <p14:tracePt t="25058" x="3349625" y="4027488"/>
          <p14:tracePt t="25080" x="3359150" y="4027488"/>
          <p14:tracePt t="25140" x="3368675" y="4027488"/>
          <p14:tracePt t="25247" x="3368675" y="4017963"/>
          <p14:tracePt t="25252" x="3368675" y="4008438"/>
          <p14:tracePt t="25265" x="3368675" y="4000500"/>
          <p14:tracePt t="25276" x="3368675" y="3990975"/>
          <p14:tracePt t="25282" x="3359150" y="3971925"/>
          <p14:tracePt t="25299" x="3349625" y="3943350"/>
          <p14:tracePt t="25313" x="3313113" y="3906838"/>
          <p14:tracePt t="25319" x="3313113" y="3897313"/>
          <p14:tracePt t="25330" x="3284538" y="3879850"/>
          <p14:tracePt t="25347" x="3275013" y="3879850"/>
          <p14:tracePt t="25451" x="3386138" y="3916363"/>
          <p14:tracePt t="25454" x="3506788" y="3971925"/>
          <p14:tracePt t="25465" x="3627438" y="4008438"/>
          <p14:tracePt t="25468" x="3721100" y="4056063"/>
          <p14:tracePt t="25479" x="3822700" y="4083050"/>
          <p14:tracePt t="25486" x="3914775" y="4121150"/>
          <p14:tracePt t="25494" x="3989388" y="4167188"/>
          <p14:tracePt t="25502" x="4044950" y="4176713"/>
          <p14:tracePt t="25508" x="4083050" y="4194175"/>
          <p14:tracePt t="25518" x="4110038" y="4194175"/>
          <p14:tracePt t="25534" x="4119563" y="4194175"/>
          <p14:tracePt t="25627" x="4073525" y="4157663"/>
          <p14:tracePt t="25639" x="3971925" y="4102100"/>
          <p14:tracePt t="25641" x="3859213" y="4056063"/>
          <p14:tracePt t="25654" x="3711575" y="3981450"/>
          <p14:tracePt t="25656" x="3525838" y="3887788"/>
          <p14:tracePt t="25668" x="3368675" y="3814763"/>
          <p14:tracePt t="25673" x="3182938" y="3702050"/>
          <p14:tracePt t="25683" x="3033713" y="3638550"/>
          <p14:tracePt t="25689" x="2941638" y="3563938"/>
          <p14:tracePt t="25697" x="2838450" y="3498850"/>
          <p14:tracePt t="25705" x="2719388" y="3433763"/>
          <p14:tracePt t="25711" x="2616200" y="3378200"/>
          <p14:tracePt t="25722" x="2439988" y="3303588"/>
          <p14:tracePt t="25732" x="2347913" y="3267075"/>
          <p14:tracePt t="25736" x="2309813" y="3248025"/>
          <p14:tracePt t="25748" x="2254250" y="3219450"/>
          <p14:tracePt t="25751" x="2217738" y="3211513"/>
          <p14:tracePt t="25763" x="2198688" y="3192463"/>
          <p14:tracePt t="25767" x="2171700" y="3182938"/>
          <p14:tracePt t="25777" x="2162175" y="3173413"/>
          <p14:tracePt t="25783" x="2152650" y="3155950"/>
          <p14:tracePt t="25791" x="2133600" y="3155950"/>
          <p14:tracePt t="25799" x="2133600" y="3146425"/>
          <p14:tracePt t="25806" x="2124075" y="3136900"/>
          <p14:tracePt t="25814" x="2087563" y="3090863"/>
          <p14:tracePt t="25831" x="2068513" y="3062288"/>
          <p14:tracePt t="25841" x="2041525" y="3035300"/>
          <p14:tracePt t="25846" x="2022475" y="3016250"/>
          <p14:tracePt t="25856" x="2012950" y="2987675"/>
          <p14:tracePt t="25863" x="1995488" y="2970213"/>
          <p14:tracePt t="25871" x="1985963" y="2941638"/>
          <p14:tracePt t="25880" x="1966913" y="2932113"/>
          <p14:tracePt t="25885" x="1939925" y="2922588"/>
          <p14:tracePt t="25893" x="1939925" y="2914650"/>
          <p14:tracePt t="25899" x="1911350" y="2886075"/>
          <p14:tracePt t="25910" x="1874838" y="2867025"/>
          <p14:tracePt t="25921" x="1855788" y="2857500"/>
          <p14:tracePt t="25925" x="1846263" y="2857500"/>
          <p14:tracePt t="25937" x="1827213" y="2849563"/>
          <p14:tracePt t="25938" x="1819275" y="2849563"/>
          <p14:tracePt t="25950" x="1809750" y="2849563"/>
          <p14:tracePt t="25956" x="1800225" y="2849563"/>
          <p14:tracePt t="25965" x="1790700" y="2849563"/>
          <p14:tracePt t="25972" x="1763713" y="2857500"/>
          <p14:tracePt t="25980" x="1754188" y="2867025"/>
          <p14:tracePt t="25988" x="1744663" y="2886075"/>
          <p14:tracePt t="25994" x="1725613" y="2914650"/>
          <p14:tracePt t="26005" x="1698625" y="2970213"/>
          <p14:tracePt t="26016" x="1689100" y="3006725"/>
          <p14:tracePt t="26020" x="1689100" y="3035300"/>
          <p14:tracePt t="26031" x="1689100" y="3062288"/>
          <p14:tracePt t="26035" x="1689100" y="3081338"/>
          <p14:tracePt t="26045" x="1689100" y="3090863"/>
          <p14:tracePt t="26049" x="1689100" y="3098800"/>
          <p14:tracePt t="26059" x="1689100" y="3108325"/>
          <p14:tracePt t="26065" x="1689100" y="3117850"/>
          <p14:tracePt t="26073" x="1689100" y="3127375"/>
          <p14:tracePt t="26098" x="1689100" y="3136900"/>
          <p14:tracePt t="26110" x="1689100" y="3146425"/>
          <p14:tracePt t="26154" x="1689100" y="3155950"/>
          <p14:tracePt t="26276" x="1689100" y="3163888"/>
          <p14:tracePt t="26302" x="1698625" y="3173413"/>
          <p14:tracePt t="26318" x="1698625" y="3182938"/>
          <p14:tracePt t="26342" x="1706563" y="3192463"/>
          <p14:tracePt t="26348" x="1706563" y="3201988"/>
          <p14:tracePt t="26364" x="1706563" y="3211513"/>
          <p14:tracePt t="26372" x="1716088" y="3219450"/>
          <p14:tracePt t="26378" x="1716088" y="3228975"/>
          <p14:tracePt t="26393" x="1725613" y="3238500"/>
          <p14:tracePt t="26422" x="1735138" y="3248025"/>
          <p14:tracePt t="26428" x="1744663" y="3257550"/>
          <p14:tracePt t="26437" x="1763713" y="3267075"/>
          <p14:tracePt t="26443" x="1790700" y="3276600"/>
          <p14:tracePt t="26451" x="1800225" y="3276600"/>
          <p14:tracePt t="26457" x="1809750" y="3276600"/>
          <p14:tracePt t="26465" x="1827213" y="3284538"/>
          <p14:tracePt t="26473" x="1855788" y="3303588"/>
          <p14:tracePt t="26487" x="1865313" y="3303588"/>
          <p14:tracePt t="26501" x="1874838" y="3303588"/>
          <p14:tracePt t="26538" x="1882775" y="3313113"/>
          <p14:tracePt t="26551" x="1901825" y="3313113"/>
          <p14:tracePt t="26654" x="1892300" y="3303588"/>
          <p14:tracePt t="26676" x="1892300" y="3294063"/>
          <p14:tracePt t="26719" x="1882775" y="3284538"/>
          <p14:tracePt t="26725" x="1874838" y="3284538"/>
          <p14:tracePt t="26734" x="1865313" y="3276600"/>
          <p14:tracePt t="26748" x="1846263" y="3276600"/>
          <p14:tracePt t="26758" x="1836738" y="3276600"/>
          <p14:tracePt t="26769" x="1827213" y="3267075"/>
          <p14:tracePt t="26784" x="1819275" y="3267075"/>
          <p14:tracePt t="26799" x="1800225" y="3248025"/>
          <p14:tracePt t="26820" x="1790700" y="3248025"/>
          <p14:tracePt t="26836" x="1781175" y="3238500"/>
          <p14:tracePt t="26852" x="1771650" y="3228975"/>
          <p14:tracePt t="26864" x="1763713" y="3228975"/>
          <p14:tracePt t="26882" x="1754188" y="3228975"/>
          <p14:tracePt t="26893" x="1754188" y="3219450"/>
          <p14:tracePt t="26898" x="1744663" y="3219450"/>
          <p14:tracePt t="26913" x="1744663" y="3211513"/>
          <p14:tracePt t="27103" x="1754188" y="3211513"/>
          <p14:tracePt t="27110" x="1754188" y="3201988"/>
          <p14:tracePt t="27118" x="1771650" y="3201988"/>
          <p14:tracePt t="27136" x="1809750" y="3192463"/>
          <p14:tracePt t="27150" x="1836738" y="3192463"/>
          <p14:tracePt t="27162" x="1855788" y="3182938"/>
          <p14:tracePt t="27191" x="1911350" y="3163888"/>
          <p14:tracePt t="27196" x="1920875" y="3163888"/>
          <p14:tracePt t="27205" x="1939925" y="3163888"/>
          <p14:tracePt t="27212" x="1947863" y="3163888"/>
          <p14:tracePt t="27220" x="1966913" y="3155950"/>
          <p14:tracePt t="27229" x="1976438" y="3155950"/>
          <p14:tracePt t="27234" x="2012950" y="3146425"/>
          <p14:tracePt t="27245" x="2051050" y="3146425"/>
          <p14:tracePt t="27256" x="2078038" y="3146425"/>
          <p14:tracePt t="27260" x="2116138" y="3146425"/>
          <p14:tracePt t="27271" x="2143125" y="3146425"/>
          <p14:tracePt t="27276" x="2171700" y="3146425"/>
          <p14:tracePt t="27284" x="2217738" y="3146425"/>
          <p14:tracePt t="27292" x="2263775" y="3146425"/>
          <p14:tracePt t="27299" x="2300288" y="3146425"/>
          <p14:tracePt t="27306" x="2357438" y="3155950"/>
          <p14:tracePt t="27314" x="2393950" y="3155950"/>
          <p14:tracePt t="27324" x="2478088" y="3163888"/>
          <p14:tracePt t="27338" x="2560638" y="3173413"/>
          <p14:tracePt t="27350" x="2589213" y="3192463"/>
          <p14:tracePt t="27352" x="2635250" y="3192463"/>
          <p14:tracePt t="27365" x="2662238" y="3192463"/>
          <p14:tracePt t="27371" x="2709863" y="3201988"/>
          <p14:tracePt t="27379" x="2736850" y="3211513"/>
          <p14:tracePt t="27385" x="2782888" y="3211513"/>
          <p14:tracePt t="27394" x="2801938" y="3211513"/>
          <p14:tracePt t="27402" x="2857500" y="3211513"/>
          <p14:tracePt t="27407" x="2876550" y="3219450"/>
          <p14:tracePt t="27417" x="2922588" y="3238500"/>
          <p14:tracePt t="27433" x="2941638" y="3238500"/>
          <p14:tracePt t="27444" x="2951163" y="3248025"/>
          <p14:tracePt t="27447" x="2959100" y="3248025"/>
          <p14:tracePt t="27463" x="2968625" y="3248025"/>
          <p14:tracePt t="27567" x="2959100" y="3248025"/>
          <p14:tracePt t="27573" x="2913063" y="3248025"/>
          <p14:tracePt t="27589" x="2774950" y="3248025"/>
          <p14:tracePt t="27597" x="2719388" y="3248025"/>
          <p14:tracePt t="27605" x="2635250" y="3248025"/>
          <p14:tracePt t="27610" x="2505075" y="3248025"/>
          <p14:tracePt t="27621" x="2124075" y="3238500"/>
          <p14:tracePt t="27633" x="1966913" y="3238500"/>
          <p14:tracePt t="27636" x="1827213" y="3248025"/>
          <p14:tracePt t="27647" x="1698625" y="3238500"/>
          <p14:tracePt t="27653" x="1539875" y="3238500"/>
          <p14:tracePt t="27662" x="1382713" y="3219450"/>
          <p14:tracePt t="27668" x="1289050" y="3219450"/>
          <p14:tracePt t="27676" x="1243013" y="3211513"/>
          <p14:tracePt t="27683" x="1187450" y="3211513"/>
          <p14:tracePt t="27692" x="1168400" y="3211513"/>
          <p14:tracePt t="27701" x="1160463" y="3211513"/>
          <p14:tracePt t="27763" x="1177925" y="3192463"/>
          <p14:tracePt t="27771" x="1216025" y="3192463"/>
          <p14:tracePt t="27779" x="1271588" y="3182938"/>
          <p14:tracePt t="27794" x="1763713" y="3062288"/>
          <p14:tracePt t="27809" x="2162175" y="3043238"/>
          <p14:tracePt t="27822" x="2468563" y="3052763"/>
          <p14:tracePt t="27823" x="2690813" y="3052763"/>
          <p14:tracePt t="27836" x="2895600" y="3071813"/>
          <p14:tracePt t="27840" x="3108325" y="3071813"/>
          <p14:tracePt t="27850" x="3330575" y="3071813"/>
          <p14:tracePt t="27856" x="3506788" y="3071813"/>
          <p14:tracePt t="27865" x="3665538" y="3071813"/>
          <p14:tracePt t="27873" x="3757613" y="3071813"/>
          <p14:tracePt t="27880" x="3822700" y="3071813"/>
          <p14:tracePt t="27889" x="3887788" y="3071813"/>
          <p14:tracePt t="27900" x="3906838" y="3071813"/>
          <p14:tracePt t="27903" x="3914775" y="3071813"/>
          <p14:tracePt t="27966" x="3897313" y="3090863"/>
          <p14:tracePt t="27973" x="3748088" y="3155950"/>
          <p14:tracePt t="27984" x="3163888" y="3257550"/>
          <p14:tracePt t="27995" x="2820988" y="3303588"/>
          <p14:tracePt t="27997" x="2570163" y="3340100"/>
          <p14:tracePt t="28010" x="2365375" y="3340100"/>
          <p14:tracePt t="28014" x="2171700" y="3359150"/>
          <p14:tracePt t="28023" x="1985963" y="3378200"/>
          <p14:tracePt t="28030" x="1855788" y="3378200"/>
          <p14:tracePt t="28039" x="1763713" y="3378200"/>
          <p14:tracePt t="28045" x="1716088" y="3378200"/>
          <p14:tracePt t="28053" x="1660525" y="3378200"/>
          <p14:tracePt t="28060" x="1643063" y="3378200"/>
          <p14:tracePt t="28068" x="1633538" y="3378200"/>
          <p14:tracePt t="28119" x="1633538" y="3368675"/>
          <p14:tracePt t="28140" x="1633538" y="3359150"/>
          <p14:tracePt t="28147" x="1651000" y="3349625"/>
          <p14:tracePt t="28154" x="1660525" y="3340100"/>
          <p14:tracePt t="28162" x="1679575" y="3322638"/>
          <p14:tracePt t="28170" x="1698625" y="3313113"/>
          <p14:tracePt t="28199" x="1939925" y="3267075"/>
          <p14:tracePt t="28201" x="2032000" y="3248025"/>
          <p14:tracePt t="28213" x="2171700" y="3248025"/>
          <p14:tracePt t="28218" x="2263775" y="3238500"/>
          <p14:tracePt t="28226" x="2357438" y="3238500"/>
          <p14:tracePt t="28232" x="2384425" y="3238500"/>
          <p14:tracePt t="28242" x="2439988" y="3238500"/>
          <p14:tracePt t="28248" x="2459038" y="3238500"/>
          <p14:tracePt t="28257" x="2468563" y="3238500"/>
          <p14:tracePt t="28265" x="2478088" y="3238500"/>
          <p14:tracePt t="28373" x="2300288" y="3238500"/>
          <p14:tracePt t="28387" x="2227263" y="3238500"/>
          <p14:tracePt t="28389" x="2162175" y="3238500"/>
          <p14:tracePt t="28402" x="2051050" y="3238500"/>
          <p14:tracePt t="28406" x="1976438" y="3219450"/>
          <p14:tracePt t="28416" x="1882775" y="3219450"/>
          <p14:tracePt t="28422" x="1819275" y="3219450"/>
          <p14:tracePt t="28430" x="1763713" y="3219450"/>
          <p14:tracePt t="28438" x="1698625" y="3211513"/>
          <p14:tracePt t="28445" x="1651000" y="3211513"/>
          <p14:tracePt t="28455" x="1595438" y="3211513"/>
          <p14:tracePt t="28459" x="1558925" y="3211513"/>
          <p14:tracePt t="28468" x="1549400" y="3211513"/>
          <p14:tracePt t="28525" x="1595438" y="3211513"/>
          <p14:tracePt t="28532" x="1614488" y="3211513"/>
          <p14:tracePt t="28540" x="1643063" y="3211513"/>
          <p14:tracePt t="28548" x="1660525" y="3192463"/>
          <p14:tracePt t="28554" x="1679575" y="3192463"/>
          <p14:tracePt t="28560" x="1706563" y="3182938"/>
          <p14:tracePt t="28590" x="1865313" y="3155950"/>
          <p14:tracePt t="28596" x="1930400" y="3155950"/>
          <p14:tracePt t="28604" x="2003425" y="3136900"/>
          <p14:tracePt t="28611" x="2060575" y="3136900"/>
          <p14:tracePt t="28619" x="2124075" y="3136900"/>
          <p14:tracePt t="28627" x="2162175" y="3136900"/>
          <p14:tracePt t="28633" x="2198688" y="3136900"/>
          <p14:tracePt t="28641" x="2244725" y="3136900"/>
          <p14:tracePt t="28648" x="2292350" y="3136900"/>
          <p14:tracePt t="28659" x="2365375" y="3146425"/>
          <p14:tracePt t="28669" x="2393950" y="3155950"/>
          <p14:tracePt t="28672" x="2439988" y="3155950"/>
          <p14:tracePt t="28684" x="2486025" y="3163888"/>
          <p14:tracePt t="28690" x="2524125" y="3163888"/>
          <p14:tracePt t="28699" x="2579688" y="3163888"/>
          <p14:tracePt t="28705" x="2625725" y="3182938"/>
          <p14:tracePt t="28714" x="2681288" y="3192463"/>
          <p14:tracePt t="28721" x="2727325" y="3192463"/>
          <p14:tracePt t="28728" x="2765425" y="3192463"/>
          <p14:tracePt t="28738" x="2782888" y="3201988"/>
          <p14:tracePt t="28742" x="2811463" y="3201988"/>
          <p14:tracePt t="28753" x="2838450" y="3201988"/>
          <p14:tracePt t="28764" x="2847975" y="3211513"/>
          <p14:tracePt t="28767" x="2857500" y="3211513"/>
          <p14:tracePt t="28778" x="2867025" y="3211513"/>
          <p14:tracePt t="28784" x="2876550" y="3211513"/>
          <p14:tracePt t="28793" x="2886075" y="3211513"/>
          <p14:tracePt t="28807" x="2895600" y="3211513"/>
          <p14:tracePt t="28814" x="2903538" y="3211513"/>
          <p14:tracePt t="28822" x="2922588" y="3211513"/>
          <p14:tracePt t="28831" x="2932113" y="3211513"/>
          <p14:tracePt t="28837" x="2959100" y="3219450"/>
          <p14:tracePt t="28846" x="2978150" y="3219450"/>
          <p14:tracePt t="28858" x="2987675" y="3219450"/>
          <p14:tracePt t="28862" x="2997200" y="3228975"/>
          <p14:tracePt t="28887" x="3006725" y="3228975"/>
          <p14:tracePt t="28893" x="3016250" y="3228975"/>
          <p14:tracePt t="28925" x="3024188" y="3228975"/>
          <p14:tracePt t="28931" x="3033713" y="3228975"/>
          <p14:tracePt t="28955" x="3043238" y="3228975"/>
          <p14:tracePt t="28967" x="3052763" y="3228975"/>
          <p14:tracePt t="30793" x="3052763" y="3267075"/>
          <p14:tracePt t="30802" x="3071813" y="3303588"/>
          <p14:tracePt t="30807" x="3071813" y="3322638"/>
          <p14:tracePt t="30816" x="3071813" y="3332163"/>
          <p14:tracePt t="30823" x="3071813" y="3340100"/>
          <p14:tracePt t="30831" x="3071813" y="3349625"/>
          <p14:tracePt t="30839" x="3071813" y="3359150"/>
          <p14:tracePt t="30852" x="3071813" y="3368675"/>
          <p14:tracePt t="30866" x="3079750" y="3378200"/>
          <p14:tracePt t="30871" x="3079750" y="3387725"/>
          <p14:tracePt t="30886" x="3079750" y="3397250"/>
          <p14:tracePt t="30896" x="3079750" y="3405188"/>
          <p14:tracePt t="30903" x="3079750" y="3414713"/>
          <p14:tracePt t="30918" x="3079750" y="3424238"/>
          <p14:tracePt t="30924" x="3079750" y="3433763"/>
          <p14:tracePt t="30933" x="3079750" y="3443288"/>
          <p14:tracePt t="30961" x="3079750" y="3452813"/>
          <p14:tracePt t="31014" x="3071813" y="3470275"/>
          <p14:tracePt t="31045" x="3071813" y="3479800"/>
          <p14:tracePt t="31060" x="3043238" y="3489325"/>
          <p14:tracePt t="31070" x="3033713" y="3498850"/>
          <p14:tracePt t="31074" x="3024188" y="3498850"/>
          <p14:tracePt t="31092" x="3006725" y="3498850"/>
          <p14:tracePt t="31098" x="2997200" y="3498850"/>
          <p14:tracePt t="31109" x="2987675" y="3498850"/>
          <p14:tracePt t="31113" x="2968625" y="3498850"/>
          <p14:tracePt t="31123" x="2895600" y="3489325"/>
          <p14:tracePt t="31135" x="2830513" y="3479800"/>
          <p14:tracePt t="31138" x="2736850" y="3479800"/>
          <p14:tracePt t="31149" x="2625725" y="3479800"/>
          <p14:tracePt t="31154" x="2505075" y="3460750"/>
          <p14:tracePt t="31164" x="2374900" y="3443288"/>
          <p14:tracePt t="31169" x="2263775" y="3443288"/>
          <p14:tracePt t="31179" x="2143125" y="3433763"/>
          <p14:tracePt t="31187" x="2051050" y="3414713"/>
          <p14:tracePt t="31193" x="1957388" y="3424238"/>
          <p14:tracePt t="31201" x="1892300" y="3424238"/>
          <p14:tracePt t="31207" x="1790700" y="3433763"/>
          <p14:tracePt t="31218" x="1670050" y="3452813"/>
          <p14:tracePt t="31232" x="1568450" y="3489325"/>
          <p14:tracePt t="31244" x="1512888" y="3498850"/>
          <p14:tracePt t="31248" x="1474788" y="3544888"/>
          <p14:tracePt t="31258" x="1438275" y="3563938"/>
          <p14:tracePt t="31264" x="1428750" y="3590925"/>
          <p14:tracePt t="31272" x="1392238" y="3609975"/>
          <p14:tracePt t="31281" x="1363663" y="3646488"/>
          <p14:tracePt t="31287" x="1344613" y="3694113"/>
          <p14:tracePt t="31297" x="1289050" y="3767138"/>
          <p14:tracePt t="31312" x="1262063" y="3851275"/>
          <p14:tracePt t="31323" x="1243013" y="3887788"/>
          <p14:tracePt t="31328" x="1216025" y="3925888"/>
          <p14:tracePt t="31339" x="1196975" y="4017963"/>
          <p14:tracePt t="31344" x="1168400" y="4073525"/>
          <p14:tracePt t="31352" x="1168400" y="4203700"/>
          <p14:tracePt t="31358" x="1141413" y="4297363"/>
          <p14:tracePt t="31367" x="1141413" y="4418013"/>
          <p14:tracePt t="31374" x="1141413" y="4500563"/>
          <p14:tracePt t="31382" x="1141413" y="4594225"/>
          <p14:tracePt t="31391" x="1141413" y="4686300"/>
          <p14:tracePt t="31395" x="1141413" y="4705350"/>
          <p14:tracePt t="31405" x="1141413" y="4779963"/>
          <p14:tracePt t="31418" x="1141413" y="4797425"/>
          <p14:tracePt t="31421" x="1160463" y="4835525"/>
          <p14:tracePt t="31432" x="1160463" y="4872038"/>
          <p14:tracePt t="31437" x="1187450" y="4927600"/>
          <p14:tracePt t="31447" x="1206500" y="4983163"/>
          <p14:tracePt t="31452" x="1262063" y="5057775"/>
          <p14:tracePt t="31461" x="1327150" y="5159375"/>
          <p14:tracePt t="31469" x="1401763" y="5224463"/>
          <p14:tracePt t="31476" x="1484313" y="5308600"/>
          <p14:tracePt t="31485" x="1585913" y="5410200"/>
          <p14:tracePt t="31491" x="1670050" y="5456238"/>
          <p14:tracePt t="31500" x="1827213" y="5549900"/>
          <p14:tracePt t="31511" x="1865313" y="5576888"/>
          <p14:tracePt t="31517" x="1901825" y="5586413"/>
          <p14:tracePt t="31526" x="1920875" y="5595938"/>
          <p14:tracePt t="31531" x="1939925" y="5595938"/>
          <p14:tracePt t="31541" x="1947863" y="5595938"/>
          <p14:tracePt t="31546" x="1976438" y="5595938"/>
          <p14:tracePt t="31556" x="1985963" y="5595938"/>
          <p14:tracePt t="31569" x="2003425" y="5595938"/>
          <p14:tracePt t="31577" x="2012950" y="5595938"/>
          <p14:tracePt t="31595" x="2041525" y="5586413"/>
          <p14:tracePt t="31606" x="2051050" y="5576888"/>
          <p14:tracePt t="31610" x="2068513" y="5567363"/>
          <p14:tracePt t="31621" x="2087563" y="5549900"/>
          <p14:tracePt t="31626" x="2116138" y="5530850"/>
          <p14:tracePt t="31635" x="2162175" y="5511800"/>
          <p14:tracePt t="31643" x="2198688" y="5484813"/>
          <p14:tracePt t="31650" x="2244725" y="5456238"/>
          <p14:tracePt t="31657" x="2300288" y="5446713"/>
          <p14:tracePt t="31664" x="2338388" y="5419725"/>
          <p14:tracePt t="31673" x="2357438" y="5410200"/>
          <p14:tracePt t="31679" x="2413000" y="5383213"/>
          <p14:tracePt t="31686" x="2439988" y="5373688"/>
          <p14:tracePt t="31688" x="2459038" y="5345113"/>
          <p14:tracePt t="31700" x="2486025" y="5335588"/>
          <p14:tracePt t="31705" x="2524125" y="5308600"/>
          <p14:tracePt t="31716" x="2533650" y="5299075"/>
          <p14:tracePt t="31721" x="2551113" y="5289550"/>
          <p14:tracePt t="31730" x="2560638" y="5280025"/>
          <p14:tracePt t="31735" x="2579688" y="5262563"/>
          <p14:tracePt t="31743" x="2606675" y="5233988"/>
          <p14:tracePt t="31752" x="2616200" y="5224463"/>
          <p14:tracePt t="31759" x="2625725" y="5214938"/>
          <p14:tracePt t="31768" x="2625725" y="5205413"/>
          <p14:tracePt t="31781" x="2635250" y="5197475"/>
          <p14:tracePt t="31800" x="2644775" y="5187950"/>
          <p14:tracePt t="31829" x="2644775" y="5178425"/>
          <p14:tracePt t="31847" x="2654300" y="5178425"/>
          <p14:tracePt t="31853" x="2654300" y="5168900"/>
          <p14:tracePt t="31861" x="2662238" y="5159375"/>
          <p14:tracePt t="31878" x="2662238" y="5149850"/>
          <p14:tracePt t="31893" x="2671763" y="5149850"/>
          <p14:tracePt t="31904" x="2681288" y="5141913"/>
          <p14:tracePt t="31909" x="2681288" y="5132388"/>
          <p14:tracePt t="31917" x="2690813" y="5122863"/>
          <p14:tracePt t="31925" x="2727325" y="5103813"/>
          <p14:tracePt t="31933" x="2765425" y="5076825"/>
          <p14:tracePt t="31939" x="2801938" y="5048250"/>
          <p14:tracePt t="31947" x="2838450" y="5038725"/>
          <p14:tracePt t="31956" x="2913063" y="5002213"/>
          <p14:tracePt t="31972" x="3016250" y="4973638"/>
          <p14:tracePt t="31983" x="3062288" y="4964113"/>
          <p14:tracePt t="31988" x="3089275" y="4964113"/>
          <p14:tracePt t="31998" x="3127375" y="4964113"/>
          <p14:tracePt t="32002" x="3163888" y="4946650"/>
          <p14:tracePt t="32013" x="3182938" y="4946650"/>
          <p14:tracePt t="32019" x="3219450" y="4946650"/>
          <p14:tracePt t="32027" x="3257550" y="4946650"/>
          <p14:tracePt t="32035" x="3275013" y="4946650"/>
          <p14:tracePt t="32041" x="3321050" y="4946650"/>
          <p14:tracePt t="32051" x="3359150" y="4956175"/>
          <p14:tracePt t="32056" x="3395663" y="4956175"/>
          <p14:tracePt t="32065" x="3451225" y="4964113"/>
          <p14:tracePt t="32078" x="3479800" y="4964113"/>
          <p14:tracePt t="32080" x="3489325" y="4973638"/>
          <p14:tracePt t="32092" x="3497263" y="4973638"/>
          <p14:tracePt t="32097" x="3506788" y="4973638"/>
          <p14:tracePt t="32107" x="3516313" y="4973638"/>
          <p14:tracePt t="32113" x="3525838" y="4973638"/>
          <p14:tracePt t="32160" x="3535363" y="4973638"/>
          <p14:tracePt t="32269" x="3544888" y="4983163"/>
          <p14:tracePt t="32300" x="3562350" y="4983163"/>
          <p14:tracePt t="32310" x="3571875" y="4992688"/>
          <p14:tracePt t="32318" x="3590925" y="4992688"/>
          <p14:tracePt t="32323" x="3609975" y="4992688"/>
          <p14:tracePt t="32331" x="3636963" y="4992688"/>
          <p14:tracePt t="32338" x="3656013" y="4992688"/>
          <p14:tracePt t="32346" x="3692525" y="5002213"/>
          <p14:tracePt t="32363" x="3721100" y="5011738"/>
          <p14:tracePt t="32375" x="3730625" y="5011738"/>
          <p14:tracePt t="32378" x="3757613" y="5011738"/>
          <p14:tracePt t="32389" x="3767138" y="5011738"/>
          <p14:tracePt t="32394" x="3776663" y="5011738"/>
          <p14:tracePt t="32410" x="3795713" y="5021263"/>
          <p14:tracePt t="32433" x="3813175" y="5029200"/>
          <p14:tracePt t="32442" x="3822700" y="5029200"/>
          <p14:tracePt t="32468" x="3832225" y="5029200"/>
          <p14:tracePt t="32487" x="3832225" y="5038725"/>
          <p14:tracePt t="32498" x="3841750" y="5038725"/>
          <p14:tracePt t="32593" x="3851275" y="5038725"/>
          <p14:tracePt t="32607" x="3851275" y="5048250"/>
          <p14:tracePt t="32629" x="3859213" y="5048250"/>
          <p14:tracePt t="32635" x="3868738" y="5048250"/>
          <p14:tracePt t="32647" x="3878263" y="5057775"/>
          <p14:tracePt t="32657" x="3887788" y="5076825"/>
          <p14:tracePt t="32662" x="3897313" y="5076825"/>
          <p14:tracePt t="32675" x="3914775" y="5084763"/>
          <p14:tracePt t="32687" x="3924300" y="5084763"/>
          <p14:tracePt t="32701" x="3924300" y="5094288"/>
          <p14:tracePt t="32707" x="3933825" y="5094288"/>
          <p14:tracePt t="32716" x="3943350" y="5094288"/>
          <p14:tracePt t="32724" x="3952875" y="5103813"/>
          <p14:tracePt t="32730" x="3962400" y="5103813"/>
          <p14:tracePt t="32740" x="3971925" y="5113338"/>
          <p14:tracePt t="32754" x="3998913" y="5113338"/>
          <p14:tracePt t="32770" x="4008438" y="5113338"/>
          <p14:tracePt t="32781" x="4017963" y="5122863"/>
          <p14:tracePt t="32785" x="4027488" y="5122863"/>
          <p14:tracePt t="32801" x="4035425" y="5132388"/>
          <p14:tracePt t="32810" x="4044950" y="5132388"/>
          <p14:tracePt t="32824" x="4054475" y="5132388"/>
          <p14:tracePt t="32833" x="4064000" y="5132388"/>
          <p14:tracePt t="32833" x="4083050" y="5141913"/>
          <p14:tracePt t="32848" x="4119563" y="5149850"/>
          <p14:tracePt t="34323" x="4119563" y="5141913"/>
          <p14:tracePt t="34332" x="4119563" y="5132388"/>
          <p14:tracePt t="34341" x="4110038" y="5122863"/>
          <p14:tracePt t="34347" x="4110038" y="5113338"/>
          <p14:tracePt t="34354" x="4100513" y="5094288"/>
          <p14:tracePt t="34362" x="4092575" y="5084763"/>
          <p14:tracePt t="34370" x="4073525" y="5048250"/>
          <p14:tracePt t="34384" x="4054475" y="5029200"/>
          <p14:tracePt t="34388" x="4044950" y="5021263"/>
          <p14:tracePt t="34397" x="4044950" y="5011738"/>
          <p14:tracePt t="34413" x="4027488" y="5002213"/>
          <p14:tracePt t="34417" x="4027488" y="4992688"/>
          <p14:tracePt t="34427" x="4008438" y="4983163"/>
          <p14:tracePt t="34441" x="3998913" y="4983163"/>
          <p14:tracePt t="34450" x="3989388" y="4964113"/>
          <p14:tracePt t="34455" x="3979863" y="4956175"/>
          <p14:tracePt t="34466" x="3962400" y="4946650"/>
          <p14:tracePt t="34481" x="3933825" y="4937125"/>
          <p14:tracePt t="34497" x="3924300" y="4937125"/>
          <p14:tracePt t="34512" x="3914775" y="4927600"/>
          <p14:tracePt t="34536" x="3897313" y="4918075"/>
          <p14:tracePt t="34587" x="3887788" y="4918075"/>
          <p14:tracePt t="34653" x="3878263" y="4918075"/>
          <p14:tracePt t="34681" x="3868738" y="4918075"/>
          <p14:tracePt t="34694" x="3859213" y="4927600"/>
          <p14:tracePt t="34717" x="3851275" y="4927600"/>
          <p14:tracePt t="34724" x="3841750" y="4937125"/>
          <p14:tracePt t="34733" x="3832225" y="4937125"/>
          <p14:tracePt t="34747" x="3813175" y="4946650"/>
          <p14:tracePt t="34764" x="3786188" y="4946650"/>
          <p14:tracePt t="34779" x="3776663" y="4946650"/>
          <p14:tracePt t="34790" x="3767138" y="4946650"/>
          <p14:tracePt t="34804" x="3757613" y="4956175"/>
          <p14:tracePt t="34810" x="3748088" y="4956175"/>
          <p14:tracePt t="34818" x="3738563" y="4956175"/>
          <p14:tracePt t="34827" x="3730625" y="4956175"/>
          <p14:tracePt t="34832" x="3721100" y="4956175"/>
          <p14:tracePt t="34842" x="3711575" y="4956175"/>
          <p14:tracePt t="34859" x="3692525" y="4973638"/>
          <p14:tracePt t="34874" x="3683000" y="4973638"/>
          <p14:tracePt t="34883" x="3675063" y="4973638"/>
          <p14:tracePt t="34887" x="3665538" y="4973638"/>
          <p14:tracePt t="34898" x="3656013" y="4973638"/>
          <p14:tracePt t="34905" x="3646488" y="4983163"/>
          <p14:tracePt t="34913" x="3636963" y="4983163"/>
          <p14:tracePt t="34920" x="3627438" y="4992688"/>
          <p14:tracePt t="34928" x="3609975" y="4992688"/>
          <p14:tracePt t="34937" x="3571875" y="5002213"/>
          <p14:tracePt t="34950" x="3562350" y="5011738"/>
          <p14:tracePt t="34951" x="3544888" y="5011738"/>
          <p14:tracePt t="34963" x="3516313" y="5021263"/>
          <p14:tracePt t="34978" x="3497263" y="5029200"/>
          <p14:tracePt t="34983" x="3489325" y="5029200"/>
          <p14:tracePt t="34992" x="3470275" y="5029200"/>
          <p14:tracePt t="35000" x="3470275" y="5038725"/>
          <p14:tracePt t="35007" x="3451225" y="5038725"/>
          <p14:tracePt t="35015" x="3451225" y="5048250"/>
          <p14:tracePt t="35021" x="3441700" y="5048250"/>
          <p14:tracePt t="35029" x="3433763" y="5048250"/>
          <p14:tracePt t="35046" x="3414713" y="5057775"/>
          <p14:tracePt t="35058" x="3405188" y="5067300"/>
          <p14:tracePt t="35062" x="3395663" y="5067300"/>
          <p14:tracePt t="35072" x="3376613" y="5067300"/>
          <p14:tracePt t="35079" x="3368675" y="5076825"/>
          <p14:tracePt t="35086" x="3359150" y="5076825"/>
          <p14:tracePt t="35093" x="3349625" y="5084763"/>
          <p14:tracePt t="35109" x="3330575" y="5084763"/>
          <p14:tracePt t="35127" x="3313113" y="5103813"/>
          <p14:tracePt t="35141" x="3284538" y="5103813"/>
          <p14:tracePt t="35152" x="3275013" y="5113338"/>
          <p14:tracePt t="35155" x="3265488" y="5113338"/>
          <p14:tracePt t="35166" x="3257550" y="5132388"/>
          <p14:tracePt t="35171" x="3248025" y="5132388"/>
          <p14:tracePt t="35181" x="3238500" y="5132388"/>
          <p14:tracePt t="35186" x="3228975" y="5141913"/>
          <p14:tracePt t="35203" x="3219450" y="5149850"/>
          <p14:tracePt t="35210" x="3209925" y="5149850"/>
          <p14:tracePt t="35232" x="3200400" y="5159375"/>
          <p14:tracePt t="35236" x="3192463" y="5168900"/>
          <p14:tracePt t="35250" x="3182938" y="5178425"/>
          <p14:tracePt t="35261" x="3173413" y="5187950"/>
          <p14:tracePt t="35275" x="3173413" y="5197475"/>
          <p14:tracePt t="35282" x="3163888" y="5205413"/>
          <p14:tracePt t="35297" x="3154363" y="5214938"/>
          <p14:tracePt t="35304" x="3154363" y="5224463"/>
          <p14:tracePt t="35325" x="3154363" y="5233988"/>
          <p14:tracePt t="35330" x="3144838" y="5243513"/>
          <p14:tracePt t="35360" x="3144838" y="5253038"/>
          <p14:tracePt t="35449" x="3144838" y="5262563"/>
          <p14:tracePt t="35454" x="3163888" y="5280025"/>
          <p14:tracePt t="35492" x="3192463" y="5308600"/>
          <p14:tracePt t="35502" x="3209925" y="5326063"/>
          <p14:tracePt t="35518" x="3248025" y="5335588"/>
          <p14:tracePt t="35529" x="3257550" y="5345113"/>
          <p14:tracePt t="35533" x="3265488" y="5345113"/>
          <p14:tracePt t="35543" x="3294063" y="5354638"/>
          <p14:tracePt t="35549" x="3303588" y="5354638"/>
          <p14:tracePt t="35557" x="3313113" y="5364163"/>
          <p14:tracePt t="35565" x="3321050" y="5364163"/>
          <p14:tracePt t="35572" x="3330575" y="5364163"/>
          <p14:tracePt t="35581" x="3340100" y="5364163"/>
          <p14:tracePt t="35589" x="3359150" y="5364163"/>
          <p14:tracePt t="35594" x="3395663" y="5373688"/>
          <p14:tracePt t="35608" x="3424238" y="5373688"/>
          <p14:tracePt t="35612" x="3441700" y="5391150"/>
          <p14:tracePt t="35622" x="3479800" y="5391150"/>
          <p14:tracePt t="35626" x="3516313" y="5391150"/>
          <p14:tracePt t="35638" x="3554413" y="5400675"/>
          <p14:tracePt t="35643" x="3590925" y="5410200"/>
          <p14:tracePt t="35652" x="3627438" y="5410200"/>
          <p14:tracePt t="35658" x="3656013" y="5410200"/>
          <p14:tracePt t="35667" x="3683000" y="5410200"/>
          <p14:tracePt t="35673" x="3730625" y="5429250"/>
          <p14:tracePt t="35681" x="3738563" y="5438775"/>
          <p14:tracePt t="35689" x="3813175" y="5438775"/>
          <p14:tracePt t="35702" x="3822700" y="5438775"/>
          <p14:tracePt t="35705" x="3851275" y="5438775"/>
          <p14:tracePt t="35717" x="3887788" y="5438775"/>
          <p14:tracePt t="35722" x="3933825" y="5446713"/>
          <p14:tracePt t="35731" x="3971925" y="5456238"/>
          <p14:tracePt t="35738" x="4008438" y="5456238"/>
          <p14:tracePt t="35747" x="4044950" y="5456238"/>
          <p14:tracePt t="35754" x="4064000" y="5456238"/>
          <p14:tracePt t="35761" x="4092575" y="5456238"/>
          <p14:tracePt t="35768" x="4110038" y="5456238"/>
          <p14:tracePt t="35775" x="4148138" y="5456238"/>
          <p14:tracePt t="35785" x="4184650" y="5456238"/>
          <p14:tracePt t="35797" x="4194175" y="5456238"/>
          <p14:tracePt t="35802" x="4213225" y="5456238"/>
          <p14:tracePt t="35812" x="4240213" y="5456238"/>
          <p14:tracePt t="35815" x="4249738" y="5456238"/>
          <p14:tracePt t="35826" x="4268788" y="5446713"/>
          <p14:tracePt t="35831" x="4295775" y="5446713"/>
          <p14:tracePt t="35840" x="4305300" y="5446713"/>
          <p14:tracePt t="35847" x="4324350" y="5438775"/>
          <p14:tracePt t="35855" x="4332288" y="5438775"/>
          <p14:tracePt t="35864" x="4351338" y="5429250"/>
          <p14:tracePt t="35880" x="4370388" y="5419725"/>
          <p14:tracePt t="35891" x="4379913" y="5419725"/>
          <p14:tracePt t="35893" x="4389438" y="5410200"/>
          <p14:tracePt t="35906" x="4397375" y="5410200"/>
          <p14:tracePt t="35920" x="4416425" y="5383213"/>
          <p14:tracePt t="35925" x="4425950" y="5383213"/>
          <p14:tracePt t="35935" x="4445000" y="5364163"/>
          <p14:tracePt t="35941" x="4462463" y="5345113"/>
          <p14:tracePt t="35949" x="4491038" y="5318125"/>
          <p14:tracePt t="35955" x="4518025" y="5289550"/>
          <p14:tracePt t="35964" x="4537075" y="5253038"/>
          <p14:tracePt t="35973" x="4602163" y="5159375"/>
          <p14:tracePt t="35985" x="4630738" y="5141913"/>
          <p14:tracePt t="35988" x="4657725" y="5113338"/>
          <p14:tracePt t="35999" x="4657725" y="5094288"/>
          <p14:tracePt t="36004" x="4676775" y="5067300"/>
          <p14:tracePt t="36015" x="4686300" y="5048250"/>
          <p14:tracePt t="36020" x="4694238" y="5038725"/>
          <p14:tracePt t="36030" x="4703763" y="5021263"/>
          <p14:tracePt t="36036" x="4713288" y="5011738"/>
          <p14:tracePt t="36043" x="4713288" y="4983163"/>
          <p14:tracePt t="36052" x="4741863" y="4964113"/>
          <p14:tracePt t="36058" x="4751388" y="4956175"/>
          <p14:tracePt t="36067" x="4768850" y="4908550"/>
          <p14:tracePt t="36084" x="4806950" y="4852988"/>
          <p14:tracePt t="36094" x="4814888" y="4826000"/>
          <p14:tracePt t="36098" x="4824413" y="4797425"/>
          <p14:tracePt t="36109" x="4833938" y="4779963"/>
          <p14:tracePt t="36113" x="4833938" y="4770438"/>
          <p14:tracePt t="36123" x="4852988" y="4732338"/>
          <p14:tracePt t="36131" x="4862513" y="4722813"/>
          <p14:tracePt t="36138" x="4862513" y="4705350"/>
          <p14:tracePt t="36146" x="4862513" y="4695825"/>
          <p14:tracePt t="36152" x="4870450" y="4667250"/>
          <p14:tracePt t="36161" x="4879975" y="4630738"/>
          <p14:tracePt t="36178" x="4879975" y="4602163"/>
          <p14:tracePt t="36189" x="4879975" y="4594225"/>
          <p14:tracePt t="36191" x="4879975" y="4575175"/>
          <p14:tracePt t="36203" x="4879975" y="4565650"/>
          <p14:tracePt t="36208" x="4879975" y="4556125"/>
          <p14:tracePt t="36224" x="4879975" y="4546600"/>
          <p14:tracePt t="36232" x="4879975" y="4538663"/>
          <p14:tracePt t="36246" x="4879975" y="4529138"/>
          <p14:tracePt t="36255" x="4870450" y="4510088"/>
          <p14:tracePt t="36272" x="4852988" y="4464050"/>
          <p14:tracePt t="36283" x="4814888" y="4435475"/>
          <p14:tracePt t="36287" x="4768850" y="4379913"/>
          <p14:tracePt t="36298" x="4732338" y="4324350"/>
          <p14:tracePt t="36303" x="4657725" y="4222750"/>
          <p14:tracePt t="36312" x="4621213" y="4184650"/>
          <p14:tracePt t="36318" x="4573588" y="4129088"/>
          <p14:tracePt t="36326" x="4518025" y="4064000"/>
          <p14:tracePt t="36333" x="4481513" y="4027488"/>
          <p14:tracePt t="36341" x="4425950" y="3981450"/>
          <p14:tracePt t="36351" x="4341813" y="3935413"/>
          <p14:tracePt t="36365" x="4268788" y="3879850"/>
          <p14:tracePt t="36377" x="4249738" y="3870325"/>
          <p14:tracePt t="36381" x="4240213" y="3860800"/>
          <p14:tracePt t="36392" x="4213225" y="3851275"/>
          <p14:tracePt t="36396" x="4194175" y="3851275"/>
          <p14:tracePt t="36405" x="4165600" y="3841750"/>
          <p14:tracePt t="36414" x="4148138" y="3822700"/>
          <p14:tracePt t="36421" x="4129088" y="3814763"/>
          <p14:tracePt t="36429" x="4100513" y="3805238"/>
          <p14:tracePt t="36435" x="4044950" y="3776663"/>
          <p14:tracePt t="36444" x="3943350" y="3749675"/>
          <p14:tracePt t="36460" x="3776663" y="3702050"/>
          <p14:tracePt t="36471" x="3683000" y="3694113"/>
          <p14:tracePt t="36475" x="3627438" y="3675063"/>
          <p14:tracePt t="36486" x="3581400" y="3665538"/>
          <p14:tracePt t="36491" x="3544888" y="3646488"/>
          <p14:tracePt t="36500" x="3489325" y="3638550"/>
          <p14:tracePt t="36509" x="3470275" y="3629025"/>
          <p14:tracePt t="36515" x="3433763" y="3619500"/>
          <p14:tracePt t="36522" x="3414713" y="3619500"/>
          <p14:tracePt t="36530" x="3376613" y="3600450"/>
          <p14:tracePt t="36539" x="3284538" y="3573463"/>
          <p14:tracePt t="36551" x="3238500" y="3563938"/>
          <p14:tracePt t="36555" x="3163888" y="3535363"/>
          <p14:tracePt t="36565" x="3062288" y="3489325"/>
          <p14:tracePt t="36569" x="2987675" y="3452813"/>
          <p14:tracePt t="36581" x="2886075" y="3424238"/>
          <p14:tracePt t="36586" x="2830513" y="3397250"/>
          <p14:tracePt t="36595" x="2782888" y="3378200"/>
          <p14:tracePt t="36603" x="2746375" y="3368675"/>
          <p14:tracePt t="36609" x="2709863" y="3359150"/>
          <p14:tracePt t="36615" x="2671763" y="3349625"/>
          <p14:tracePt t="36624" x="2654300" y="3349625"/>
          <p14:tracePt t="36631" x="2606675" y="3332163"/>
          <p14:tracePt t="36649" x="2560638" y="3340100"/>
          <p14:tracePt t="36660" x="2524125" y="3340100"/>
          <p14:tracePt t="36665" x="2505075" y="3340100"/>
          <p14:tracePt t="36675" x="2495550" y="3340100"/>
          <p14:tracePt t="36681" x="2459038" y="3359150"/>
          <p14:tracePt t="36689" x="2439988" y="3368675"/>
          <p14:tracePt t="36694" x="2413000" y="3397250"/>
          <p14:tracePt t="36704" x="2393950" y="3414713"/>
          <p14:tracePt t="36711" x="2357438" y="3452813"/>
          <p14:tracePt t="36718" x="2328863" y="3489325"/>
          <p14:tracePt t="36726" x="2292350" y="3581400"/>
          <p14:tracePt t="36743" x="2244725" y="3730625"/>
          <p14:tracePt t="36754" x="2244725" y="3795713"/>
          <p14:tracePt t="36759" x="2236788" y="3870325"/>
          <p14:tracePt t="36769" x="2217738" y="3916363"/>
          <p14:tracePt t="36774" x="2217738" y="3990975"/>
          <p14:tracePt t="36783" x="2217738" y="4027488"/>
          <p14:tracePt t="36790" x="2217738" y="4046538"/>
          <p14:tracePt t="36798" x="2217738" y="4083050"/>
          <p14:tracePt t="36806" x="2217738" y="4092575"/>
          <p14:tracePt t="36813" x="2217738" y="4111625"/>
          <p14:tracePt t="36822" x="2227263" y="4138613"/>
          <p14:tracePt t="36833" x="2227263" y="4176713"/>
          <p14:tracePt t="36835" x="2244725" y="4213225"/>
          <p14:tracePt t="36849" x="2263775" y="4249738"/>
          <p14:tracePt t="36853" x="2292350" y="4305300"/>
          <p14:tracePt t="36863" x="2319338" y="4360863"/>
          <p14:tracePt t="36868" x="2347913" y="4418013"/>
          <p14:tracePt t="36877" x="2374900" y="4473575"/>
          <p14:tracePt t="36888" x="2420938" y="4529138"/>
          <p14:tracePt t="36892" x="2468563" y="4584700"/>
          <p14:tracePt t="36899" x="2478088" y="4611688"/>
          <p14:tracePt t="36906" x="2505075" y="4649788"/>
          <p14:tracePt t="36914" x="2551113" y="4722813"/>
          <p14:tracePt t="36931" x="2589213" y="4741863"/>
          <p14:tracePt t="36943" x="2606675" y="4770438"/>
          <p14:tracePt t="36947" x="2644775" y="4787900"/>
          <p14:tracePt t="36957" x="2681288" y="4816475"/>
          <p14:tracePt t="36962" x="2719388" y="4843463"/>
          <p14:tracePt t="36972" x="2755900" y="4843463"/>
          <p14:tracePt t="36979" x="2811463" y="4872038"/>
          <p14:tracePt t="36986" x="2857500" y="4881563"/>
          <p14:tracePt t="36994" x="2895600" y="4891088"/>
          <p14:tracePt t="37001" x="2932113" y="4891088"/>
          <p14:tracePt t="37010" x="3016250" y="4891088"/>
          <p14:tracePt t="37026" x="3108325" y="4891088"/>
          <p14:tracePt t="37036" x="3154363" y="4872038"/>
          <p14:tracePt t="37042" x="3192463" y="4872038"/>
          <p14:tracePt t="37051" x="3265488" y="4843463"/>
          <p14:tracePt t="37055" x="3321050" y="4816475"/>
          <p14:tracePt t="37066" x="3414713" y="4787900"/>
          <p14:tracePt t="37073" x="3535363" y="4751388"/>
          <p14:tracePt t="37081" x="3627438" y="4722813"/>
          <p14:tracePt t="37088" x="3702050" y="4695825"/>
          <p14:tracePt t="37095" x="3803650" y="4640263"/>
          <p14:tracePt t="37105" x="3933825" y="4556125"/>
          <p14:tracePt t="37121" x="4017963" y="4491038"/>
          <p14:tracePt t="37131" x="4083050" y="4408488"/>
          <p14:tracePt t="37137" x="4119563" y="4370388"/>
          <p14:tracePt t="37146" x="4156075" y="4333875"/>
          <p14:tracePt t="37151" x="4221163" y="4249738"/>
          <p14:tracePt t="37161" x="4230688" y="4213225"/>
          <p14:tracePt t="37168" x="4276725" y="4157663"/>
          <p14:tracePt t="37175" x="4324350" y="4083050"/>
          <p14:tracePt t="37183" x="4370388" y="3981450"/>
          <p14:tracePt t="37189" x="4397375" y="3906838"/>
          <p14:tracePt t="37198" x="4452938" y="3776663"/>
          <p14:tracePt t="37210" x="4471988" y="3684588"/>
          <p14:tracePt t="37214" x="4481513" y="3629025"/>
          <p14:tracePt t="37225" x="4500563" y="3590925"/>
          <p14:tracePt t="37230" x="4500563" y="3544888"/>
          <p14:tracePt t="37239" x="4500563" y="3525838"/>
          <p14:tracePt t="37245" x="4500563" y="3498850"/>
          <p14:tracePt t="37255" x="4500563" y="3479800"/>
          <p14:tracePt t="37262" x="4500563" y="3470275"/>
          <p14:tracePt t="37269" x="4491038" y="3452813"/>
          <p14:tracePt t="37277" x="4471988" y="3424238"/>
          <p14:tracePt t="37284" x="4471988" y="3405188"/>
          <p14:tracePt t="37293" x="4425950" y="3340100"/>
          <p14:tracePt t="37308" x="4268788" y="3192463"/>
          <p14:tracePt t="37320" x="4184650" y="3108325"/>
          <p14:tracePt t="37323" x="4100513" y="3025775"/>
          <p14:tracePt t="37334" x="3962400" y="2941638"/>
          <p14:tracePt t="37339" x="3832225" y="2849563"/>
          <p14:tracePt t="37349" x="3711575" y="2784475"/>
          <p14:tracePt t="37356" x="3590925" y="2728913"/>
          <p14:tracePt t="37363" x="3497263" y="2700338"/>
          <p14:tracePt t="37370" x="3441700" y="2673350"/>
          <p14:tracePt t="37378" x="3386138" y="2663825"/>
          <p14:tracePt t="37386" x="3340100" y="2635250"/>
          <p14:tracePt t="37392" x="3303588" y="2635250"/>
          <p14:tracePt t="37399" x="3265488" y="2616200"/>
          <p14:tracePt t="37403" x="3228975" y="2608263"/>
          <p14:tracePt t="37414" x="3173413" y="2608263"/>
          <p14:tracePt t="37419" x="3127375" y="2608263"/>
          <p14:tracePt t="37429" x="3089275" y="2608263"/>
          <p14:tracePt t="37434" x="3043238" y="2608263"/>
          <p14:tracePt t="37443" x="2987675" y="2625725"/>
          <p14:tracePt t="37447" x="2941638" y="2625725"/>
          <p14:tracePt t="37458" x="2886075" y="2654300"/>
          <p14:tracePt t="37464" x="2830513" y="2681288"/>
          <p14:tracePt t="37472" x="2774950" y="2709863"/>
          <p14:tracePt t="37480" x="2736850" y="2728913"/>
          <p14:tracePt t="37487" x="2700338" y="2765425"/>
          <p14:tracePt t="37497" x="2616200" y="2867025"/>
          <p14:tracePt t="37512" x="2505075" y="3006725"/>
          <p14:tracePt t="37522" x="2468563" y="3062288"/>
          <p14:tracePt t="37527" x="2420938" y="3136900"/>
          <p14:tracePt t="37538" x="2374900" y="3201988"/>
          <p14:tracePt t="37544" x="2347913" y="3257550"/>
          <p14:tracePt t="37552" x="2300288" y="3313113"/>
          <p14:tracePt t="37560" x="2236788" y="3414713"/>
          <p14:tracePt t="37566" x="2208213" y="3489325"/>
          <p14:tracePt t="37572" x="2171700" y="3600450"/>
          <p14:tracePt t="37581" x="2124075" y="3749675"/>
          <p14:tracePt t="37591" x="2087563" y="3887788"/>
          <p14:tracePt t="37605" x="2078038" y="3981450"/>
          <p14:tracePt t="37617" x="2078038" y="4000500"/>
          <p14:tracePt t="37622" x="2068513" y="4037013"/>
          <p14:tracePt t="37631" x="2068513" y="4056063"/>
          <p14:tracePt t="37636" x="2068513" y="4129088"/>
          <p14:tracePt t="37647" x="2068513" y="4176713"/>
          <p14:tracePt t="37652" x="2068513" y="4222750"/>
          <p14:tracePt t="37660" x="2097088" y="4278313"/>
          <p14:tracePt t="37667" x="2116138" y="4352925"/>
          <p14:tracePt t="37675" x="2143125" y="4408488"/>
          <p14:tracePt t="37684" x="2171700" y="4481513"/>
          <p14:tracePt t="37690" x="2217738" y="4538663"/>
          <p14:tracePt t="37698" x="2282825" y="4640263"/>
          <p14:tracePt t="37711" x="2309813" y="4667250"/>
          <p14:tracePt t="37713" x="2328863" y="4686300"/>
          <p14:tracePt t="37726" x="2357438" y="4714875"/>
          <p14:tracePt t="37731" x="2384425" y="4732338"/>
          <p14:tracePt t="37741" x="2403475" y="4751388"/>
          <p14:tracePt t="37747" x="2420938" y="4760913"/>
          <p14:tracePt t="37756" x="2449513" y="4760913"/>
          <p14:tracePt t="37762" x="2468563" y="4760913"/>
          <p14:tracePt t="37769" x="2505075" y="4770438"/>
          <p14:tracePt t="37777" x="2551113" y="4770438"/>
          <p14:tracePt t="37784" x="2579688" y="4770438"/>
          <p14:tracePt t="37794" x="2690813" y="4770438"/>
          <p14:tracePt t="37806" x="2746375" y="4770438"/>
          <p14:tracePt t="37807" x="2782888" y="4787900"/>
          <p14:tracePt t="37820" x="2811463" y="4787900"/>
          <p14:tracePt t="37825" x="2838450" y="4787900"/>
          <p14:tracePt t="37835" x="2876550" y="4787900"/>
          <p14:tracePt t="37840" x="2895600" y="4787900"/>
          <p14:tracePt t="37849" x="2913063" y="4797425"/>
          <p14:tracePt t="37856" x="2922588" y="4797425"/>
          <p14:tracePt t="37864" x="2951163" y="4797425"/>
          <p14:tracePt t="37872" x="2959100" y="4797425"/>
          <p14:tracePt t="37879" x="2968625" y="4797425"/>
          <p14:tracePt t="37903" x="2978150" y="4797425"/>
          <p14:tracePt t="43066" x="2755900" y="4575175"/>
          <p14:tracePt t="43076" x="2589213" y="4464050"/>
          <p14:tracePt t="43081" x="2449513" y="4389438"/>
          <p14:tracePt t="43092" x="2282825" y="4314825"/>
          <p14:tracePt t="43098" x="2162175" y="4213225"/>
          <p14:tracePt t="43106" x="1995488" y="4102100"/>
          <p14:tracePt t="43113" x="1874838" y="4008438"/>
          <p14:tracePt t="43121" x="1725613" y="3906838"/>
          <p14:tracePt t="43128" x="1604963" y="3814763"/>
          <p14:tracePt t="43135" x="1522413" y="3749675"/>
          <p14:tracePt t="43146" x="1308100" y="3619500"/>
          <p14:tracePt t="43157" x="1160463" y="3544888"/>
          <p14:tracePt t="43161" x="1020763" y="3452813"/>
          <p14:tracePt t="43172" x="854075" y="3378200"/>
          <p14:tracePt t="43175" x="714375" y="3294063"/>
          <p14:tracePt t="43185" x="566738" y="3182938"/>
          <p14:tracePt t="43190" x="446088" y="3081338"/>
          <p14:tracePt t="43200" x="296863" y="2970213"/>
          <p14:tracePt t="43206" x="222250" y="2905125"/>
          <p14:tracePt t="43215" x="139700" y="2840038"/>
          <p14:tracePt t="43224" x="101600" y="2801938"/>
          <p14:tracePt t="43229" x="65088" y="2774950"/>
          <p14:tracePt t="43240" x="9525" y="2719388"/>
          <p14:tracePt t="43323" x="111125" y="2598738"/>
          <p14:tracePt t="43334" x="538163" y="2570163"/>
          <p14:tracePt t="43345" x="881063" y="2616200"/>
          <p14:tracePt t="43349" x="1317625" y="2690813"/>
          <p14:tracePt t="43360" x="1585913" y="2755900"/>
          <p14:tracePt t="43366" x="1947863" y="2849563"/>
          <p14:tracePt t="43373" x="2365375" y="2978150"/>
          <p14:tracePt t="43379" x="2690813" y="3098800"/>
          <p14:tracePt t="43389" x="2895600" y="3155950"/>
          <p14:tracePt t="43396" x="3079750" y="3228975"/>
          <p14:tracePt t="43405" x="3200400" y="3294063"/>
          <p14:tracePt t="43412" x="3294063" y="3332163"/>
          <p14:tracePt t="43418" x="3330575" y="3359150"/>
          <p14:tracePt t="43427" x="3359150" y="3378200"/>
          <p14:tracePt t="43439" x="3376613" y="3397250"/>
          <p14:tracePt t="43444" x="3405188" y="3424238"/>
          <p14:tracePt t="43454" x="3405188" y="3460750"/>
          <p14:tracePt t="43458" x="3414713" y="3470275"/>
          <p14:tracePt t="43469" x="3414713" y="3489325"/>
          <p14:tracePt t="43475" x="3405188" y="3525838"/>
          <p14:tracePt t="43483" x="3395663" y="3544888"/>
          <p14:tracePt t="43491" x="3303588" y="3619500"/>
          <p14:tracePt t="43498" x="3144838" y="3694113"/>
          <p14:tracePt t="43505" x="3006725" y="3749675"/>
          <p14:tracePt t="43513" x="2867025" y="3786188"/>
          <p14:tracePt t="43522" x="2524125" y="3814763"/>
          <p14:tracePt t="43533" x="2365375" y="3814763"/>
          <p14:tracePt t="43538" x="2236788" y="3795713"/>
          <p14:tracePt t="43548" x="2143125" y="3795713"/>
          <p14:tracePt t="43552" x="2097088" y="3795713"/>
          <p14:tracePt t="43563" x="2060575" y="3776663"/>
          <p14:tracePt t="43569" x="2022475" y="3767138"/>
          <p14:tracePt t="43577" x="1985963" y="3767138"/>
          <p14:tracePt t="43583" x="1957388" y="3759200"/>
          <p14:tracePt t="43592" x="1947863" y="3749675"/>
          <p14:tracePt t="43600" x="1930400" y="3740150"/>
          <p14:tracePt t="43608" x="1901825" y="3702050"/>
          <p14:tracePt t="43615" x="1827213" y="3508375"/>
          <p14:tracePt t="43632" x="1781175" y="3340100"/>
          <p14:tracePt t="43643" x="1781175" y="3248025"/>
          <p14:tracePt t="43646" x="1781175" y="3192463"/>
          <p14:tracePt t="43658" x="1781175" y="3090863"/>
          <p14:tracePt t="43663" x="1790700" y="3043238"/>
          <p14:tracePt t="43672" x="1800225" y="2987675"/>
          <p14:tracePt t="43677" x="1809750" y="2970213"/>
          <p14:tracePt t="43686" x="1809750" y="2951163"/>
          <p14:tracePt t="43694" x="1827213" y="2922588"/>
          <p14:tracePt t="43701" x="1836738" y="2922588"/>
          <p14:tracePt t="43710" x="1855788" y="2895600"/>
          <p14:tracePt t="43722" x="1874838" y="2895600"/>
          <p14:tracePt t="43726" x="1901825" y="2867025"/>
          <p14:tracePt t="43737" x="1947863" y="2857500"/>
          <p14:tracePt t="43742" x="2003425" y="2840038"/>
          <p14:tracePt t="43751" x="2051050" y="2840038"/>
          <p14:tracePt t="43757" x="2152650" y="2840038"/>
          <p14:tracePt t="43765" x="2244725" y="2849563"/>
          <p14:tracePt t="43772" x="2365375" y="2905125"/>
          <p14:tracePt t="43781" x="2468563" y="2932113"/>
          <p14:tracePt t="43788" x="2560638" y="2978150"/>
          <p14:tracePt t="43795" x="2598738" y="3025775"/>
          <p14:tracePt t="43804" x="2700338" y="3098800"/>
          <p14:tracePt t="43817" x="2736850" y="3146425"/>
          <p14:tracePt t="43820" x="2765425" y="3182938"/>
          <p14:tracePt t="43832" x="2774950" y="3192463"/>
          <p14:tracePt t="43846" x="2774950" y="3201988"/>
          <p14:tracePt t="43900" x="2727325" y="3228975"/>
          <p14:tracePt t="43911" x="2690813" y="3248025"/>
          <p14:tracePt t="43913" x="2654300" y="3248025"/>
          <p14:tracePt t="43925" x="2635250" y="3248025"/>
          <p14:tracePt t="43929" x="2598738" y="3248025"/>
          <p14:tracePt t="43940" x="2560638" y="3248025"/>
          <p14:tracePt t="43946" x="2524125" y="3238500"/>
          <p14:tracePt t="43954" x="2486025" y="3228975"/>
          <p14:tracePt t="43962" x="2430463" y="3219450"/>
          <p14:tracePt t="43969" x="2403475" y="3201988"/>
          <p14:tracePt t="43978" x="2309813" y="3163888"/>
          <p14:tracePt t="43995" x="2254250" y="3146425"/>
          <p14:tracePt t="44005" x="2217738" y="3127375"/>
          <p14:tracePt t="44009" x="2189163" y="3127375"/>
          <p14:tracePt t="44020" x="2171700" y="3127375"/>
          <p14:tracePt t="44025" x="2152650" y="3117850"/>
          <p14:tracePt t="44034" x="2143125" y="3117850"/>
          <p14:tracePt t="44038" x="2116138" y="3117850"/>
          <p14:tracePt t="44048" x="2106613" y="3108325"/>
          <p14:tracePt t="44054" x="2097088" y="3108325"/>
          <p14:tracePt t="44063" x="2087563" y="3108325"/>
          <p14:tracePt t="44071" x="2078038" y="3108325"/>
          <p14:tracePt t="44078" x="2068513" y="3108325"/>
          <p14:tracePt t="44087" x="2060575" y="3108325"/>
          <p14:tracePt t="44118" x="2051050" y="3108325"/>
          <p14:tracePt t="44181" x="2051050" y="3117850"/>
          <p14:tracePt t="44186" x="2051050" y="3127375"/>
          <p14:tracePt t="44196" x="2051050" y="3146425"/>
          <p14:tracePt t="44209" x="2051050" y="3155950"/>
          <p14:tracePt t="44230" x="2051050" y="3163888"/>
          <p14:tracePt t="44240" x="2051050" y="3173413"/>
          <p14:tracePt t="44267" x="2051050" y="3182938"/>
          <p14:tracePt t="44282" x="2051050" y="3192463"/>
          <p14:tracePt t="44353" x="2051050" y="3201988"/>
          <p14:tracePt t="44373" x="2051050" y="3211513"/>
          <p14:tracePt t="44396" x="2051050" y="3219450"/>
          <p14:tracePt t="44461" x="2051050" y="3228975"/>
          <p14:tracePt t="44482" x="2060575" y="3238500"/>
          <p14:tracePt t="44498" x="2060575" y="3248025"/>
          <p14:tracePt t="44514" x="2068513" y="3257550"/>
          <p14:tracePt t="44530" x="2078038" y="3267075"/>
          <p14:tracePt t="44546" x="2087563" y="3284538"/>
          <p14:tracePt t="44561" x="2087563" y="3294063"/>
          <p14:tracePt t="44585" x="2097088" y="3303588"/>
          <p14:tracePt t="44599" x="2106613" y="3313113"/>
          <p14:tracePt t="44621" x="2106613" y="3322638"/>
          <p14:tracePt t="44629" x="2106613" y="3332163"/>
          <p14:tracePt t="45233" x="2116138" y="3340100"/>
          <p14:tracePt t="45245" x="2143125" y="3340100"/>
          <p14:tracePt t="45246" x="2152650" y="3340100"/>
          <p14:tracePt t="45260" x="2171700" y="3340100"/>
          <p14:tracePt t="45264" x="2181225" y="3340100"/>
          <p14:tracePt t="45274" x="2198688" y="3340100"/>
          <p14:tracePt t="45279" x="2208213" y="3340100"/>
          <p14:tracePt t="45289" x="2217738" y="3340100"/>
          <p14:tracePt t="45295" x="2236788" y="3340100"/>
          <p14:tracePt t="45302" x="2244725" y="3340100"/>
          <p14:tracePt t="45310" x="2263775" y="3340100"/>
          <p14:tracePt t="45328" x="2300288" y="3340100"/>
          <p14:tracePt t="45345" x="2319338" y="3340100"/>
          <p14:tracePt t="45357" x="2328863" y="3340100"/>
          <p14:tracePt t="45369" x="2347913" y="3322638"/>
          <p14:tracePt t="45376" x="2357438" y="3322638"/>
          <p14:tracePt t="45383" x="2365375" y="3322638"/>
          <p14:tracePt t="45389" x="2393950" y="3313113"/>
          <p14:tracePt t="45397" x="2403475" y="3313113"/>
          <p14:tracePt t="45406" x="2413000" y="3313113"/>
          <p14:tracePt t="45412" x="2430463" y="3303588"/>
          <p14:tracePt t="45422" x="2486025" y="3294063"/>
          <p14:tracePt t="45433" x="2505075" y="3294063"/>
          <p14:tracePt t="45436" x="2541588" y="3284538"/>
          <p14:tracePt t="45448" x="2579688" y="3267075"/>
          <p14:tracePt t="45453" x="2635250" y="3267075"/>
          <p14:tracePt t="45463" x="2671763" y="3257550"/>
          <p14:tracePt t="45467" x="2719388" y="3238500"/>
          <p14:tracePt t="45477" x="2774950" y="3228975"/>
          <p14:tracePt t="45484" x="2820988" y="3219450"/>
          <p14:tracePt t="45491" x="2895600" y="3219450"/>
          <p14:tracePt t="45497" x="2941638" y="3219450"/>
          <p14:tracePt t="45506" x="2987675" y="3219450"/>
          <p14:tracePt t="45518" x="3062288" y="3219450"/>
          <p14:tracePt t="45531" x="3108325" y="3219450"/>
          <p14:tracePt t="45542" x="3127375" y="3219450"/>
          <p14:tracePt t="45548" x="3163888" y="3219450"/>
          <p14:tracePt t="45556" x="3173413" y="3219450"/>
          <p14:tracePt t="45562" x="3182938" y="3219450"/>
          <p14:tracePt t="45572" x="3200400" y="3219450"/>
          <p14:tracePt t="45586" x="3209925" y="3219450"/>
          <p14:tracePt t="45600" x="3219450" y="3211513"/>
          <p14:tracePt t="45608" x="3228975" y="3211513"/>
          <p14:tracePt t="45625" x="3238500" y="3201988"/>
          <p14:tracePt t="45642" x="3257550" y="3201988"/>
          <p14:tracePt t="45651" x="3257550" y="3192463"/>
          <p14:tracePt t="45656" x="3284538" y="3182938"/>
          <p14:tracePt t="45665" x="3303588" y="3155950"/>
          <p14:tracePt t="45672" x="3330575" y="3155950"/>
          <p14:tracePt t="45680" x="3340100" y="3127375"/>
          <p14:tracePt t="45688" x="3359150" y="3108325"/>
          <p14:tracePt t="45694" x="3386138" y="3098800"/>
          <p14:tracePt t="45703" x="3414713" y="3062288"/>
          <p14:tracePt t="45716" x="3441700" y="3035300"/>
          <p14:tracePt t="45720" x="3479800" y="2997200"/>
          <p14:tracePt t="45731" x="3516313" y="2960688"/>
          <p14:tracePt t="45734" x="3562350" y="2922588"/>
          <p14:tracePt t="45746" x="3571875" y="2905125"/>
          <p14:tracePt t="45751" x="3609975" y="2857500"/>
          <p14:tracePt t="45760" x="3617913" y="2849563"/>
          <p14:tracePt t="45767" x="3636963" y="2830513"/>
          <p14:tracePt t="45781" x="3646488" y="2820988"/>
          <p14:tracePt t="45788" x="3656013" y="2811463"/>
          <p14:tracePt t="45798" x="3656013" y="2801938"/>
          <p14:tracePt t="45811" x="3665538" y="2794000"/>
          <p14:tracePt t="45825" x="3675063" y="2784475"/>
          <p14:tracePt t="45829" x="3675063" y="2774950"/>
          <p14:tracePt t="45840" x="3675063" y="2765425"/>
          <p14:tracePt t="45844" x="3683000" y="2765425"/>
          <p14:tracePt t="45854" x="3692525" y="2755900"/>
          <p14:tracePt t="45860" x="3692525" y="2719388"/>
          <p14:tracePt t="45869" x="3692525" y="2709863"/>
          <p14:tracePt t="45880" x="3692525" y="2700338"/>
          <p14:tracePt t="45883" x="3692525" y="2690813"/>
          <p14:tracePt t="45893" x="3683000" y="2654300"/>
          <p14:tracePt t="45906" x="3646488" y="2608263"/>
          <p14:tracePt t="45919" x="3571875" y="2543175"/>
          <p14:tracePt t="45923" x="3489325" y="2478088"/>
          <p14:tracePt t="45933" x="3433763" y="2449513"/>
          <p14:tracePt t="45939" x="3330575" y="2384425"/>
          <p14:tracePt t="45949" x="3238500" y="2338388"/>
          <p14:tracePt t="45956" x="3136900" y="2292350"/>
          <p14:tracePt t="45964" x="3062288" y="2255838"/>
          <p14:tracePt t="45969" x="2959100" y="2208213"/>
          <p14:tracePt t="45977" x="2847975" y="2190750"/>
          <p14:tracePt t="45987" x="2616200" y="2125663"/>
          <p14:tracePt t="46003" x="2413000" y="2106613"/>
          <p14:tracePt t="46014" x="2338388" y="2106613"/>
          <p14:tracePt t="46018" x="2300288" y="2106613"/>
          <p14:tracePt t="46027" x="2254250" y="2106613"/>
          <p14:tracePt t="46035" x="2217738" y="2106613"/>
          <p14:tracePt t="46042" x="2198688" y="2106613"/>
          <p14:tracePt t="46050" x="2171700" y="2106613"/>
          <p14:tracePt t="46057" x="2152650" y="2125663"/>
          <p14:tracePt t="46064" x="2133600" y="2125663"/>
          <p14:tracePt t="46073" x="2106613" y="2125663"/>
          <p14:tracePt t="46081" x="2022475" y="2143125"/>
          <p14:tracePt t="46097" x="1947863" y="2181225"/>
          <p14:tracePt t="46108" x="1920875" y="2198688"/>
          <p14:tracePt t="46111" x="1865313" y="2217738"/>
          <p14:tracePt t="46122" x="1819275" y="2236788"/>
          <p14:tracePt t="46127" x="1781175" y="2263775"/>
          <p14:tracePt t="46136" x="1754188" y="2301875"/>
          <p14:tracePt t="46142" x="1735138" y="2311400"/>
          <p14:tracePt t="46151" x="1706563" y="2328863"/>
          <p14:tracePt t="46158" x="1679575" y="2366963"/>
          <p14:tracePt t="46166" x="1660525" y="2403475"/>
          <p14:tracePt t="46175" x="1614488" y="2468563"/>
          <p14:tracePt t="46189" x="1577975" y="2533650"/>
          <p14:tracePt t="46202" x="1549400" y="2552700"/>
          <p14:tracePt t="46206" x="1530350" y="2579688"/>
          <p14:tracePt t="46216" x="1512888" y="2616200"/>
          <p14:tracePt t="46223" x="1503363" y="2635250"/>
          <p14:tracePt t="46231" x="1503363" y="2644775"/>
          <p14:tracePt t="46239" x="1493838" y="2654300"/>
          <p14:tracePt t="46247" x="1474788" y="2673350"/>
          <p14:tracePt t="46259" x="1465263" y="2681288"/>
          <p14:tracePt t="46269" x="1465263" y="2690813"/>
          <p14:tracePt t="46282" x="1457325" y="2709863"/>
          <p14:tracePt t="46285" x="1457325" y="2719388"/>
          <p14:tracePt t="46297" x="1447800" y="2719388"/>
          <p14:tracePt t="46300" x="1447800" y="2728913"/>
          <p14:tracePt t="46310" x="1438275" y="2736850"/>
          <p14:tracePt t="46325" x="1438275" y="2755900"/>
          <p14:tracePt t="46340" x="1438275" y="2765425"/>
          <p14:tracePt t="46350" x="1438275" y="2774950"/>
          <p14:tracePt t="46355" x="1438275" y="2784475"/>
          <p14:tracePt t="46362" x="1438275" y="2794000"/>
          <p14:tracePt t="46376" x="1438275" y="2801938"/>
          <p14:tracePt t="46380" x="1438275" y="2811463"/>
          <p14:tracePt t="46396" x="1438275" y="2820988"/>
          <p14:tracePt t="46406" x="1438275" y="2830513"/>
          <p14:tracePt t="46412" x="1438275" y="2849563"/>
          <p14:tracePt t="46420" x="1438275" y="2857500"/>
          <p14:tracePt t="46427" x="1447800" y="2895600"/>
          <p14:tracePt t="46434" x="1457325" y="2914650"/>
          <p14:tracePt t="46444" x="1493838" y="2987675"/>
          <p14:tracePt t="46459" x="1549400" y="3071813"/>
          <p14:tracePt t="46470" x="1558925" y="3090863"/>
          <p14:tracePt t="46474" x="1595438" y="3127375"/>
          <p14:tracePt t="46485" x="1624013" y="3155950"/>
          <p14:tracePt t="46489" x="1660525" y="3192463"/>
          <p14:tracePt t="46499" x="1698625" y="3211513"/>
          <p14:tracePt t="46506" x="1716088" y="3228975"/>
          <p14:tracePt t="46514" x="1754188" y="3248025"/>
          <p14:tracePt t="46521" x="1781175" y="3267075"/>
          <p14:tracePt t="46529" x="1800225" y="3276600"/>
          <p14:tracePt t="46538" x="1911350" y="3303588"/>
          <p14:tracePt t="46553" x="2051050" y="3332163"/>
          <p14:tracePt t="46565" x="2124075" y="3332163"/>
          <p14:tracePt t="46569" x="2208213" y="3332163"/>
          <p14:tracePt t="46579" x="2328863" y="3322638"/>
          <p14:tracePt t="46584" x="2468563" y="3303588"/>
          <p14:tracePt t="46593" x="2579688" y="3267075"/>
          <p14:tracePt t="46598" x="2700338" y="3238500"/>
          <p14:tracePt t="46608" x="2811463" y="3201988"/>
          <p14:tracePt t="46614" x="2895600" y="3155950"/>
          <p14:tracePt t="46623" x="2997200" y="3090863"/>
          <p14:tracePt t="46634" x="3136900" y="2978150"/>
          <p14:tracePt t="46644" x="3209925" y="2932113"/>
          <p14:tracePt t="46647" x="3265488" y="2905125"/>
          <p14:tracePt t="46658" x="3313113" y="2895600"/>
          <p14:tracePt t="46660" x="3414713" y="2876550"/>
          <p14:tracePt t="46674" x="3590925" y="2820988"/>
          <p14:tracePt t="47024" x="3748088" y="2849563"/>
          <p14:tracePt t="47036" x="3914775" y="2886075"/>
          <p14:tracePt t="47041" x="4092575" y="2886075"/>
          <p14:tracePt t="47050" x="4165600" y="2876550"/>
          <p14:tracePt t="47055" x="4230688" y="2867025"/>
          <p14:tracePt t="47065" x="4286250" y="2840038"/>
          <p14:tracePt t="47070" x="4314825" y="2830513"/>
          <p14:tracePt t="47080" x="4351338" y="2801938"/>
          <p14:tracePt t="47086" x="4379913" y="2765425"/>
          <p14:tracePt t="47094" x="4435475" y="2709863"/>
          <p14:tracePt t="47102" x="4462463" y="2608263"/>
          <p14:tracePt t="47108" x="4500563" y="2514600"/>
          <p14:tracePt t="47119" x="4527550" y="2347913"/>
          <p14:tracePt t="47130" x="4527550" y="2263775"/>
          <p14:tracePt t="47135" x="4527550" y="2143125"/>
          <p14:tracePt t="47145" x="4527550" y="2060575"/>
          <p14:tracePt t="47150" x="4510088" y="1985963"/>
          <p14:tracePt t="47159" x="4452938" y="1865313"/>
          <p14:tracePt t="47165" x="4389438" y="1716088"/>
          <p14:tracePt t="47173" x="4276725" y="1558925"/>
          <p14:tracePt t="47182" x="4175125" y="1447800"/>
          <p14:tracePt t="47188" x="4083050" y="1327150"/>
          <p14:tracePt t="47197" x="3962400" y="1262063"/>
          <p14:tracePt t="47202" x="3795713" y="1150938"/>
          <p14:tracePt t="47212" x="3497263" y="1039813"/>
          <p14:tracePt t="47224" x="3359150" y="1011238"/>
          <p14:tracePt t="47230" x="3219450" y="992188"/>
          <p14:tracePt t="47238" x="3079750" y="974725"/>
          <p14:tracePt t="47244" x="2922588" y="955675"/>
          <p14:tracePt t="47254" x="2774950" y="955675"/>
          <p14:tracePt t="47259" x="2589213" y="965200"/>
          <p14:tracePt t="47268" x="2413000" y="984250"/>
          <p14:tracePt t="47276" x="2236788" y="1001713"/>
          <p14:tracePt t="47282" x="2068513" y="1057275"/>
          <p14:tracePt t="47292" x="1744663" y="1177925"/>
          <p14:tracePt t="47307" x="1530350" y="1262063"/>
          <p14:tracePt t="47318" x="1474788" y="1308100"/>
          <p14:tracePt t="47324" x="1409700" y="1346200"/>
          <p14:tracePt t="47333" x="1327150" y="1447800"/>
          <p14:tracePt t="47341" x="1243013" y="1558925"/>
          <p14:tracePt t="47347" x="1168400" y="1698625"/>
          <p14:tracePt t="47354" x="1122363" y="1790700"/>
          <p14:tracePt t="47363" x="1047750" y="1939925"/>
          <p14:tracePt t="47369" x="1039813" y="2014538"/>
          <p14:tracePt t="47376" x="1011238" y="2060575"/>
          <p14:tracePt t="47385" x="965200" y="2125663"/>
          <p14:tracePt t="47391" x="936625" y="2198688"/>
          <p14:tracePt t="47402" x="890588" y="2366963"/>
          <p14:tracePt t="47413" x="881063" y="2422525"/>
          <p14:tracePt t="47414" x="863600" y="2487613"/>
          <p14:tracePt t="47428" x="863600" y="2524125"/>
          <p14:tracePt t="47432" x="863600" y="2552700"/>
          <p14:tracePt t="47442" x="863600" y="2598738"/>
          <p14:tracePt t="47447" x="881063" y="2625725"/>
          <p14:tracePt t="47456" x="900113" y="2663825"/>
          <p14:tracePt t="47463" x="965200" y="2736850"/>
          <p14:tracePt t="47472" x="1085850" y="2820988"/>
          <p14:tracePt t="47479" x="1225550" y="2932113"/>
          <p14:tracePt t="47485" x="1419225" y="3043238"/>
          <p14:tracePt t="47495" x="1819275" y="3284538"/>
          <p14:tracePt t="47507" x="1995488" y="3359150"/>
          <p14:tracePt t="47511" x="2181225" y="3452813"/>
          <p14:tracePt t="47523" x="2384425" y="3489325"/>
          <p14:tracePt t="47529" x="2606675" y="3525838"/>
          <p14:tracePt t="47536" x="2811463" y="3525838"/>
          <p14:tracePt t="47542" x="2968625" y="3563938"/>
          <p14:tracePt t="47551" x="3144838" y="3563938"/>
          <p14:tracePt t="47557" x="3349625" y="3581400"/>
          <p14:tracePt t="47565" x="3525838" y="3600450"/>
          <p14:tracePt t="47573" x="3665538" y="3590925"/>
          <p14:tracePt t="47580" x="3776663" y="3600450"/>
          <p14:tracePt t="47590" x="3962400" y="3600450"/>
          <p14:tracePt t="47601" x="4054475" y="3590925"/>
          <p14:tracePt t="47604" x="4092575" y="3581400"/>
          <p14:tracePt t="47617" x="4138613" y="3573463"/>
          <p14:tracePt t="47886" x="4370388" y="3535363"/>
          <p14:tracePt t="47899" x="4565650" y="3517900"/>
          <p14:tracePt t="47903" x="4768850" y="3498850"/>
          <p14:tracePt t="47913" x="4908550" y="3460750"/>
          <p14:tracePt t="47918" x="5103813" y="3443288"/>
          <p14:tracePt t="47928" x="5307013" y="3424238"/>
          <p14:tracePt t="47935" x="5492750" y="3387725"/>
          <p14:tracePt t="47943" x="5688013" y="3349625"/>
          <p14:tracePt t="47952" x="5827713" y="3313113"/>
          <p14:tracePt t="47956" x="6030913" y="3294063"/>
          <p14:tracePt t="47966" x="6364288" y="3267075"/>
          <p14:tracePt t="47982" x="6662738" y="3248025"/>
          <p14:tracePt t="47993" x="6791325" y="3228975"/>
          <p14:tracePt t="47997" x="6931025" y="3228975"/>
          <p14:tracePt t="48008" x="7042150" y="3211513"/>
          <p14:tracePt t="48011" x="7135813" y="3211513"/>
          <p14:tracePt t="48021" x="7200900" y="3211513"/>
          <p14:tracePt t="48029" x="7256463" y="3201988"/>
          <p14:tracePt t="48036" x="7312025" y="3182938"/>
          <p14:tracePt t="48044" x="7367588" y="3155950"/>
          <p14:tracePt t="48052" x="7413625" y="3127375"/>
          <p14:tracePt t="48060" x="7497763" y="3052763"/>
          <p14:tracePt t="48077" x="7570788" y="2941638"/>
          <p14:tracePt t="48088" x="7618413" y="2857500"/>
          <p14:tracePt t="48092" x="7626350" y="2811463"/>
          <p14:tracePt t="48102" x="7635875" y="2784475"/>
          <p14:tracePt t="48107" x="7635875" y="2765425"/>
          <p14:tracePt t="48117" x="7635875" y="2736850"/>
          <p14:tracePt t="48123" x="7635875" y="2690813"/>
          <p14:tracePt t="48139" x="7635875" y="2673350"/>
          <p14:tracePt t="48145" x="7626350" y="2644775"/>
          <p14:tracePt t="48154" x="7440613" y="2524125"/>
          <p14:tracePt t="48167" x="7172325" y="2403475"/>
          <p14:tracePt t="48170" x="6829425" y="2255838"/>
          <p14:tracePt t="48182" x="6624638" y="2162175"/>
          <p14:tracePt t="48185" x="6392863" y="2078038"/>
          <p14:tracePt t="48196" x="6096000" y="2041525"/>
          <p14:tracePt t="48201" x="5818188" y="1957388"/>
          <p14:tracePt t="48211" x="5557838" y="1911350"/>
          <p14:tracePt t="48217" x="5280025" y="1828800"/>
          <p14:tracePt t="48226" x="5065713" y="1828800"/>
          <p14:tracePt t="48234" x="4862513" y="1809750"/>
          <p14:tracePt t="48240" x="4657725" y="1790700"/>
          <p14:tracePt t="48250" x="4416425" y="1790700"/>
          <p14:tracePt t="48264" x="4165600" y="1819275"/>
          <p14:tracePt t="48276" x="4027488" y="1855788"/>
          <p14:tracePt t="48280" x="3906838" y="1884363"/>
          <p14:tracePt t="48291" x="3832225" y="1920875"/>
          <p14:tracePt t="48293" x="3757613" y="1949450"/>
          <p14:tracePt t="48304" x="3702050" y="1976438"/>
          <p14:tracePt t="48309" x="3646488" y="2005013"/>
          <p14:tracePt t="48319" x="3590925" y="2014538"/>
          <p14:tracePt t="48330" x="3554413" y="2041525"/>
          <p14:tracePt t="48333" x="3535363" y="2051050"/>
          <p14:tracePt t="48344" x="3489325" y="2070100"/>
          <p14:tracePt t="48355" x="3470275" y="2087563"/>
          <p14:tracePt t="48370" x="3451225" y="2106613"/>
          <p14:tracePt t="48375" x="3441700" y="2125663"/>
          <p14:tracePt t="48384" x="3441700" y="2143125"/>
          <p14:tracePt t="48389" x="3441700" y="2162175"/>
          <p14:tracePt t="48400" x="3441700" y="2171700"/>
          <p14:tracePt t="48407" x="3441700" y="2190750"/>
          <p14:tracePt t="48414" x="3441700" y="2208213"/>
          <p14:tracePt t="48421" x="3451225" y="2263775"/>
          <p14:tracePt t="48428" x="3460750" y="2301875"/>
          <p14:tracePt t="48438" x="3489325" y="2439988"/>
          <p14:tracePt t="48451" x="3535363" y="2570163"/>
          <p14:tracePt t="48464" x="3544888" y="2635250"/>
          <p14:tracePt t="48467" x="3562350" y="2673350"/>
          <p14:tracePt t="48479" x="3571875" y="2709863"/>
          <p14:tracePt t="48483" x="3590925" y="2784475"/>
          <p14:tracePt t="48494" x="3590925" y="2820988"/>
          <p14:tracePt t="48500" x="3590925" y="2849563"/>
          <p14:tracePt t="48509" x="3600450" y="2922588"/>
          <p14:tracePt t="48514" x="3617913" y="2997200"/>
          <p14:tracePt t="48523" x="3627438" y="3035300"/>
          <p14:tracePt t="48533" x="3656013" y="3117850"/>
          <p14:tracePt t="48545" x="3692525" y="3192463"/>
          <p14:tracePt t="48559" x="3711575" y="3219450"/>
          <p14:tracePt t="48563" x="3721100" y="3238500"/>
          <p14:tracePt t="48573" x="3738563" y="3267075"/>
          <p14:tracePt t="48578" x="3757613" y="3284538"/>
          <p14:tracePt t="48588" x="3757613" y="3294063"/>
          <p14:tracePt t="48593" x="3776663" y="3322638"/>
          <p14:tracePt t="48602" x="3786188" y="3322638"/>
          <p14:tracePt t="48609" x="3803650" y="3332163"/>
          <p14:tracePt t="48617" x="3822700" y="3340100"/>
          <p14:tracePt t="48626" x="3832225" y="3349625"/>
          <p14:tracePt t="48642" x="3851275" y="3368675"/>
          <p14:tracePt t="48652" x="3859213" y="3368675"/>
          <p14:tracePt t="48658" x="3859213" y="3378200"/>
          <p14:tracePt t="48667" x="3878263" y="3387725"/>
          <p14:tracePt t="48672" x="3887788" y="3387725"/>
          <p14:tracePt t="48683" x="3897313" y="3397250"/>
          <p14:tracePt t="48689" x="3906838" y="3405188"/>
          <p14:tracePt t="48696" x="3914775" y="3405188"/>
          <p14:tracePt t="48704" x="3933825" y="3405188"/>
          <p14:tracePt t="48711" x="3943350" y="3405188"/>
          <p14:tracePt t="48719" x="3943350" y="3414713"/>
          <p14:tracePt t="48720" x="3971925" y="3424238"/>
          <p14:tracePt t="48735" x="3979863" y="3424238"/>
          <p14:tracePt t="48747" x="3989388" y="3424238"/>
          <p14:tracePt t="48762" x="4008438" y="3424238"/>
          <p14:tracePt t="48767" x="4017963" y="3433763"/>
          <p14:tracePt t="48776" x="4027488" y="3433763"/>
          <p14:tracePt t="48782" x="4035425" y="3433763"/>
          <p14:tracePt t="48791" x="4044950" y="3433763"/>
          <p14:tracePt t="48806" x="4064000" y="3433763"/>
          <p14:tracePt t="48815" x="4083050" y="3433763"/>
          <p14:tracePt t="48827" x="4092575" y="3433763"/>
          <p14:tracePt t="48841" x="4110038" y="3433763"/>
          <p14:tracePt t="48845" x="4119563" y="3433763"/>
          <p14:tracePt t="48856" x="4129088" y="3424238"/>
          <p14:tracePt t="48861" x="4138613" y="3424238"/>
          <p14:tracePt t="48870" x="4165600" y="3424238"/>
          <p14:tracePt t="48878" x="4184650" y="3414713"/>
          <p14:tracePt t="48884" x="4203700" y="3414713"/>
          <p14:tracePt t="48894" x="4240213" y="3414713"/>
          <p14:tracePt t="48900" x="4268788" y="3405188"/>
          <p14:tracePt t="48910" x="4341813" y="3387725"/>
          <p14:tracePt t="48921" x="4370388" y="3387725"/>
          <p14:tracePt t="48924" x="4406900" y="3387725"/>
          <p14:tracePt t="48935" x="4462463" y="3387725"/>
          <p14:tracePt t="48941" x="4481513" y="3387725"/>
          <p14:tracePt t="48950" x="4500563" y="3387725"/>
          <p14:tracePt t="48952" x="4537075" y="3387725"/>
          <p14:tracePt t="48965" x="4573588" y="3387725"/>
          <p14:tracePt t="48973" x="4621213" y="3397250"/>
          <p14:tracePt t="48980" x="4638675" y="3387725"/>
          <p14:tracePt t="48993" x="4657725" y="3387725"/>
          <p14:tracePt t="49004" x="4722813" y="3387725"/>
          <p14:tracePt t="49015" x="4741863" y="3387725"/>
          <p14:tracePt t="49019" x="4759325" y="3397250"/>
          <p14:tracePt t="49029" x="4787900" y="3397250"/>
          <p14:tracePt t="49034" x="4806950" y="3397250"/>
          <p14:tracePt t="49045" x="4824413" y="3397250"/>
          <p14:tracePt t="49050" x="4852988" y="3405188"/>
          <p14:tracePt t="49059" x="4870450" y="3405188"/>
          <p14:tracePt t="49066" x="4889500" y="3405188"/>
          <p14:tracePt t="49074" x="4899025" y="3405188"/>
          <p14:tracePt t="49081" x="4927600" y="3405188"/>
          <p14:tracePt t="49088" x="4954588" y="3405188"/>
          <p14:tracePt t="49098" x="5000625" y="3405188"/>
          <p14:tracePt t="49112" x="5048250" y="3405188"/>
          <p14:tracePt t="49124" x="5075238" y="3405188"/>
          <p14:tracePt t="49129" x="5111750" y="3405188"/>
          <p14:tracePt t="49139" x="5140325" y="3405188"/>
          <p14:tracePt t="49144" x="5159375" y="3405188"/>
          <p14:tracePt t="49153" x="5168900" y="3405188"/>
          <p14:tracePt t="49161" x="5186363" y="3405188"/>
          <p14:tracePt t="49168" x="5195888" y="3405188"/>
          <p14:tracePt t="49175" x="5232400" y="3387725"/>
          <p14:tracePt t="49183" x="5251450" y="3387725"/>
          <p14:tracePt t="49193" x="5280025" y="3378200"/>
          <p14:tracePt t="49206" x="5326063" y="3359150"/>
          <p14:tracePt t="49218" x="5335588" y="3349625"/>
          <p14:tracePt t="49222" x="5362575" y="3340100"/>
          <p14:tracePt t="49234" x="5381625" y="3332163"/>
          <p14:tracePt t="49238" x="5391150" y="3322638"/>
          <p14:tracePt t="49247" x="5400675" y="3303588"/>
          <p14:tracePt t="49254" x="5418138" y="3294063"/>
          <p14:tracePt t="49262" x="5465763" y="3238500"/>
          <p14:tracePt t="49270" x="5473700" y="3228975"/>
          <p14:tracePt t="49278" x="5483225" y="3201988"/>
          <p14:tracePt t="49286" x="5538788" y="3090863"/>
          <p14:tracePt t="49301" x="5548313" y="2970213"/>
          <p14:tracePt t="49313" x="5557838" y="2932113"/>
          <p14:tracePt t="49316" x="5557838" y="2867025"/>
          <p14:tracePt t="49327" x="5557838" y="2849563"/>
          <p14:tracePt t="49333" x="5557838" y="2794000"/>
          <p14:tracePt t="49342" x="5548313" y="2774950"/>
          <p14:tracePt t="49349" x="5548313" y="2719388"/>
          <p14:tracePt t="49356" x="5521325" y="2681288"/>
          <p14:tracePt t="49363" x="5492750" y="2616200"/>
          <p14:tracePt t="49370" x="5465763" y="2497138"/>
          <p14:tracePt t="49379" x="5335588" y="2236788"/>
          <p14:tracePt t="49394" x="5251450" y="2097088"/>
          <p14:tracePt t="49407" x="5176838" y="2005013"/>
          <p14:tracePt t="49410" x="5111750" y="1920875"/>
          <p14:tracePt t="49421" x="5075238" y="1893888"/>
          <p14:tracePt t="49427" x="5019675" y="1836738"/>
          <p14:tracePt t="49436" x="4983163" y="1800225"/>
          <p14:tracePt t="49442" x="4927600" y="1773238"/>
          <p14:tracePt t="49451" x="4879975" y="1763713"/>
          <p14:tracePt t="49458" x="4843463" y="1763713"/>
          <p14:tracePt t="49465" x="4806950" y="1763713"/>
          <p14:tracePt t="49474" x="4759325" y="1763713"/>
          <p14:tracePt t="49479" x="4722813" y="1763713"/>
          <p14:tracePt t="49490" x="4630738" y="1773238"/>
          <p14:tracePt t="49502" x="4592638" y="1800225"/>
          <p14:tracePt t="49506" x="4546600" y="1809750"/>
          <p14:tracePt t="49517" x="4491038" y="1828800"/>
          <p14:tracePt t="49520" x="4416425" y="1855788"/>
          <p14:tracePt t="49530" x="4370388" y="1865313"/>
          <p14:tracePt t="49537" x="4314825" y="1893888"/>
          <p14:tracePt t="49545" x="4259263" y="1911350"/>
          <p14:tracePt t="49553" x="4184650" y="1957388"/>
          <p14:tracePt t="49560" x="4100513" y="2005013"/>
          <p14:tracePt t="49569" x="3962400" y="2106613"/>
          <p14:tracePt t="49584" x="3786188" y="2255838"/>
          <p14:tracePt t="49595" x="3738563" y="2301875"/>
          <p14:tracePt t="49601" x="3702050" y="2319338"/>
          <p14:tracePt t="49610" x="3627438" y="2413000"/>
          <p14:tracePt t="49616" x="3617913" y="2439988"/>
          <p14:tracePt t="49625" x="3590925" y="2459038"/>
          <p14:tracePt t="49630" x="3581400" y="2497138"/>
          <p14:tracePt t="49638" x="3571875" y="2505075"/>
          <p14:tracePt t="49647" x="3562350" y="2524125"/>
          <p14:tracePt t="49653" x="3562350" y="2552700"/>
          <p14:tracePt t="49659" x="3554413" y="2560638"/>
          <p14:tracePt t="49668" x="3554413" y="2570163"/>
          <p14:tracePt t="49676" x="3544888" y="2598738"/>
          <p14:tracePt t="49693" x="3544888" y="2616200"/>
          <p14:tracePt t="49704" x="3544888" y="2625725"/>
          <p14:tracePt t="49708" x="3544888" y="2644775"/>
          <p14:tracePt t="49718" x="3544888" y="2654300"/>
          <p14:tracePt t="49723" x="3544888" y="2673350"/>
          <p14:tracePt t="49734" x="3544888" y="2681288"/>
          <p14:tracePt t="49741" x="3544888" y="2690813"/>
          <p14:tracePt t="49748" x="3544888" y="2700338"/>
          <p14:tracePt t="49755" x="3544888" y="2719388"/>
          <p14:tracePt t="49771" x="3544888" y="2736850"/>
          <p14:tracePt t="49786" x="3544888" y="2746375"/>
          <p14:tracePt t="49799" x="3554413" y="2755900"/>
          <p14:tracePt t="49803" x="3554413" y="2765425"/>
          <p14:tracePt t="49813" x="3562350" y="2774950"/>
          <p14:tracePt t="49819" x="3571875" y="2794000"/>
          <p14:tracePt t="49827" x="3571875" y="2820988"/>
          <p14:tracePt t="49833" x="3600450" y="2830513"/>
          <p14:tracePt t="49842" x="3617913" y="2867025"/>
          <p14:tracePt t="49850" x="3617913" y="2886075"/>
          <p14:tracePt t="49857" x="3656013" y="2914650"/>
          <p14:tracePt t="49867" x="3692525" y="2987675"/>
          <p14:tracePt t="49882" x="3730625" y="3016250"/>
          <p14:tracePt t="49893" x="3738563" y="3025775"/>
          <p14:tracePt t="49900" x="3748088" y="3052763"/>
          <p14:tracePt t="49908" x="3767138" y="3071813"/>
          <p14:tracePt t="49913" x="3786188" y="3098800"/>
          <p14:tracePt t="49921" x="3795713" y="3108325"/>
          <p14:tracePt t="49926" x="3813175" y="3127375"/>
          <p14:tracePt t="49936" x="3832225" y="3155950"/>
          <p14:tracePt t="49943" x="3859213" y="3192463"/>
          <p14:tracePt t="49951" x="3897313" y="3211513"/>
          <p14:tracePt t="49961" x="3943350" y="3276600"/>
          <p14:tracePt t="49976" x="4017963" y="3340100"/>
          <p14:tracePt t="49986" x="4073525" y="3397250"/>
          <p14:tracePt t="49989" x="4083050" y="3405188"/>
          <p14:tracePt t="50002" x="4092575" y="3414713"/>
          <p14:tracePt t="50007" x="4110038" y="3433763"/>
          <p14:tracePt t="50018" x="4138613" y="3460750"/>
          <p14:tracePt t="50020" x="4156075" y="3479800"/>
          <p14:tracePt t="50031" x="4184650" y="3498850"/>
          <p14:tracePt t="50038" x="4194175" y="3517900"/>
          <p14:tracePt t="50045" x="4213225" y="3525838"/>
          <p14:tracePt t="50054" x="4221163" y="3535363"/>
          <p14:tracePt t="50059" x="4230688" y="3544888"/>
          <p14:tracePt t="50067" x="4268788" y="3563938"/>
          <p14:tracePt t="50082" x="4276725" y="3573463"/>
          <p14:tracePt t="50085" x="4295775" y="3590925"/>
          <p14:tracePt t="50095" x="4314825" y="3600450"/>
          <p14:tracePt t="50101" x="4324350" y="3609975"/>
          <p14:tracePt t="50110" x="4360863" y="3619500"/>
          <p14:tracePt t="50116" x="4379913" y="3629025"/>
          <p14:tracePt t="50125" x="4406900" y="3638550"/>
          <p14:tracePt t="50132" x="4445000" y="3638550"/>
          <p14:tracePt t="50139" x="4481513" y="3656013"/>
          <p14:tracePt t="50147" x="4500563" y="3656013"/>
          <p14:tracePt t="50154" x="4518025" y="3665538"/>
          <p14:tracePt t="50163" x="4583113" y="3665538"/>
          <p14:tracePt t="50179" x="4611688" y="3665538"/>
          <p14:tracePt t="50190" x="4630738" y="3665538"/>
          <p14:tracePt t="50194" x="4648200" y="3675063"/>
          <p14:tracePt t="50205" x="4686300" y="3675063"/>
          <p14:tracePt t="50210" x="4722813" y="3675063"/>
          <p14:tracePt t="50219" x="4741863" y="3675063"/>
          <p14:tracePt t="50226" x="4797425" y="3675063"/>
          <p14:tracePt t="50234" x="4843463" y="3675063"/>
          <p14:tracePt t="50242" x="4899025" y="3675063"/>
          <p14:tracePt t="50249" x="4964113" y="3675063"/>
          <p14:tracePt t="50257" x="5121275" y="3656013"/>
          <p14:tracePt t="50270" x="5214938" y="3656013"/>
          <p14:tracePt t="50273" x="5307013" y="3638550"/>
          <p14:tracePt t="50285" x="5381625" y="3638550"/>
          <p14:tracePt t="50289" x="5473700" y="3629025"/>
          <p14:tracePt t="50299" x="5521325" y="3609975"/>
          <p14:tracePt t="50303" x="5576888" y="3609975"/>
          <p14:tracePt t="50313" x="5641975" y="3609975"/>
          <p14:tracePt t="50320" x="5678488" y="3609975"/>
          <p14:tracePt t="50328" x="5715000" y="3609975"/>
          <p14:tracePt t="50334" x="5762625" y="3600450"/>
          <p14:tracePt t="50342" x="5799138" y="3590925"/>
          <p14:tracePt t="50353" x="5873750" y="3563938"/>
          <p14:tracePt t="50364" x="5900738" y="3554413"/>
          <p14:tracePt t="50367" x="5929313" y="3544888"/>
          <p14:tracePt t="50379" x="5946775" y="3517900"/>
          <p14:tracePt t="50384" x="5965825" y="3508375"/>
          <p14:tracePt t="50394" x="5994400" y="3479800"/>
          <p14:tracePt t="50399" x="6011863" y="3460750"/>
          <p14:tracePt t="50408" x="6040438" y="3452813"/>
          <p14:tracePt t="50414" x="6059488" y="3424238"/>
          <p14:tracePt t="50422" x="6076950" y="3397250"/>
          <p14:tracePt t="50431" x="6096000" y="3387725"/>
          <p14:tracePt t="50437" x="6105525" y="3368675"/>
          <p14:tracePt t="50447" x="6124575" y="3332163"/>
          <p14:tracePt t="50458" x="6142038" y="3322638"/>
          <p14:tracePt t="50462" x="6151563" y="3303588"/>
          <p14:tracePt t="50476" x="6161088" y="3284538"/>
          <p14:tracePt t="50493" x="6161088" y="3257550"/>
          <p14:tracePt t="50508" x="6161088" y="3238500"/>
          <p14:tracePt t="50516" x="6161088" y="3228975"/>
          <p14:tracePt t="50526" x="6161088" y="3192463"/>
          <p14:tracePt t="50530" x="6161088" y="3173413"/>
          <p14:tracePt t="50542" x="6132513" y="3090863"/>
          <p14:tracePt t="50553" x="6105525" y="3052763"/>
          <p14:tracePt t="50556" x="6076950" y="2997200"/>
          <p14:tracePt t="50567" x="6067425" y="2970213"/>
          <p14:tracePt t="50572" x="6030913" y="2914650"/>
          <p14:tracePt t="50582" x="5984875" y="2857500"/>
          <p14:tracePt t="50587" x="5956300" y="2820988"/>
          <p14:tracePt t="50596" x="5919788" y="2784475"/>
          <p14:tracePt t="50603" x="5891213" y="2709863"/>
          <p14:tracePt t="50610" x="5864225" y="2681288"/>
          <p14:tracePt t="50618" x="5827713" y="2644775"/>
          <p14:tracePt t="50625" x="5799138" y="2608263"/>
          <p14:tracePt t="50635" x="5753100" y="2552700"/>
          <p14:tracePt t="50647" x="5734050" y="2524125"/>
          <p14:tracePt t="50650" x="5707063" y="2514600"/>
          <p14:tracePt t="50662" x="5688013" y="2487613"/>
          <p14:tracePt t="50666" x="5659438" y="2468563"/>
          <p14:tracePt t="50675" x="5632450" y="2439988"/>
          <p14:tracePt t="50680" x="5567363" y="2413000"/>
          <p14:tracePt t="50690" x="5529263" y="2384425"/>
          <p14:tracePt t="50697" x="5473700" y="2376488"/>
          <p14:tracePt t="50705" x="5400675" y="2328863"/>
          <p14:tracePt t="50713" x="5307013" y="2311400"/>
          <p14:tracePt t="50719" x="5232400" y="2301875"/>
          <p14:tracePt t="50729" x="5056188" y="2236788"/>
          <p14:tracePt t="50743" x="4954588" y="2208213"/>
          <p14:tracePt t="50756" x="4862513" y="2198688"/>
          <p14:tracePt t="50759" x="4797425" y="2198688"/>
          <p14:tracePt t="50770" x="4703763" y="2198688"/>
          <p14:tracePt t="50776" x="4611688" y="2198688"/>
          <p14:tracePt t="50785" x="4500563" y="2198688"/>
          <p14:tracePt t="50792" x="4379913" y="2236788"/>
          <p14:tracePt t="50800" x="4268788" y="2255838"/>
          <p14:tracePt t="50805" x="4083050" y="2328863"/>
          <p14:tracePt t="50814" x="3878263" y="2403475"/>
          <p14:tracePt t="50823" x="3600450" y="2552700"/>
          <p14:tracePt t="51623" x="3656013" y="2208213"/>
          <p14:tracePt t="51633" x="3721100" y="1939925"/>
          <p14:tracePt t="51639" x="3757613" y="1716088"/>
          <p14:tracePt t="51648" x="3795713" y="1512888"/>
          <p14:tracePt t="51653" x="3832225" y="1308100"/>
          <p14:tracePt t="51662" x="3868738" y="1150938"/>
          <p14:tracePt t="51670" x="3887788" y="1039813"/>
          <p14:tracePt t="51677" x="3897313" y="965200"/>
          <p14:tracePt t="51686" x="3897313" y="808038"/>
          <p14:tracePt t="51698" x="3933825" y="668338"/>
          <p14:tracePt t="51701" x="3933825" y="528638"/>
          <p14:tracePt t="51713" x="3971925" y="352425"/>
          <p14:tracePt t="51717" x="4008438" y="6508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Facteurs de dissolution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435912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A) Notion de constante diélectrique </a:t>
            </a:r>
          </a:p>
          <a:p>
            <a:pPr algn="l"/>
            <a:r>
              <a:rPr lang="fr-FR" dirty="0">
                <a:solidFill>
                  <a:schemeClr val="tx1"/>
                </a:solidFill>
                <a:sym typeface="Wingdings" panose="05000000000000000000" pitchFamily="2" charset="2"/>
              </a:rPr>
              <a:t> Propriété fondamentale des liquides polaires</a:t>
            </a:r>
          </a:p>
          <a:p>
            <a:pPr algn="l"/>
            <a:r>
              <a:rPr lang="fr-FR" dirty="0">
                <a:solidFill>
                  <a:schemeClr val="tx1"/>
                </a:solidFill>
                <a:sym typeface="Wingdings" panose="05000000000000000000" pitchFamily="2" charset="2"/>
              </a:rPr>
              <a:t> Force d’attraction entre deux ions de signes contraires</a:t>
            </a:r>
          </a:p>
          <a:p>
            <a:pPr algn="l"/>
            <a:r>
              <a:rPr lang="fr-FR" dirty="0">
                <a:solidFill>
                  <a:schemeClr val="tx1"/>
                </a:solidFill>
                <a:sym typeface="Wingdings" panose="05000000000000000000" pitchFamily="2" charset="2"/>
              </a:rPr>
              <a:t>				</a:t>
            </a:r>
          </a:p>
          <a:p>
            <a:pPr algn="l"/>
            <a:endParaRPr lang="fr-FR" sz="1600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algn="l"/>
            <a:r>
              <a:rPr lang="fr-FR" sz="1600" dirty="0">
                <a:solidFill>
                  <a:schemeClr val="tx1"/>
                </a:solidFill>
                <a:sym typeface="Wingdings" panose="05000000000000000000" pitchFamily="2" charset="2"/>
              </a:rPr>
              <a:t>			         </a:t>
            </a:r>
            <a:r>
              <a:rPr lang="fr-FR" sz="1800" dirty="0">
                <a:solidFill>
                  <a:schemeClr val="tx1"/>
                </a:solidFill>
                <a:sym typeface="Wingdings" panose="05000000000000000000" pitchFamily="2" charset="2"/>
              </a:rPr>
              <a:t> Plus  </a:t>
            </a:r>
            <a:r>
              <a:rPr lang="fr-FR" sz="1800" dirty="0">
                <a:solidFill>
                  <a:schemeClr val="tx1"/>
                </a:solidFill>
                <a:effectLst/>
                <a:sym typeface="Symbol" panose="05050102010706020507" pitchFamily="18" charset="2"/>
              </a:rPr>
              <a:t> est fort, meilleur est le solvant</a:t>
            </a:r>
            <a:endParaRPr lang="fr-FR" sz="1800" dirty="0">
              <a:solidFill>
                <a:schemeClr val="tx1"/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8F47EE0A-2D76-A0EB-07D2-070D4FC0C9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247736"/>
              </p:ext>
            </p:extLst>
          </p:nvPr>
        </p:nvGraphicFramePr>
        <p:xfrm>
          <a:off x="432952" y="3028873"/>
          <a:ext cx="2840336" cy="24921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91327">
                  <a:extLst>
                    <a:ext uri="{9D8B030D-6E8A-4147-A177-3AD203B41FA5}">
                      <a16:colId xmlns:a16="http://schemas.microsoft.com/office/drawing/2014/main" val="541953459"/>
                    </a:ext>
                  </a:extLst>
                </a:gridCol>
                <a:gridCol w="949009">
                  <a:extLst>
                    <a:ext uri="{9D8B030D-6E8A-4147-A177-3AD203B41FA5}">
                      <a16:colId xmlns:a16="http://schemas.microsoft.com/office/drawing/2014/main" val="1762268747"/>
                    </a:ext>
                  </a:extLst>
                </a:gridCol>
              </a:tblGrid>
              <a:tr h="4633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effectLst/>
                        </a:rPr>
                        <a:t>Solvant</a:t>
                      </a:r>
                      <a:endParaRPr lang="fr-F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100" dirty="0">
                          <a:effectLst/>
                          <a:sym typeface="Symbol" panose="05050102010706020507" pitchFamily="18" charset="2"/>
                        </a:rPr>
                        <a:t></a:t>
                      </a:r>
                      <a:r>
                        <a:rPr lang="fr-FR" sz="1600" dirty="0">
                          <a:effectLst/>
                          <a:sym typeface="Symbol" panose="05050102010706020507" pitchFamily="18" charset="2"/>
                        </a:rPr>
                        <a:t>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41194814"/>
                  </a:ext>
                </a:extLst>
              </a:tr>
              <a:tr h="505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 err="1">
                          <a:effectLst/>
                        </a:rPr>
                        <a:t>Formamide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effectLst/>
                        </a:rPr>
                        <a:t>109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5667961"/>
                  </a:ext>
                </a:extLst>
              </a:tr>
              <a:tr h="51240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effectLst/>
                        </a:rPr>
                        <a:t>Eau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effectLst/>
                        </a:rPr>
                        <a:t>78,4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6914007"/>
                  </a:ext>
                </a:extLst>
              </a:tr>
              <a:tr h="5185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effectLst/>
                        </a:rPr>
                        <a:t>Méthanol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effectLst/>
                        </a:rPr>
                        <a:t>33,6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0858381"/>
                  </a:ext>
                </a:extLst>
              </a:tr>
              <a:tr h="49279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effectLst/>
                        </a:rPr>
                        <a:t>Ethanol 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effectLst/>
                        </a:rPr>
                        <a:t>24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8328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85882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68208">
        <p159:morph option="byObject"/>
      </p:transition>
    </mc:Choice>
    <mc:Fallback xmlns="">
      <p:transition spd="slow" advTm="68208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657" x="1289050" y="101600"/>
          <p14:tracePt t="2664" x="1168400" y="315913"/>
          <p14:tracePt t="2672" x="1076325" y="473075"/>
          <p14:tracePt t="2677" x="974725" y="622300"/>
          <p14:tracePt t="2686" x="881063" y="742950"/>
          <p14:tracePt t="2695" x="760413" y="854075"/>
          <p14:tracePt t="2701" x="630238" y="1020763"/>
          <p14:tracePt t="2712" x="388938" y="1308100"/>
          <p14:tracePt t="2724" x="287338" y="1474788"/>
          <p14:tracePt t="2725" x="195263" y="1614488"/>
          <p14:tracePt t="2737" x="101600" y="1744663"/>
          <p14:tracePt t="2743" x="0" y="1901825"/>
          <p14:tracePt t="2875" x="231775" y="2905125"/>
          <p14:tracePt t="2882" x="547688" y="2932113"/>
          <p14:tracePt t="2889" x="871538" y="2914650"/>
          <p14:tracePt t="2899" x="1150938" y="2914650"/>
          <p14:tracePt t="2904" x="1522413" y="2914650"/>
          <p14:tracePt t="2914" x="2051050" y="2876550"/>
          <p14:tracePt t="2926" x="2254250" y="2840038"/>
          <p14:tracePt t="2930" x="2478088" y="2801938"/>
          <p14:tracePt t="2940" x="2654300" y="2765425"/>
          <p14:tracePt t="2945" x="2820988" y="2728913"/>
          <p14:tracePt t="2955" x="2941638" y="2663825"/>
          <p14:tracePt t="2959" x="3052763" y="2625725"/>
          <p14:tracePt t="2969" x="3154363" y="2598738"/>
          <p14:tracePt t="2977" x="3219450" y="2579688"/>
          <p14:tracePt t="2983" x="3321050" y="2533650"/>
          <p14:tracePt t="2995" x="3395663" y="2514600"/>
          <p14:tracePt t="2998" x="3441700" y="2505075"/>
          <p14:tracePt t="3005" x="3497263" y="2505075"/>
          <p14:tracePt t="3009" x="3554413" y="2478088"/>
          <p14:tracePt t="3020" x="3581400" y="2478088"/>
          <p14:tracePt t="3025" x="3617913" y="2468563"/>
          <p14:tracePt t="3035" x="3646488" y="2468563"/>
          <p14:tracePt t="3042" x="3665538" y="2449513"/>
          <p14:tracePt t="3050" x="3675063" y="2449513"/>
          <p14:tracePt t="3064" x="3683000" y="2449513"/>
          <p14:tracePt t="3072" x="3692525" y="2449513"/>
          <p14:tracePt t="5006" x="3600450" y="2449513"/>
          <p14:tracePt t="5014" x="3460750" y="2439988"/>
          <p14:tracePt t="5020" x="3284538" y="2422525"/>
          <p14:tracePt t="5028" x="3108325" y="2422525"/>
          <p14:tracePt t="5041" x="2968625" y="2403475"/>
          <p14:tracePt t="5044" x="2857500" y="2384425"/>
          <p14:tracePt t="5052" x="2746375" y="2384425"/>
          <p14:tracePt t="5059" x="2671763" y="2384425"/>
          <p14:tracePt t="5068" x="2551113" y="2384425"/>
          <p14:tracePt t="5080" x="2505075" y="2384425"/>
          <p14:tracePt t="5081" x="2430463" y="2384425"/>
          <p14:tracePt t="5094" x="2384425" y="2384425"/>
          <p14:tracePt t="5101" x="2347913" y="2403475"/>
          <p14:tracePt t="5109" x="2309813" y="2403475"/>
          <p14:tracePt t="5116" x="2273300" y="2403475"/>
          <p14:tracePt t="5124" x="2254250" y="2413000"/>
          <p14:tracePt t="5130" x="2227263" y="2422525"/>
          <p14:tracePt t="5137" x="2217738" y="2422525"/>
          <p14:tracePt t="5146" x="2189163" y="2422525"/>
          <p14:tracePt t="5273" x="2198688" y="2432050"/>
          <p14:tracePt t="5283" x="2208213" y="2439988"/>
          <p14:tracePt t="5289" x="2217738" y="2439988"/>
          <p14:tracePt t="5297" x="2227263" y="2449513"/>
          <p14:tracePt t="5305" x="2254250" y="2459038"/>
          <p14:tracePt t="5312" x="2273300" y="2478088"/>
          <p14:tracePt t="5326" x="2328863" y="2487613"/>
          <p14:tracePt t="5337" x="2439988" y="2543175"/>
          <p14:tracePt t="5350" x="2524125" y="2570163"/>
          <p14:tracePt t="5362" x="2579688" y="2598738"/>
          <p14:tracePt t="5366" x="2616200" y="2608263"/>
          <p14:tracePt t="5376" x="2671763" y="2616200"/>
          <p14:tracePt t="5383" x="2709863" y="2644775"/>
          <p14:tracePt t="5392" x="2736850" y="2644775"/>
          <p14:tracePt t="5399" x="2765425" y="2654300"/>
          <p14:tracePt t="5406" x="2782888" y="2663825"/>
          <p14:tracePt t="5414" x="2820988" y="2663825"/>
          <p14:tracePt t="5419" x="2847975" y="2681288"/>
          <p14:tracePt t="5431" x="2867025" y="2681288"/>
          <p14:tracePt t="5442" x="2886075" y="2690813"/>
          <p14:tracePt t="5446" x="2895600" y="2690813"/>
          <p14:tracePt t="5457" x="2903538" y="2690813"/>
          <p14:tracePt t="5460" x="2922588" y="2690813"/>
          <p14:tracePt t="5470" x="2932113" y="2690813"/>
          <p14:tracePt t="5477" x="2941638" y="2690813"/>
          <p14:tracePt t="5486" x="2951163" y="2690813"/>
          <p14:tracePt t="5500" x="2959100" y="2690813"/>
          <p14:tracePt t="5508" x="2968625" y="2700338"/>
          <p14:tracePt t="5516" x="2978150" y="2700338"/>
          <p14:tracePt t="5540" x="2987675" y="2700338"/>
          <p14:tracePt t="5551" x="2997200" y="2700338"/>
          <p14:tracePt t="5618" x="3006725" y="2700338"/>
          <p14:tracePt t="5630" x="3016250" y="2700338"/>
          <p14:tracePt t="5690" x="3024188" y="2700338"/>
          <p14:tracePt t="5729" x="3033713" y="2700338"/>
          <p14:tracePt t="5744" x="3052763" y="2700338"/>
          <p14:tracePt t="5776" x="3062288" y="2700338"/>
          <p14:tracePt t="5783" x="3071813" y="2700338"/>
          <p14:tracePt t="5808" x="3079750" y="2700338"/>
          <p14:tracePt t="5819" x="3089275" y="2700338"/>
          <p14:tracePt t="5824" x="3089275" y="2690813"/>
          <p14:tracePt t="5834" x="3098800" y="2690813"/>
          <p14:tracePt t="5838" x="3108325" y="2681288"/>
          <p14:tracePt t="5849" x="3127375" y="2681288"/>
          <p14:tracePt t="5854" x="3127375" y="2673350"/>
          <p14:tracePt t="5863" x="3144838" y="2663825"/>
          <p14:tracePt t="5870" x="3154363" y="2663825"/>
          <p14:tracePt t="5877" x="3163888" y="2663825"/>
          <p14:tracePt t="5884" x="3192463" y="2635250"/>
          <p14:tracePt t="5902" x="3219450" y="2625725"/>
          <p14:tracePt t="5914" x="3228975" y="2616200"/>
          <p14:tracePt t="5917" x="3248025" y="2616200"/>
          <p14:tracePt t="5928" x="3257550" y="2598738"/>
          <p14:tracePt t="5933" x="3284538" y="2598738"/>
          <p14:tracePt t="5943" x="3303588" y="2589213"/>
          <p14:tracePt t="5949" x="3330575" y="2570163"/>
          <p14:tracePt t="5957" x="3340100" y="2560638"/>
          <p14:tracePt t="5963" x="3359150" y="2552700"/>
          <p14:tracePt t="5972" x="3376613" y="2543175"/>
          <p14:tracePt t="5981" x="3424238" y="2514600"/>
          <p14:tracePt t="5996" x="3479800" y="2478088"/>
          <p14:tracePt t="6008" x="3516313" y="2459038"/>
          <p14:tracePt t="6011" x="3571875" y="2432050"/>
          <p14:tracePt t="6022" x="3609975" y="2422525"/>
          <p14:tracePt t="6025" x="3646488" y="2393950"/>
          <p14:tracePt t="6037" x="3702050" y="2384425"/>
          <p14:tracePt t="6044" x="3748088" y="2357438"/>
          <p14:tracePt t="6051" x="3786188" y="2347913"/>
          <p14:tracePt t="6058" x="3841750" y="2328863"/>
          <p14:tracePt t="6066" x="3897313" y="2301875"/>
          <p14:tracePt t="6073" x="3933825" y="2301875"/>
          <p14:tracePt t="6080" x="3998913" y="2273300"/>
          <p14:tracePt t="6090" x="4119563" y="2246313"/>
          <p14:tracePt t="6102" x="4194175" y="2236788"/>
          <p14:tracePt t="6106" x="4286250" y="2217738"/>
          <p14:tracePt t="6117" x="4360863" y="2190750"/>
          <p14:tracePt t="6121" x="4435475" y="2190750"/>
          <p14:tracePt t="6131" x="4510088" y="2162175"/>
          <p14:tracePt t="6138" x="4573588" y="2162175"/>
          <p14:tracePt t="6145" x="4648200" y="2162175"/>
          <p14:tracePt t="6152" x="4694238" y="2143125"/>
          <p14:tracePt t="6159" x="4732338" y="2143125"/>
          <p14:tracePt t="6167" x="4787900" y="2143125"/>
          <p14:tracePt t="6176" x="4806950" y="2143125"/>
          <p14:tracePt t="6189" x="4833938" y="2143125"/>
          <p14:tracePt t="6201" x="4843463" y="2143125"/>
          <p14:tracePt t="6211" x="4852988" y="2152650"/>
          <p14:tracePt t="6231" x="4862513" y="2152650"/>
          <p14:tracePt t="6388" x="4806950" y="2152650"/>
          <p14:tracePt t="6400" x="4751388" y="2125663"/>
          <p14:tracePt t="6405" x="4657725" y="2106613"/>
          <p14:tracePt t="6414" x="4583113" y="2097088"/>
          <p14:tracePt t="6420" x="4491038" y="2078038"/>
          <p14:tracePt t="6427" x="4416425" y="2070100"/>
          <p14:tracePt t="6435" x="4305300" y="2051050"/>
          <p14:tracePt t="6442" x="4184650" y="2032000"/>
          <p14:tracePt t="6451" x="4027488" y="2032000"/>
          <p14:tracePt t="6459" x="3897313" y="2032000"/>
          <p14:tracePt t="6467" x="3609975" y="2032000"/>
          <p14:tracePt t="6479" x="3497263" y="2032000"/>
          <p14:tracePt t="6482" x="3340100" y="2032000"/>
          <p14:tracePt t="6493" x="3200400" y="2060575"/>
          <p14:tracePt t="6497" x="3062288" y="2078038"/>
          <p14:tracePt t="6508" x="2951163" y="2087563"/>
          <p14:tracePt t="6515" x="2830513" y="2125663"/>
          <p14:tracePt t="6522" x="2709863" y="2181225"/>
          <p14:tracePt t="6529" x="2589213" y="2227263"/>
          <p14:tracePt t="6537" x="2459038" y="2263775"/>
          <p14:tracePt t="6545" x="2319338" y="2292350"/>
          <p14:tracePt t="6551" x="2198688" y="2328863"/>
          <p14:tracePt t="6562" x="2003425" y="2393950"/>
          <p14:tracePt t="6573" x="1911350" y="2439988"/>
          <p14:tracePt t="6575" x="1809750" y="2497138"/>
          <p14:tracePt t="6588" x="1735138" y="2524125"/>
          <p14:tracePt t="6593" x="1633538" y="2570163"/>
          <p14:tracePt t="6602" x="1595438" y="2608263"/>
          <p14:tracePt t="6609" x="1539875" y="2654300"/>
          <p14:tracePt t="6617" x="1484313" y="2700338"/>
          <p14:tracePt t="6623" x="1438275" y="2755900"/>
          <p14:tracePt t="6631" x="1401763" y="2794000"/>
          <p14:tracePt t="6638" x="1373188" y="2830513"/>
          <p14:tracePt t="6646" x="1344613" y="2857500"/>
          <p14:tracePt t="6655" x="1317625" y="2886075"/>
          <p14:tracePt t="6667" x="1317625" y="2895600"/>
          <p14:tracePt t="6670" x="1308100" y="2914650"/>
          <p14:tracePt t="6683" x="1308100" y="2922588"/>
          <p14:tracePt t="7060" x="1409700" y="3035300"/>
          <p14:tracePt t="7062" x="1577975" y="3136900"/>
          <p14:tracePt t="7075" x="1698625" y="3248025"/>
          <p14:tracePt t="7080" x="1819275" y="3349625"/>
          <p14:tracePt t="7089" x="1947863" y="3443288"/>
          <p14:tracePt t="7093" x="2032000" y="3525838"/>
          <p14:tracePt t="7104" x="2133600" y="3609975"/>
          <p14:tracePt t="7109" x="2236788" y="3694113"/>
          <p14:tracePt t="7117" x="2319338" y="3795713"/>
          <p14:tracePt t="7128" x="2478088" y="3943350"/>
          <p14:tracePt t="7142" x="2541588" y="4008438"/>
          <p14:tracePt t="7154" x="2551113" y="4017963"/>
          <p14:tracePt t="7156" x="2570163" y="4037013"/>
          <p14:tracePt t="7173" x="2598738" y="4046538"/>
          <p14:tracePt t="7190" x="2598738" y="4056063"/>
          <p14:tracePt t="7197" x="2606675" y="4056063"/>
          <p14:tracePt t="7299" x="2606675" y="4037013"/>
          <p14:tracePt t="7305" x="2598738" y="4017963"/>
          <p14:tracePt t="7316" x="2505075" y="3887788"/>
          <p14:tracePt t="7328" x="2459038" y="3822700"/>
          <p14:tracePt t="7331" x="2338388" y="3721100"/>
          <p14:tracePt t="7343" x="2273300" y="3656013"/>
          <p14:tracePt t="7347" x="2208213" y="3581400"/>
          <p14:tracePt t="7357" x="2116138" y="3517900"/>
          <p14:tracePt t="7363" x="2032000" y="3452813"/>
          <p14:tracePt t="7371" x="1911350" y="3340100"/>
          <p14:tracePt t="7377" x="1763713" y="3257550"/>
          <p14:tracePt t="7387" x="1660525" y="3182938"/>
          <p14:tracePt t="7392" x="1539875" y="3117850"/>
          <p14:tracePt t="7400" x="1457325" y="3035300"/>
          <p14:tracePt t="7411" x="1327150" y="2941638"/>
          <p14:tracePt t="7425" x="1233488" y="2895600"/>
          <p14:tracePt t="7437" x="1196975" y="2867025"/>
          <p14:tracePt t="7439" x="1160463" y="2840038"/>
          <p14:tracePt t="7451" x="1112838" y="2820988"/>
          <p14:tracePt t="7457" x="1076325" y="2794000"/>
          <p14:tracePt t="7466" x="1039813" y="2784475"/>
          <p14:tracePt t="7471" x="1011238" y="2765425"/>
          <p14:tracePt t="7480" x="984250" y="2746375"/>
          <p14:tracePt t="7488" x="946150" y="2719388"/>
          <p14:tracePt t="7494" x="909638" y="2690813"/>
          <p14:tracePt t="7504" x="854075" y="2673350"/>
          <p14:tracePt t="7520" x="835025" y="2663825"/>
          <p14:tracePt t="7531" x="806450" y="2654300"/>
          <p14:tracePt t="7560" x="798513" y="2654300"/>
          <p14:tracePt t="7627" x="788988" y="2654300"/>
          <p14:tracePt t="7639" x="788988" y="2663825"/>
          <p14:tracePt t="7654" x="788988" y="2673350"/>
          <p14:tracePt t="7663" x="788988" y="2681288"/>
          <p14:tracePt t="7693" x="890588" y="2755900"/>
          <p14:tracePt t="7707" x="1047750" y="2840038"/>
          <p14:tracePt t="7720" x="1141413" y="2886075"/>
          <p14:tracePt t="7723" x="1225550" y="2914650"/>
          <p14:tracePt t="7734" x="1298575" y="2960688"/>
          <p14:tracePt t="7739" x="1392238" y="2978150"/>
          <p14:tracePt t="7748" x="1457325" y="3043238"/>
          <p14:tracePt t="7754" x="1530350" y="3071813"/>
          <p14:tracePt t="7763" x="1633538" y="3136900"/>
          <p14:tracePt t="7769" x="1706563" y="3163888"/>
          <p14:tracePt t="7778" x="1763713" y="3192463"/>
          <p14:tracePt t="7784" x="1855788" y="3248025"/>
          <p14:tracePt t="7799" x="1892300" y="3276600"/>
          <p14:tracePt t="7801" x="1911350" y="3284538"/>
          <p14:tracePt t="7814" x="1939925" y="3294063"/>
          <p14:tracePt t="7816" x="1957388" y="3322638"/>
          <p14:tracePt t="7828" x="1966913" y="3322638"/>
          <p14:tracePt t="7831" x="1976438" y="3322638"/>
          <p14:tracePt t="7848" x="1985963" y="3332163"/>
          <p14:tracePt t="7857" x="1995488" y="3340100"/>
          <p14:tracePt t="7908" x="2003425" y="3349625"/>
          <p14:tracePt t="7966" x="2012950" y="3349625"/>
          <p14:tracePt t="8031" x="2022475" y="3349625"/>
          <p14:tracePt t="8082" x="2032000" y="3349625"/>
          <p14:tracePt t="8111" x="2041525" y="3359150"/>
          <p14:tracePt t="8125" x="2051050" y="3359150"/>
          <p14:tracePt t="8240" x="2051050" y="3332163"/>
          <p14:tracePt t="8249" x="2051050" y="3322638"/>
          <p14:tracePt t="8257" x="2051050" y="3303588"/>
          <p14:tracePt t="8263" x="2041525" y="3276600"/>
          <p14:tracePt t="8273" x="2022475" y="3248025"/>
          <p14:tracePt t="8284" x="1985963" y="3211513"/>
          <p14:tracePt t="8289" x="1930400" y="3173413"/>
          <p14:tracePt t="8301" x="1874838" y="3127375"/>
          <p14:tracePt t="8305" x="1790700" y="3062288"/>
          <p14:tracePt t="8314" x="1735138" y="3016250"/>
          <p14:tracePt t="8320" x="1698625" y="2997200"/>
          <p14:tracePt t="8328" x="1643063" y="2970213"/>
          <p14:tracePt t="8336" x="1614488" y="2941638"/>
          <p14:tracePt t="8342" x="1595438" y="2932113"/>
          <p14:tracePt t="8351" x="1585913" y="2922588"/>
          <p14:tracePt t="8358" x="1585913" y="2914650"/>
          <p14:tracePt t="8382" x="1568450" y="2895600"/>
          <p14:tracePt t="8460" x="1604963" y="2886075"/>
          <p14:tracePt t="8466" x="1735138" y="2886075"/>
          <p14:tracePt t="8477" x="1985963" y="2895600"/>
          <p14:tracePt t="8488" x="2124075" y="2905125"/>
          <p14:tracePt t="8493" x="2189163" y="2922588"/>
          <p14:tracePt t="8502" x="2347913" y="2941638"/>
          <p14:tracePt t="8507" x="2468563" y="2960688"/>
          <p14:tracePt t="8517" x="2579688" y="2960688"/>
          <p14:tracePt t="8523" x="2690813" y="2960688"/>
          <p14:tracePt t="8532" x="2801938" y="2970213"/>
          <p14:tracePt t="8539" x="2895600" y="2970213"/>
          <p14:tracePt t="8546" x="2987675" y="2970213"/>
          <p14:tracePt t="8555" x="3052763" y="2970213"/>
          <p14:tracePt t="8561" x="3127375" y="2970213"/>
          <p14:tracePt t="8567" x="3200400" y="2987675"/>
          <p14:tracePt t="8570" x="3248025" y="2987675"/>
          <p14:tracePt t="8583" x="3313113" y="2987675"/>
          <p14:tracePt t="8586" x="3368675" y="2987675"/>
          <p14:tracePt t="8596" x="3386138" y="2987675"/>
          <p14:tracePt t="8601" x="3433763" y="2997200"/>
          <p14:tracePt t="8611" x="3470275" y="3016250"/>
          <p14:tracePt t="8618" x="3497263" y="3016250"/>
          <p14:tracePt t="8626" x="3535363" y="3025775"/>
          <p14:tracePt t="8634" x="3554413" y="3025775"/>
          <p14:tracePt t="8641" x="3562350" y="3035300"/>
          <p14:tracePt t="8648" x="3581400" y="3035300"/>
          <p14:tracePt t="8655" x="3590925" y="3035300"/>
          <p14:tracePt t="8664" x="3600450" y="3035300"/>
          <p14:tracePt t="13883" x="3600450" y="3025775"/>
          <p14:tracePt t="13891" x="3590925" y="2997200"/>
          <p14:tracePt t="13898" x="3562350" y="2987675"/>
          <p14:tracePt t="13908" x="3544888" y="2960688"/>
          <p14:tracePt t="13920" x="3516313" y="2932113"/>
          <p14:tracePt t="13924" x="3506788" y="2914650"/>
          <p14:tracePt t="13935" x="3470275" y="2876550"/>
          <p14:tracePt t="13937" x="3441700" y="2840038"/>
          <p14:tracePt t="13949" x="3405188" y="2784475"/>
          <p14:tracePt t="13955" x="3368675" y="2736850"/>
          <p14:tracePt t="13963" x="3303588" y="2663825"/>
          <p14:tracePt t="13970" x="3238500" y="2560638"/>
          <p14:tracePt t="13978" x="3192463" y="2505075"/>
          <p14:tracePt t="13986" x="3127375" y="2439988"/>
          <p14:tracePt t="13993" x="3089275" y="2422525"/>
          <p14:tracePt t="14003" x="3016250" y="2319338"/>
          <p14:tracePt t="14014" x="2978150" y="2292350"/>
          <p14:tracePt t="14017" x="2941638" y="2273300"/>
          <p14:tracePt t="14028" x="2913063" y="2255838"/>
          <p14:tracePt t="14034" x="2895600" y="2246313"/>
          <p14:tracePt t="14044" x="2886075" y="2246313"/>
          <p14:tracePt t="14053" x="2867025" y="2246313"/>
          <p14:tracePt t="14058" x="2838450" y="2236788"/>
          <p14:tracePt t="14064" x="2820988" y="2236788"/>
          <p14:tracePt t="14072" x="2811463" y="2236788"/>
          <p14:tracePt t="14078" x="2792413" y="2236788"/>
          <p14:tracePt t="14086" x="2774950" y="2236788"/>
          <p14:tracePt t="14097" x="2746375" y="2236788"/>
          <p14:tracePt t="14112" x="2727325" y="2236788"/>
          <p14:tracePt t="14123" x="2727325" y="2246313"/>
          <p14:tracePt t="14137" x="2709863" y="2255838"/>
          <p14:tracePt t="14159" x="2700338" y="2263775"/>
          <p14:tracePt t="14166" x="2690813" y="2292350"/>
          <p14:tracePt t="14174" x="2671763" y="2328863"/>
          <p14:tracePt t="16335" x="2551113" y="2357438"/>
          <p14:tracePt t="16342" x="2393950" y="2413000"/>
          <p14:tracePt t="16350" x="2254250" y="2422525"/>
          <p14:tracePt t="16358" x="2116138" y="2459038"/>
          <p14:tracePt t="16363" x="2003425" y="2459038"/>
          <p14:tracePt t="16373" x="1874838" y="2487613"/>
          <p14:tracePt t="16386" x="1827213" y="2487613"/>
          <p14:tracePt t="16387" x="1790700" y="2487613"/>
          <p14:tracePt t="16400" x="1754188" y="2487613"/>
          <p14:tracePt t="16406" x="1735138" y="2487613"/>
          <p14:tracePt t="16416" x="1725613" y="2497138"/>
          <p14:tracePt t="16421" x="1706563" y="2497138"/>
          <p14:tracePt t="16429" x="1679575" y="2497138"/>
          <p14:tracePt t="16434" x="1660525" y="2514600"/>
          <p14:tracePt t="16443" x="1651000" y="2514600"/>
          <p14:tracePt t="16452" x="1643063" y="2514600"/>
          <p14:tracePt t="16458" x="1633538" y="2514600"/>
          <p14:tracePt t="16468" x="1624013" y="2533650"/>
          <p14:tracePt t="16482" x="1614488" y="2543175"/>
          <p14:tracePt t="16494" x="1604963" y="2560638"/>
          <p14:tracePt t="16498" x="1577975" y="2598738"/>
          <p14:tracePt t="16509" x="1549400" y="2635250"/>
          <p14:tracePt t="16515" x="1530350" y="2690813"/>
          <p14:tracePt t="16524" x="1512888" y="2728913"/>
          <p14:tracePt t="16529" x="1484313" y="2784475"/>
          <p14:tracePt t="16538" x="1465263" y="2801938"/>
          <p14:tracePt t="16546" x="1409700" y="2857500"/>
          <p14:tracePt t="16551" x="1373188" y="2895600"/>
          <p14:tracePt t="16562" x="1252538" y="2987675"/>
          <p14:tracePt t="16576" x="1160463" y="3071813"/>
          <p14:tracePt t="16589" x="1122363" y="3090863"/>
          <p14:tracePt t="16593" x="1095375" y="3117850"/>
          <p14:tracePt t="16603" x="1076325" y="3127375"/>
          <p14:tracePt t="16608" x="1057275" y="3136900"/>
          <p14:tracePt t="16617" x="1039813" y="3136900"/>
          <p14:tracePt t="16622" x="1039813" y="3146425"/>
          <p14:tracePt t="16633" x="1020763" y="3155950"/>
          <p14:tracePt t="16697" x="1020763" y="3146425"/>
          <p14:tracePt t="16702" x="1001713" y="3117850"/>
          <p14:tracePt t="16711" x="984250" y="3108325"/>
          <p14:tracePt t="16718" x="984250" y="3098800"/>
          <p14:tracePt t="16726" x="974725" y="3081338"/>
          <p14:tracePt t="16735" x="974725" y="3071813"/>
          <p14:tracePt t="16741" x="974725" y="3062288"/>
          <p14:tracePt t="16749" x="974725" y="3043238"/>
          <p14:tracePt t="16765" x="974725" y="3035300"/>
          <p14:tracePt t="16796" x="974725" y="3025775"/>
          <p14:tracePt t="16834" x="974725" y="3016250"/>
          <p14:tracePt t="16858" x="974725" y="2997200"/>
          <p14:tracePt t="16872" x="984250" y="2997200"/>
          <p14:tracePt t="16886" x="984250" y="2970213"/>
          <p14:tracePt t="18320" x="1011238" y="2970213"/>
          <p14:tracePt t="18328" x="1057275" y="2978150"/>
          <p14:tracePt t="18337" x="1095375" y="2987675"/>
          <p14:tracePt t="18343" x="1112838" y="2987675"/>
          <p14:tracePt t="18353" x="1187450" y="2997200"/>
          <p14:tracePt t="18368" x="1281113" y="3043238"/>
          <p14:tracePt t="18380" x="1317625" y="3052763"/>
          <p14:tracePt t="18384" x="1354138" y="3052763"/>
          <p14:tracePt t="18394" x="1401763" y="3062288"/>
          <p14:tracePt t="18398" x="1428750" y="3081338"/>
          <p14:tracePt t="18409" x="1493838" y="3081338"/>
          <p14:tracePt t="18415" x="1530350" y="3090863"/>
          <p14:tracePt t="18423" x="1577975" y="3098800"/>
          <p14:tracePt t="18429" x="1614488" y="3098800"/>
          <p14:tracePt t="18438" x="1670050" y="3117850"/>
          <p14:tracePt t="18446" x="1716088" y="3127375"/>
          <p14:tracePt t="18452" x="1754188" y="3127375"/>
          <p14:tracePt t="18462" x="1827213" y="3127375"/>
          <p14:tracePt t="18474" x="1874838" y="3127375"/>
          <p14:tracePt t="18478" x="1901825" y="3127375"/>
          <p14:tracePt t="18489" x="1947863" y="3127375"/>
          <p14:tracePt t="18492" x="1985963" y="3127375"/>
          <p14:tracePt t="18503" x="2003425" y="3127375"/>
          <p14:tracePt t="18509" x="2032000" y="3127375"/>
          <p14:tracePt t="18517" x="2051050" y="3117850"/>
          <p14:tracePt t="18524" x="2087563" y="3117850"/>
          <p14:tracePt t="18532" x="2106613" y="3117850"/>
          <p14:tracePt t="18539" x="2116138" y="3108325"/>
          <p14:tracePt t="18548" x="2124075" y="3108325"/>
          <p14:tracePt t="18556" x="2171700" y="3090863"/>
          <p14:tracePt t="18571" x="2181225" y="3090863"/>
          <p14:tracePt t="18583" x="2189163" y="3090863"/>
          <p14:tracePt t="19004" x="2198688" y="3090863"/>
          <p14:tracePt t="19012" x="2208213" y="3081338"/>
          <p14:tracePt t="19017" x="2217738" y="3071813"/>
          <p14:tracePt t="19027" x="2227263" y="3071813"/>
          <p14:tracePt t="19039" x="2244725" y="3071813"/>
          <p14:tracePt t="19054" x="2263775" y="3071813"/>
          <p14:tracePt t="19058" x="2292350" y="3071813"/>
          <p14:tracePt t="19069" x="2300288" y="3071813"/>
          <p14:tracePt t="19074" x="2309813" y="3071813"/>
          <p14:tracePt t="19083" x="2338388" y="3071813"/>
          <p14:tracePt t="19090" x="2347913" y="3071813"/>
          <p14:tracePt t="19098" x="2384425" y="3071813"/>
          <p14:tracePt t="19106" x="2403475" y="3071813"/>
          <p14:tracePt t="19112" x="2420938" y="3071813"/>
          <p14:tracePt t="19120" x="2459038" y="3071813"/>
          <p14:tracePt t="19133" x="2478088" y="3071813"/>
          <p14:tracePt t="19137" x="2486025" y="3071813"/>
          <p14:tracePt t="19148" x="2514600" y="3071813"/>
          <p14:tracePt t="19153" x="2524125" y="3071813"/>
          <p14:tracePt t="19163" x="2533650" y="3071813"/>
          <p14:tracePt t="19169" x="2551113" y="3071813"/>
          <p14:tracePt t="19177" x="2579688" y="3071813"/>
          <p14:tracePt t="19184" x="2598738" y="3071813"/>
          <p14:tracePt t="19192" x="2606675" y="3071813"/>
          <p14:tracePt t="19199" x="2625725" y="3071813"/>
          <p14:tracePt t="19206" x="2635250" y="3071813"/>
          <p14:tracePt t="19216" x="2681288" y="3071813"/>
          <p14:tracePt t="19228" x="2690813" y="3071813"/>
          <p14:tracePt t="19231" x="2709863" y="3071813"/>
          <p14:tracePt t="19243" x="2719388" y="3071813"/>
          <p14:tracePt t="19246" x="2736850" y="3071813"/>
          <p14:tracePt t="19256" x="2746375" y="3071813"/>
          <p14:tracePt t="19263" x="2765425" y="3071813"/>
          <p14:tracePt t="19271" x="2792413" y="3071813"/>
          <p14:tracePt t="19279" x="2801938" y="3071813"/>
          <p14:tracePt t="19286" x="2811463" y="3071813"/>
          <p14:tracePt t="19295" x="2830513" y="3071813"/>
          <p14:tracePt t="19301" x="2847975" y="3071813"/>
          <p14:tracePt t="19311" x="2886075" y="3081338"/>
          <p14:tracePt t="19326" x="2903538" y="3081338"/>
          <p14:tracePt t="19337" x="2913063" y="3081338"/>
          <p14:tracePt t="19341" x="2922588" y="3081338"/>
          <p14:tracePt t="19352" x="2932113" y="3081338"/>
          <p14:tracePt t="19357" x="2941638" y="3081338"/>
          <p14:tracePt t="19366" x="2959100" y="3081338"/>
          <p14:tracePt t="19373" x="2968625" y="3081338"/>
          <p14:tracePt t="19381" x="2978150" y="3081338"/>
          <p14:tracePt t="19386" x="2997200" y="3081338"/>
          <p14:tracePt t="19396" x="3024188" y="3081338"/>
          <p14:tracePt t="19403" x="3062288" y="3090863"/>
          <p14:tracePt t="19418" x="3089275" y="3090863"/>
          <p14:tracePt t="19420" x="3127375" y="3090863"/>
          <p14:tracePt t="19431" x="3144838" y="3090863"/>
          <p14:tracePt t="19435" x="3163888" y="3090863"/>
          <p14:tracePt t="19446" x="3192463" y="3090863"/>
          <p14:tracePt t="19451" x="3209925" y="3090863"/>
          <p14:tracePt t="19461" x="3248025" y="3071813"/>
          <p14:tracePt t="19467" x="3294063" y="3071813"/>
          <p14:tracePt t="19475" x="3321050" y="3071813"/>
          <p14:tracePt t="19482" x="3340100" y="3071813"/>
          <p14:tracePt t="19489" x="3376613" y="3071813"/>
          <p14:tracePt t="19498" x="3433763" y="3071813"/>
          <p14:tracePt t="19511" x="3441700" y="3071813"/>
          <p14:tracePt t="19515" x="3460750" y="3071813"/>
          <p14:tracePt t="19526" x="3479800" y="3071813"/>
          <p14:tracePt t="19529" x="3506788" y="3071813"/>
          <p14:tracePt t="19540" x="3525838" y="3071813"/>
          <p14:tracePt t="19545" x="3544888" y="3071813"/>
          <p14:tracePt t="19555" x="3554413" y="3071813"/>
          <p14:tracePt t="19562" x="3571875" y="3071813"/>
          <p14:tracePt t="19570" x="3600450" y="3071813"/>
          <p14:tracePt t="19577" x="3617913" y="3071813"/>
          <p14:tracePt t="19583" x="3636963" y="3071813"/>
          <p14:tracePt t="19593" x="3675063" y="3071813"/>
          <p14:tracePt t="19605" x="3692525" y="3071813"/>
          <p14:tracePt t="19608" x="3711575" y="3071813"/>
          <p14:tracePt t="19620" x="3721100" y="3071813"/>
          <p14:tracePt t="19623" x="3738563" y="3071813"/>
          <p14:tracePt t="19633" x="3767138" y="3071813"/>
          <p14:tracePt t="19640" x="3776663" y="3071813"/>
          <p14:tracePt t="19649" x="3786188" y="3071813"/>
          <p14:tracePt t="19653" x="3803650" y="3071813"/>
          <p14:tracePt t="19664" x="3813175" y="3071813"/>
          <p14:tracePt t="19671" x="3832225" y="3071813"/>
          <p14:tracePt t="19678" x="3851275" y="3071813"/>
          <p14:tracePt t="19687" x="3887788" y="3062288"/>
          <p14:tracePt t="19699" x="3906838" y="3062288"/>
          <p14:tracePt t="19703" x="3914775" y="3062288"/>
          <p14:tracePt t="19714" x="3933825" y="3062288"/>
          <p14:tracePt t="19720" x="3971925" y="3062288"/>
          <p14:tracePt t="19729" x="4008438" y="3062288"/>
          <p14:tracePt t="19733" x="4027488" y="3062288"/>
          <p14:tracePt t="19744" x="4044950" y="3062288"/>
          <p14:tracePt t="19751" x="4073525" y="3052763"/>
          <p14:tracePt t="19759" x="4100513" y="3052763"/>
          <p14:tracePt t="19772" x="4110038" y="3052763"/>
          <p14:tracePt t="19782" x="4138613" y="3052763"/>
          <p14:tracePt t="19798" x="4156075" y="3062288"/>
          <p14:tracePt t="19808" x="4165600" y="3062288"/>
          <p14:tracePt t="19812" x="4175125" y="3062288"/>
          <p14:tracePt t="19823" x="4184650" y="3062288"/>
          <p14:tracePt t="19827" x="4213225" y="3062288"/>
          <p14:tracePt t="19831" x="4230688" y="3062288"/>
          <p14:tracePt t="19839" x="4249738" y="3062288"/>
          <p14:tracePt t="19846" x="4286250" y="3071813"/>
          <p14:tracePt t="19859" x="4295775" y="3081338"/>
          <p14:tracePt t="19866" x="4332288" y="3081338"/>
          <p14:tracePt t="19875" x="4370388" y="3081338"/>
          <p14:tracePt t="19891" x="4406900" y="3081338"/>
          <p14:tracePt t="19902" x="4416425" y="3081338"/>
          <p14:tracePt t="19906" x="4425950" y="3081338"/>
          <p14:tracePt t="19917" x="4435475" y="3081338"/>
          <p14:tracePt t="19922" x="4445000" y="3081338"/>
          <p14:tracePt t="19931" x="4452938" y="3090863"/>
          <p14:tracePt t="19937" x="4462463" y="3090863"/>
          <p14:tracePt t="19945" x="4471988" y="3090863"/>
          <p14:tracePt t="19961" x="4491038" y="3090863"/>
          <p14:tracePt t="20279" x="4510088" y="3090863"/>
          <p14:tracePt t="20282" x="4565650" y="3090863"/>
          <p14:tracePt t="20295" x="4583113" y="3090863"/>
          <p14:tracePt t="20300" x="4630738" y="3090863"/>
          <p14:tracePt t="20310" x="4657725" y="3090863"/>
          <p14:tracePt t="20316" x="4686300" y="3090863"/>
          <p14:tracePt t="20323" x="4722813" y="3090863"/>
          <p14:tracePt t="20331" x="4732338" y="3090863"/>
          <p14:tracePt t="20337" x="4751388" y="3090863"/>
          <p14:tracePt t="20347" x="4797425" y="3090863"/>
          <p14:tracePt t="20363" x="4833938" y="3090863"/>
          <p14:tracePt t="20374" x="4852988" y="3090863"/>
          <p14:tracePt t="20378" x="4870450" y="3090863"/>
          <p14:tracePt t="20388" x="4879975" y="3090863"/>
          <p14:tracePt t="20393" x="4889500" y="3090863"/>
          <p14:tracePt t="20403" x="4908550" y="3081338"/>
          <p14:tracePt t="20411" x="4935538" y="3081338"/>
          <p14:tracePt t="20425" x="4954588" y="3081338"/>
          <p14:tracePt t="20432" x="4973638" y="3081338"/>
          <p14:tracePt t="20440" x="5000625" y="3081338"/>
          <p14:tracePt t="20457" x="5029200" y="3081338"/>
          <p14:tracePt t="20468" x="5038725" y="3081338"/>
          <p14:tracePt t="20472" x="5056188" y="3081338"/>
          <p14:tracePt t="20483" x="5065713" y="3081338"/>
          <p14:tracePt t="20488" x="5075238" y="3081338"/>
          <p14:tracePt t="20497" x="5094288" y="3081338"/>
          <p14:tracePt t="20503" x="5103813" y="3081338"/>
          <p14:tracePt t="20513" x="5121275" y="3081338"/>
          <p14:tracePt t="20520" x="5130800" y="3081338"/>
          <p14:tracePt t="20527" x="5140325" y="3090863"/>
          <p14:tracePt t="20536" x="5176838" y="3090863"/>
          <p14:tracePt t="20551" x="5205413" y="3090863"/>
          <p14:tracePt t="20563" x="5214938" y="3090863"/>
          <p14:tracePt t="20566" x="5224463" y="3090863"/>
          <p14:tracePt t="20578" x="5241925" y="3090863"/>
          <p14:tracePt t="20582" x="5251450" y="3090863"/>
          <p14:tracePt t="20598" x="5270500" y="3090863"/>
          <p14:tracePt t="20606" x="5280025" y="3090863"/>
          <p14:tracePt t="20613" x="5289550" y="3098800"/>
          <p14:tracePt t="20621" x="5316538" y="3098800"/>
          <p14:tracePt t="20629" x="5345113" y="3108325"/>
          <p14:tracePt t="20642" x="5362575" y="3108325"/>
          <p14:tracePt t="20646" x="5372100" y="3108325"/>
          <p14:tracePt t="20657" x="5408613" y="3127375"/>
          <p14:tracePt t="20660" x="5427663" y="3136900"/>
          <p14:tracePt t="20672" x="5446713" y="3136900"/>
          <p14:tracePt t="20676" x="5473700" y="3136900"/>
          <p14:tracePt t="20686" x="5492750" y="3136900"/>
          <p14:tracePt t="20692" x="5511800" y="3136900"/>
          <p14:tracePt t="20700" x="5538788" y="3136900"/>
          <p14:tracePt t="20708" x="5557838" y="3146425"/>
          <p14:tracePt t="20715" x="5567363" y="3146425"/>
          <p14:tracePt t="20723" x="5603875" y="3146425"/>
          <p14:tracePt t="20739" x="5632450" y="3146425"/>
          <p14:tracePt t="20751" x="5649913" y="3146425"/>
          <p14:tracePt t="20755" x="5659438" y="3146425"/>
          <p14:tracePt t="20765" x="5668963" y="3146425"/>
          <p14:tracePt t="20770" x="5688013" y="3146425"/>
          <p14:tracePt t="20780" x="5697538" y="3146425"/>
          <p14:tracePt t="20787" x="5707063" y="3146425"/>
          <p14:tracePt t="20795" x="5715000" y="3146425"/>
          <p14:tracePt t="20802" x="5724525" y="3146425"/>
          <p14:tracePt t="20809" x="5734050" y="3146425"/>
          <p14:tracePt t="20818" x="5762625" y="3146425"/>
          <p14:tracePt t="20830" x="5770563" y="3146425"/>
          <p14:tracePt t="20834" x="5780088" y="3146425"/>
          <p14:tracePt t="20845" x="5789613" y="3146425"/>
          <p14:tracePt t="20860" x="5799138" y="3146425"/>
          <p14:tracePt t="20873" x="5808663" y="3146425"/>
          <p14:tracePt t="20897" x="5818188" y="3146425"/>
          <p14:tracePt t="20911" x="5827713" y="3146425"/>
          <p14:tracePt t="20927" x="5835650" y="3146425"/>
          <p14:tracePt t="20959" x="5845175" y="3146425"/>
          <p14:tracePt t="20976" x="5854700" y="3146425"/>
          <p14:tracePt t="21006" x="5864225" y="3146425"/>
          <p14:tracePt t="21033" x="5873750" y="3146425"/>
          <p14:tracePt t="21048" x="5883275" y="3146425"/>
          <p14:tracePt t="21101" x="5891213" y="3146425"/>
          <p14:tracePt t="21132" x="5900738" y="3146425"/>
          <p14:tracePt t="21185" x="5910263" y="3146425"/>
          <p14:tracePt t="21222" x="5919788" y="3146425"/>
          <p14:tracePt t="22248" x="5929313" y="3146425"/>
          <p14:tracePt t="22260" x="5946775" y="3146425"/>
          <p14:tracePt t="22264" x="5956300" y="3146425"/>
          <p14:tracePt t="22274" x="5975350" y="3146425"/>
          <p14:tracePt t="22279" x="6003925" y="3146425"/>
          <p14:tracePt t="22288" x="6021388" y="3146425"/>
          <p14:tracePt t="22295" x="6059488" y="3146425"/>
          <p14:tracePt t="22305" x="6076950" y="3146425"/>
          <p14:tracePt t="22311" x="6115050" y="3146425"/>
          <p14:tracePt t="22318" x="6132513" y="3146425"/>
          <p14:tracePt t="22327" x="6170613" y="3155950"/>
          <p14:tracePt t="22339" x="6188075" y="3155950"/>
          <p14:tracePt t="22342" x="6197600" y="3155950"/>
          <p14:tracePt t="22354" x="6216650" y="3155950"/>
          <p14:tracePt t="22357" x="6226175" y="3155950"/>
          <p14:tracePt t="22369" x="6245225" y="3155950"/>
          <p14:tracePt t="22373" x="6272213" y="3163888"/>
          <p14:tracePt t="22382" x="6291263" y="3163888"/>
          <p14:tracePt t="22390" x="6308725" y="3163888"/>
          <p14:tracePt t="22397" x="6364288" y="3182938"/>
          <p14:tracePt t="22404" x="6402388" y="3182938"/>
          <p14:tracePt t="22412" x="6448425" y="3182938"/>
          <p14:tracePt t="22420" x="6523038" y="3182938"/>
          <p14:tracePt t="22433" x="6559550" y="3182938"/>
          <p14:tracePt t="22437" x="6597650" y="3182938"/>
          <p14:tracePt t="22448" x="6643688" y="3182938"/>
          <p14:tracePt t="22452" x="6708775" y="3182938"/>
          <p14:tracePt t="22462" x="6764338" y="3182938"/>
          <p14:tracePt t="22467" x="6846888" y="3173413"/>
          <p14:tracePt t="22478" x="6940550" y="3163888"/>
          <p14:tracePt t="22483" x="7051675" y="3146425"/>
          <p14:tracePt t="22491" x="7191375" y="3127375"/>
          <p14:tracePt t="22499" x="7312025" y="3090863"/>
          <p14:tracePt t="22506" x="7440613" y="3090863"/>
          <p14:tracePt t="22514" x="7691438" y="3062288"/>
          <p14:tracePt t="22531" x="7923213" y="3025775"/>
          <p14:tracePt t="22542" x="7970838" y="3025775"/>
          <p14:tracePt t="22546" x="8007350" y="3016250"/>
          <p14:tracePt t="22557" x="8016875" y="3016250"/>
          <p14:tracePt t="22625" x="8007350" y="3016250"/>
          <p14:tracePt t="22637" x="7942263" y="3016250"/>
          <p14:tracePt t="22641" x="7867650" y="3035300"/>
          <p14:tracePt t="22651" x="7729538" y="3052763"/>
          <p14:tracePt t="22656" x="7589838" y="3081338"/>
          <p14:tracePt t="22665" x="7459663" y="3081338"/>
          <p14:tracePt t="22673" x="7367588" y="3081338"/>
          <p14:tracePt t="22680" x="7302500" y="3081338"/>
          <p14:tracePt t="22687" x="7246938" y="3081338"/>
          <p14:tracePt t="22694" x="7200900" y="3081338"/>
          <p14:tracePt t="22703" x="7172325" y="3081338"/>
          <p14:tracePt t="22709" x="7162800" y="3081338"/>
          <p14:tracePt t="22774" x="7162800" y="3071813"/>
          <p14:tracePt t="22796" x="7181850" y="3062288"/>
          <p14:tracePt t="22804" x="7227888" y="3052763"/>
          <p14:tracePt t="22812" x="7321550" y="3043238"/>
          <p14:tracePt t="22825" x="7339013" y="3043238"/>
          <p14:tracePt t="22829" x="7377113" y="3043238"/>
          <p14:tracePt t="22840" x="7413625" y="3052763"/>
          <p14:tracePt t="22842" x="7432675" y="3052763"/>
          <p14:tracePt t="22854" x="7440613" y="3062288"/>
          <p14:tracePt t="22859" x="7450138" y="3062288"/>
          <p14:tracePt t="22869" x="7459663" y="3062288"/>
          <p14:tracePt t="22873" x="7469188" y="3071813"/>
          <p14:tracePt t="22883" x="7478713" y="3071813"/>
          <p14:tracePt t="22954" x="7469188" y="3081338"/>
          <p14:tracePt t="22963" x="7413625" y="3108325"/>
          <p14:tracePt t="22969" x="7377113" y="3117850"/>
          <p14:tracePt t="22977" x="7329488" y="3136900"/>
          <p14:tracePt t="22984" x="7273925" y="3136900"/>
          <p14:tracePt t="22992" x="7227888" y="3136900"/>
          <p14:tracePt t="23000" x="7191375" y="3136900"/>
          <p14:tracePt t="23006" x="7172325" y="3136900"/>
          <p14:tracePt t="23015" x="7126288" y="3146425"/>
          <p14:tracePt t="23071" x="7116763" y="3127375"/>
          <p14:tracePt t="23078" x="7116763" y="3117850"/>
          <p14:tracePt t="23086" x="7116763" y="3108325"/>
          <p14:tracePt t="23094" x="7135813" y="3090863"/>
          <p14:tracePt t="23101" x="7246938" y="2987675"/>
          <p14:tracePt t="23109" x="7440613" y="2895600"/>
          <p14:tracePt t="23122" x="7515225" y="2876550"/>
          <p14:tracePt t="23126" x="7608888" y="2857500"/>
          <p14:tracePt t="23137" x="7654925" y="2857500"/>
          <p14:tracePt t="23142" x="7739063" y="2857500"/>
          <p14:tracePt t="23151" x="7812088" y="2857500"/>
          <p14:tracePt t="23158" x="7886700" y="2886075"/>
          <p14:tracePt t="23166" x="7978775" y="2886075"/>
          <p14:tracePt t="23172" x="8035925" y="2914650"/>
          <p14:tracePt t="23180" x="8072438" y="2932113"/>
          <p14:tracePt t="23190" x="8108950" y="2960688"/>
          <p14:tracePt t="23195" x="8164513" y="2987675"/>
          <p14:tracePt t="23205" x="8212138" y="3052763"/>
          <p14:tracePt t="23217" x="8248650" y="3098800"/>
          <p14:tracePt t="23219" x="8277225" y="3182938"/>
          <p14:tracePt t="23231" x="8304213" y="3238500"/>
          <p14:tracePt t="23237" x="8304213" y="3257550"/>
          <p14:tracePt t="23246" x="8304213" y="3294063"/>
          <p14:tracePt t="23250" x="8304213" y="3303588"/>
          <p14:tracePt t="23261" x="8294688" y="3332163"/>
          <p14:tracePt t="23266" x="8258175" y="3368675"/>
          <p14:tracePt t="23274" x="8108950" y="3479800"/>
          <p14:tracePt t="23283" x="7932738" y="3535363"/>
          <p14:tracePt t="23289" x="7747000" y="3590925"/>
          <p14:tracePt t="23299" x="7394575" y="3609975"/>
          <p14:tracePt t="23313" x="7015163" y="3600450"/>
          <p14:tracePt t="23326" x="6856413" y="3563938"/>
          <p14:tracePt t="23330" x="6718300" y="3525838"/>
          <p14:tracePt t="23340" x="6550025" y="3498850"/>
          <p14:tracePt t="23346" x="6438900" y="3443288"/>
          <p14:tracePt t="23355" x="6318250" y="3397250"/>
          <p14:tracePt t="23361" x="6197600" y="3359150"/>
          <p14:tracePt t="23370" x="6124575" y="3313113"/>
          <p14:tracePt t="23376" x="6059488" y="3267075"/>
          <p14:tracePt t="23384" x="6003925" y="3238500"/>
          <p14:tracePt t="23394" x="5956300" y="3219450"/>
          <p14:tracePt t="23407" x="5929313" y="3173413"/>
          <p14:tracePt t="23420" x="5919788" y="3146425"/>
          <p14:tracePt t="23434" x="5919788" y="3127375"/>
          <p14:tracePt t="23440" x="5919788" y="3108325"/>
          <p14:tracePt t="23449" x="5929313" y="3081338"/>
          <p14:tracePt t="23455" x="5929313" y="3071813"/>
          <p14:tracePt t="23463" x="5965825" y="3035300"/>
          <p14:tracePt t="23472" x="6040438" y="2978150"/>
          <p14:tracePt t="23478" x="6161088" y="2905125"/>
          <p14:tracePt t="23488" x="6383338" y="2801938"/>
          <p14:tracePt t="23501" x="6578600" y="2736850"/>
          <p14:tracePt t="23514" x="6662738" y="2736850"/>
          <p14:tracePt t="23519" x="6783388" y="2728913"/>
          <p14:tracePt t="23529" x="6894513" y="2728913"/>
          <p14:tracePt t="23533" x="6986588" y="2728913"/>
          <p14:tracePt t="23542" x="7097713" y="2728913"/>
          <p14:tracePt t="23548" x="7191375" y="2746375"/>
          <p14:tracePt t="23558" x="7283450" y="2765425"/>
          <p14:tracePt t="23565" x="7339013" y="2794000"/>
          <p14:tracePt t="23572" x="7394575" y="2820988"/>
          <p14:tracePt t="23582" x="7469188" y="2840038"/>
          <p14:tracePt t="23597" x="7505700" y="2857500"/>
          <p14:tracePt t="23608" x="7515225" y="2857500"/>
          <p14:tracePt t="23627" x="7524750" y="2886075"/>
          <p14:tracePt t="23643" x="7543800" y="2922588"/>
          <p14:tracePt t="25944" x="7469188" y="2951163"/>
          <p14:tracePt t="25953" x="7126288" y="3025775"/>
          <p14:tracePt t="25968" x="6745288" y="3127375"/>
          <p14:tracePt t="25980" x="6513513" y="3173413"/>
          <p14:tracePt t="25985" x="6235700" y="3211513"/>
          <p14:tracePt t="25994" x="5891213" y="3257550"/>
          <p14:tracePt t="26000" x="5538788" y="3322638"/>
          <p14:tracePt t="26009" x="5270500" y="3387725"/>
          <p14:tracePt t="26015" x="4918075" y="3460750"/>
          <p14:tracePt t="26024" x="4648200" y="3517900"/>
          <p14:tracePt t="26031" x="4452938" y="3535363"/>
          <p14:tracePt t="26038" x="4249738" y="3554413"/>
          <p14:tracePt t="26050" x="3822700" y="3590925"/>
          <p14:tracePt t="26062" x="3489325" y="3581400"/>
          <p14:tracePt t="26074" x="3330575" y="3563938"/>
          <p14:tracePt t="26077" x="3182938" y="3563938"/>
          <p14:tracePt t="26089" x="3024188" y="3573463"/>
          <p14:tracePt t="26093" x="2903538" y="3573463"/>
          <p14:tracePt t="26103" x="2820988" y="3573463"/>
          <p14:tracePt t="26108" x="2709863" y="3573463"/>
          <p14:tracePt t="26117" x="2654300" y="3590925"/>
          <p14:tracePt t="26124" x="2616200" y="3600450"/>
          <p14:tracePt t="26131" x="2598738" y="3609975"/>
          <p14:tracePt t="26141" x="2551113" y="3638550"/>
          <p14:tracePt t="26157" x="2533650" y="3656013"/>
          <p14:tracePt t="26167" x="2505075" y="3684588"/>
          <p14:tracePt t="26171" x="2468563" y="3721100"/>
          <p14:tracePt t="26183" x="2439988" y="3767138"/>
          <p14:tracePt t="26187" x="2420938" y="3786188"/>
          <p14:tracePt t="26197" x="2384425" y="3822700"/>
          <p14:tracePt t="26205" x="2357438" y="3851275"/>
          <p14:tracePt t="26212" x="2338388" y="3870325"/>
          <p14:tracePt t="26218" x="2309813" y="3897313"/>
          <p14:tracePt t="26226" x="2300288" y="3906838"/>
          <p14:tracePt t="26237" x="2254250" y="3981450"/>
          <p14:tracePt t="26249" x="2217738" y="4027488"/>
          <p14:tracePt t="26263" x="2208213" y="4046538"/>
          <p14:tracePt t="26266" x="2198688" y="4083050"/>
          <p14:tracePt t="26277" x="2198688" y="4111625"/>
          <p14:tracePt t="26281" x="2198688" y="4129088"/>
          <p14:tracePt t="26291" x="2198688" y="4167188"/>
          <p14:tracePt t="26298" x="2189163" y="4176713"/>
          <p14:tracePt t="26313" x="2189163" y="4194175"/>
          <p14:tracePt t="26320" x="2189163" y="4203700"/>
          <p14:tracePt t="26328" x="2189163" y="4213225"/>
          <p14:tracePt t="26375" x="2189163" y="4222750"/>
          <p14:tracePt t="26386" x="2208213" y="4232275"/>
          <p14:tracePt t="26392" x="2217738" y="4241800"/>
          <p14:tracePt t="26401" x="2244725" y="4249738"/>
          <p14:tracePt t="26406" x="2254250" y="4249738"/>
          <p14:tracePt t="26415" x="2282825" y="4249738"/>
          <p14:tracePt t="26422" x="2300288" y="4268788"/>
          <p14:tracePt t="26429" x="2309813" y="4268788"/>
          <p14:tracePt t="26440" x="2338388" y="4268788"/>
          <p14:tracePt t="26453" x="2365375" y="4268788"/>
          <p14:tracePt t="26469" x="2384425" y="4268788"/>
          <p14:tracePt t="26485" x="2393950" y="4268788"/>
          <p14:tracePt t="26501" x="2403475" y="4268788"/>
          <p14:tracePt t="26523" x="2413000" y="4268788"/>
          <p14:tracePt t="26534" x="2420938" y="4268788"/>
          <p14:tracePt t="26545" x="2430463" y="4268788"/>
          <p14:tracePt t="26547" x="2439988" y="4278313"/>
          <p14:tracePt t="26560" x="2449513" y="4278313"/>
          <p14:tracePt t="26574" x="2468563" y="4278313"/>
          <p14:tracePt t="26589" x="2478088" y="4278313"/>
          <p14:tracePt t="26603" x="2486025" y="4287838"/>
          <p14:tracePt t="26627" x="2495550" y="4297363"/>
          <p14:tracePt t="26641" x="2505075" y="4297363"/>
          <p14:tracePt t="26658" x="2514600" y="4314825"/>
          <p14:tracePt t="26668" x="2541588" y="4324350"/>
          <p14:tracePt t="26675" x="2551113" y="4333875"/>
          <p14:tracePt t="26683" x="2551113" y="4352925"/>
          <p14:tracePt t="26690" x="2560638" y="4360863"/>
          <p14:tracePt t="26698" x="2579688" y="4379913"/>
          <p14:tracePt t="26706" x="2579688" y="4389438"/>
          <p14:tracePt t="26714" x="2579688" y="4398963"/>
          <p14:tracePt t="26721" x="2598738" y="4418013"/>
          <p14:tracePt t="26737" x="2606675" y="4418013"/>
          <p14:tracePt t="26748" x="2616200" y="4435475"/>
          <p14:tracePt t="26768" x="2625725" y="4435475"/>
          <p14:tracePt t="26778" x="2644775" y="4445000"/>
          <p14:tracePt t="26784" x="2644775" y="4454525"/>
          <p14:tracePt t="26798" x="2654300" y="4454525"/>
          <p14:tracePt t="26830" x="2662238" y="4454525"/>
          <p14:tracePt t="45682" x="2876550" y="4500563"/>
          <p14:tracePt t="45690" x="3154363" y="4594225"/>
          <p14:tracePt t="45700" x="3497263" y="4676775"/>
          <p14:tracePt t="45715" x="3683000" y="4714875"/>
          <p14:tracePt t="45726" x="3786188" y="4722813"/>
          <p14:tracePt t="45728" x="3897313" y="4722813"/>
          <p14:tracePt t="45741" x="3989388" y="4741863"/>
          <p14:tracePt t="45746" x="4083050" y="4732338"/>
          <p14:tracePt t="45755" x="4148138" y="4732338"/>
          <p14:tracePt t="45760" x="4240213" y="4732338"/>
          <p14:tracePt t="45769" x="4276725" y="4722813"/>
          <p14:tracePt t="45777" x="4314825" y="4722813"/>
          <p14:tracePt t="45784" x="4332288" y="4714875"/>
          <p14:tracePt t="45793" x="4360863" y="4705350"/>
          <p14:tracePt t="45799" x="4379913" y="4705350"/>
          <p14:tracePt t="45808" x="4397375" y="4676775"/>
          <p14:tracePt t="45820" x="4406900" y="4676775"/>
          <p14:tracePt t="45823" x="4416425" y="4676775"/>
          <p14:tracePt t="45835" x="4425950" y="4659313"/>
          <p14:tracePt t="45841" x="4435475" y="4659313"/>
          <p14:tracePt t="45849" x="4462463" y="4640263"/>
          <p14:tracePt t="45854" x="4481513" y="4602163"/>
          <p14:tracePt t="45864" x="4510088" y="4575175"/>
          <p14:tracePt t="45870" x="4527550" y="4565650"/>
          <p14:tracePt t="45878" x="4556125" y="4529138"/>
          <p14:tracePt t="45887" x="4592638" y="4491038"/>
          <p14:tracePt t="45893" x="4621213" y="4464050"/>
          <p14:tracePt t="45903" x="4667250" y="4389438"/>
          <p14:tracePt t="45916" x="4667250" y="4379913"/>
          <p14:tracePt t="45918" x="4667250" y="4370388"/>
          <p14:tracePt t="45929" x="4676775" y="4352925"/>
          <p14:tracePt t="45943" x="4676775" y="4333875"/>
          <p14:tracePt t="45965" x="4667250" y="4305300"/>
          <p14:tracePt t="45973" x="4657725" y="4305300"/>
          <p14:tracePt t="45983" x="4621213" y="4287838"/>
          <p14:tracePt t="45997" x="4602163" y="4268788"/>
          <p14:tracePt t="46007" x="4583113" y="4241800"/>
          <p14:tracePt t="46023" x="4565650" y="4232275"/>
          <p14:tracePt t="46029" x="4556125" y="4222750"/>
          <p14:tracePt t="46038" x="4546600" y="4222750"/>
          <p14:tracePt t="46044" x="4537075" y="4213225"/>
          <p14:tracePt t="46052" x="4518025" y="4203700"/>
          <p14:tracePt t="46059" x="4500563" y="4184650"/>
          <p14:tracePt t="46067" x="4481513" y="4176713"/>
          <p14:tracePt t="46076" x="4406900" y="4121150"/>
          <p14:tracePt t="46088" x="4332288" y="4064000"/>
          <p14:tracePt t="46091" x="4268788" y="4017963"/>
          <p14:tracePt t="46102" x="4175125" y="3952875"/>
          <p14:tracePt t="46108" x="4092575" y="3906838"/>
          <p14:tracePt t="46117" x="3998913" y="3860800"/>
          <p14:tracePt t="46124" x="3943350" y="3832225"/>
          <p14:tracePt t="46133" x="3914775" y="3814763"/>
          <p14:tracePt t="46137" x="3878263" y="3805238"/>
          <p14:tracePt t="46147" x="3859213" y="3795713"/>
          <p14:tracePt t="46153" x="3841750" y="3795713"/>
          <p14:tracePt t="46161" x="3813175" y="3795713"/>
          <p14:tracePt t="46185" x="3803650" y="3795713"/>
          <p14:tracePt t="46198" x="3786188" y="3832225"/>
          <p14:tracePt t="46201" x="3767138" y="3879850"/>
          <p14:tracePt t="46212" x="3767138" y="3906838"/>
          <p14:tracePt t="46217" x="3786188" y="3952875"/>
          <p14:tracePt t="46226" x="3786188" y="3962400"/>
          <p14:tracePt t="46231" x="3795713" y="3990975"/>
          <p14:tracePt t="46262" x="3998913" y="4268788"/>
          <p14:tracePt t="46271" x="4092575" y="4454525"/>
          <p14:tracePt t="46280" x="4240213" y="4779963"/>
          <p14:tracePt t="46295" x="4370388" y="4983163"/>
          <p14:tracePt t="46306" x="4425950" y="5038725"/>
          <p14:tracePt t="46312" x="4537075" y="5149850"/>
          <p14:tracePt t="46321" x="4638675" y="5214938"/>
          <p14:tracePt t="46326" x="4741863" y="5299075"/>
          <p14:tracePt t="46334" x="4814888" y="5345113"/>
          <p14:tracePt t="46341" x="4879975" y="5345113"/>
          <p14:tracePt t="46350" x="4908550" y="5345113"/>
          <p14:tracePt t="46358" x="4927600" y="5345113"/>
          <p14:tracePt t="46365" x="4945063" y="5345113"/>
          <p14:tracePt t="46371" x="4973638" y="5335588"/>
          <p14:tracePt t="46373" x="4991100" y="5318125"/>
          <p14:tracePt t="46386" x="5019675" y="5299075"/>
          <p14:tracePt t="46390" x="5056188" y="5243513"/>
          <p14:tracePt t="46400" x="5075238" y="5214938"/>
          <p14:tracePt t="46406" x="5094288" y="5178425"/>
          <p14:tracePt t="46416" x="5111750" y="5159375"/>
          <p14:tracePt t="46421" x="5121275" y="5122863"/>
          <p14:tracePt t="46429" x="5130800" y="5067300"/>
          <p14:tracePt t="46437" x="5140325" y="5048250"/>
          <p14:tracePt t="46444" x="5140325" y="5011738"/>
          <p14:tracePt t="46452" x="5140325" y="4992688"/>
          <p14:tracePt t="46460" x="5140325" y="4973638"/>
          <p14:tracePt t="46467" x="5140325" y="4927600"/>
          <p14:tracePt t="46480" x="5121275" y="4900613"/>
          <p14:tracePt t="46483" x="5121275" y="4891088"/>
          <p14:tracePt t="46495" x="5103813" y="4881563"/>
          <p14:tracePt t="46500" x="5075238" y="4862513"/>
          <p14:tracePt t="46509" x="5038725" y="4835525"/>
          <p14:tracePt t="46516" x="5000625" y="4806950"/>
          <p14:tracePt t="46525" x="4927600" y="4779963"/>
          <p14:tracePt t="46530" x="4870450" y="4751388"/>
          <p14:tracePt t="46537" x="4759325" y="4714875"/>
          <p14:tracePt t="46546" x="4638675" y="4649788"/>
          <p14:tracePt t="46552" x="4471988" y="4594225"/>
          <p14:tracePt t="46561" x="3786188" y="4324350"/>
          <p14:tracePt t="46575" x="3340100" y="4073525"/>
          <p14:tracePt t="46578" x="3024188" y="3887788"/>
          <p14:tracePt t="46589" x="2903538" y="3814763"/>
          <p14:tracePt t="46594" x="2867025" y="3795713"/>
          <p14:tracePt t="46603" x="2830513" y="3776663"/>
          <p14:tracePt t="46609" x="2820988" y="3767138"/>
          <p14:tracePt t="46647" x="2811463" y="3767138"/>
          <p14:tracePt t="46656" x="2811463" y="3814763"/>
          <p14:tracePt t="46671" x="2811463" y="3841750"/>
          <p14:tracePt t="46683" x="2811463" y="3860800"/>
          <p14:tracePt t="46688" x="2820988" y="3870325"/>
          <p14:tracePt t="46698" x="2820988" y="3879850"/>
          <p14:tracePt t="46719" x="2847975" y="3925888"/>
          <p14:tracePt t="46727" x="2857500" y="3925888"/>
          <p14:tracePt t="46741" x="2903538" y="3971925"/>
          <p14:tracePt t="46752" x="3127375" y="4073525"/>
          <p14:tracePt t="46763" x="3265488" y="4129088"/>
          <p14:tracePt t="46765" x="3460750" y="4148138"/>
          <p14:tracePt t="46777" x="3627438" y="4203700"/>
          <p14:tracePt t="46783" x="3803650" y="4222750"/>
          <p14:tracePt t="46792" x="3979863" y="4241800"/>
          <p14:tracePt t="46797" x="4156075" y="4241800"/>
          <p14:tracePt t="46807" x="4276725" y="4249738"/>
          <p14:tracePt t="46811" x="4389438" y="4249738"/>
          <p14:tracePt t="46821" x="4481513" y="4249738"/>
          <p14:tracePt t="46829" x="4527550" y="4249738"/>
          <p14:tracePt t="46835" x="4621213" y="4249738"/>
          <p14:tracePt t="46845" x="4778375" y="4213225"/>
          <p14:tracePt t="46860" x="4945063" y="4194175"/>
          <p14:tracePt t="46872" x="5019675" y="4184650"/>
          <p14:tracePt t="46875" x="5065713" y="4184650"/>
          <p14:tracePt t="46886" x="5149850" y="4184650"/>
          <p14:tracePt t="46892" x="5186363" y="4184650"/>
          <p14:tracePt t="46901" x="5251450" y="4184650"/>
          <p14:tracePt t="46907" x="5307013" y="4203700"/>
          <p14:tracePt t="46916" x="5353050" y="4203700"/>
          <p14:tracePt t="46924" x="5408613" y="4203700"/>
          <p14:tracePt t="46929" x="5446713" y="4203700"/>
          <p14:tracePt t="46939" x="5483225" y="4184650"/>
          <p14:tracePt t="46955" x="5521325" y="4176713"/>
          <p14:tracePt t="46969" x="5567363" y="4167188"/>
          <p14:tracePt t="46980" x="5576888" y="4167188"/>
          <p14:tracePt t="46994" x="5586413" y="4157663"/>
          <p14:tracePt t="47174" x="5586413" y="4167188"/>
          <p14:tracePt t="47212" x="5649913" y="4352925"/>
          <p14:tracePt t="47221" x="5883275" y="4584700"/>
          <p14:tracePt t="47237" x="6115050" y="4779963"/>
          <p14:tracePt t="47249" x="6253163" y="4843463"/>
          <p14:tracePt t="47253" x="6421438" y="4918075"/>
          <p14:tracePt t="47263" x="6624638" y="4992688"/>
          <p14:tracePt t="47268" x="6856413" y="5067300"/>
          <p14:tracePt t="47278" x="6996113" y="5122863"/>
          <p14:tracePt t="47284" x="7135813" y="5178425"/>
          <p14:tracePt t="47292" x="7227888" y="5178425"/>
          <p14:tracePt t="47299" x="7273925" y="5187950"/>
          <p14:tracePt t="47306" x="7312025" y="5197475"/>
          <p14:tracePt t="47315" x="7339013" y="5197475"/>
          <p14:tracePt t="47322" x="7348538" y="5197475"/>
          <p14:tracePt t="47331" x="7358063" y="5197475"/>
          <p14:tracePt t="47395" x="7329488" y="5178425"/>
          <p14:tracePt t="47411" x="6569075" y="4816475"/>
          <p14:tracePt t="47426" x="6040438" y="4556125"/>
          <p14:tracePt t="47437" x="5835650" y="4445000"/>
          <p14:tracePt t="47441" x="5641975" y="4333875"/>
          <p14:tracePt t="47452" x="5521325" y="4241800"/>
          <p14:tracePt t="47456" x="5400675" y="4176713"/>
          <p14:tracePt t="47467" x="5326063" y="4129088"/>
          <p14:tracePt t="47472" x="5241925" y="4083050"/>
          <p14:tracePt t="47481" x="5168900" y="4037013"/>
          <p14:tracePt t="47488" x="5111750" y="4008438"/>
          <p14:tracePt t="47495" x="5048250" y="3943350"/>
          <p14:tracePt t="47504" x="4991100" y="3897313"/>
          <p14:tracePt t="47510" x="4954588" y="3879850"/>
          <p14:tracePt t="47520" x="4908550" y="3832225"/>
          <p14:tracePt t="47532" x="4879975" y="3814763"/>
          <p14:tracePt t="47536" x="4870450" y="3805238"/>
          <p14:tracePt t="47545" x="4862513" y="3795713"/>
          <p14:tracePt t="47552" x="4862513" y="3786188"/>
          <p14:tracePt t="47567" x="4862513" y="3767138"/>
          <p14:tracePt t="47575" x="4862513" y="3759200"/>
          <p14:tracePt t="47590" x="4918075" y="3721100"/>
          <p14:tracePt t="47600" x="5019675" y="3721100"/>
          <p14:tracePt t="47615" x="5195888" y="3730625"/>
          <p14:tracePt t="47626" x="5353050" y="3749675"/>
          <p14:tracePt t="47630" x="5576888" y="3767138"/>
          <p14:tracePt t="47641" x="5753100" y="3776663"/>
          <p14:tracePt t="47646" x="5929313" y="3795713"/>
          <p14:tracePt t="47655" x="6067425" y="3832225"/>
          <p14:tracePt t="47661" x="6272213" y="3870325"/>
          <p14:tracePt t="47669" x="6429375" y="3906838"/>
          <p14:tracePt t="47676" x="6634163" y="3962400"/>
          <p14:tracePt t="47684" x="6819900" y="4000500"/>
          <p14:tracePt t="47694" x="7116763" y="4083050"/>
          <p14:tracePt t="47706" x="7302500" y="4121150"/>
          <p14:tracePt t="47710" x="7478713" y="4157663"/>
          <p14:tracePt t="47720" x="7635875" y="4194175"/>
          <p14:tracePt t="47725" x="7756525" y="4232275"/>
          <p14:tracePt t="47735" x="7850188" y="4259263"/>
          <p14:tracePt t="47738" x="7942263" y="4259263"/>
          <p14:tracePt t="47749" x="7978775" y="4268788"/>
          <p14:tracePt t="47755" x="8035925" y="4287838"/>
          <p14:tracePt t="47764" x="8053388" y="4287838"/>
          <p14:tracePt t="47772" x="8072438" y="4287838"/>
          <p14:tracePt t="47789" x="8091488" y="4287838"/>
          <p14:tracePt t="47834" x="8118475" y="4259263"/>
          <p14:tracePt t="47843" x="8128000" y="4241800"/>
          <p14:tracePt t="47851" x="8137525" y="4203700"/>
          <p14:tracePt t="47858" x="8147050" y="4167188"/>
          <p14:tracePt t="47866" x="8164513" y="4111625"/>
          <p14:tracePt t="47873" x="8174038" y="4092575"/>
          <p14:tracePt t="47879" x="8183563" y="4037013"/>
          <p14:tracePt t="47881" x="8202613" y="3990975"/>
          <p14:tracePt t="47895" x="8212138" y="3935413"/>
          <p14:tracePt t="47898" x="8229600" y="3841750"/>
          <p14:tracePt t="47908" x="8239125" y="3795713"/>
          <p14:tracePt t="47913" x="8258175" y="3740150"/>
          <p14:tracePt t="47926" x="8258175" y="3702050"/>
          <p14:tracePt t="47928" x="8258175" y="3665538"/>
          <p14:tracePt t="47938" x="8258175" y="3629025"/>
          <p14:tracePt t="47944" x="8248650" y="3609975"/>
          <p14:tracePt t="47951" x="8239125" y="3590925"/>
          <p14:tracePt t="47962" x="8220075" y="3554413"/>
          <p14:tracePt t="47968" x="8220075" y="3544888"/>
          <p14:tracePt t="47974" x="8193088" y="3517900"/>
          <p14:tracePt t="47977" x="8137525" y="3479800"/>
          <p14:tracePt t="47989" x="8099425" y="3443288"/>
          <p14:tracePt t="47992" x="8053388" y="3424238"/>
          <p14:tracePt t="48003" x="8016875" y="3405188"/>
          <p14:tracePt t="48008" x="7961313" y="3378200"/>
          <p14:tracePt t="48018" x="7886700" y="3359150"/>
          <p14:tracePt t="48022" x="7812088" y="3332163"/>
          <p14:tracePt t="48032" x="7710488" y="3294063"/>
          <p14:tracePt t="48042" x="7599363" y="3267075"/>
          <p14:tracePt t="48046" x="7478713" y="3248025"/>
          <p14:tracePt t="48055" x="7348538" y="3228975"/>
          <p14:tracePt t="48061" x="7162800" y="3192463"/>
          <p14:tracePt t="48068" x="6940550" y="3155950"/>
          <p14:tracePt t="48070" x="6624638" y="3117850"/>
          <p14:tracePt t="48086" x="6011863" y="3006725"/>
          <p14:tracePt t="48097" x="5715000" y="2960688"/>
          <p14:tracePt t="48103" x="5538788" y="2941638"/>
          <p14:tracePt t="48112" x="5362575" y="2922588"/>
          <p14:tracePt t="48117" x="5241925" y="2922588"/>
          <p14:tracePt t="48126" x="5130800" y="2914650"/>
          <p14:tracePt t="48133" x="5019675" y="2914650"/>
          <p14:tracePt t="48141" x="4908550" y="2914650"/>
          <p14:tracePt t="48149" x="4814888" y="2914650"/>
          <p14:tracePt t="48155" x="4741863" y="2914650"/>
          <p14:tracePt t="48164" x="4630738" y="2914650"/>
          <p14:tracePt t="48180" x="4491038" y="2932113"/>
          <p14:tracePt t="48191" x="4435475" y="2932113"/>
          <p14:tracePt t="48196" x="4389438" y="2960688"/>
          <p14:tracePt t="48205" x="4332288" y="2960688"/>
          <p14:tracePt t="48211" x="4276725" y="2987675"/>
          <p14:tracePt t="48220" x="4240213" y="2997200"/>
          <p14:tracePt t="48226" x="4221163" y="3006725"/>
          <p14:tracePt t="48235" x="4184650" y="3035300"/>
          <p14:tracePt t="48243" x="4148138" y="3062288"/>
          <p14:tracePt t="48250" x="4119563" y="3081338"/>
          <p14:tracePt t="48259" x="4064000" y="3108325"/>
          <p14:tracePt t="48271" x="4027488" y="3136900"/>
          <p14:tracePt t="48274" x="4017963" y="3136900"/>
          <p14:tracePt t="48287" x="3998913" y="3155950"/>
          <p14:tracePt t="48305" x="3971925" y="3192463"/>
          <p14:tracePt t="48315" x="3943350" y="3201988"/>
          <p14:tracePt t="48321" x="3943350" y="3211513"/>
          <p14:tracePt t="48329" x="3943350" y="3219450"/>
          <p14:tracePt t="48337" x="3943350" y="3238500"/>
          <p14:tracePt t="48353" x="3933825" y="3257550"/>
          <p14:tracePt t="48368" x="3933825" y="3276600"/>
          <p14:tracePt t="48380" x="3924300" y="3284538"/>
          <p14:tracePt t="48395" x="3924300" y="3303588"/>
          <p14:tracePt t="48401" x="3906838" y="3322638"/>
          <p14:tracePt t="48409" x="3906838" y="3332163"/>
          <p14:tracePt t="48415" x="3897313" y="3340100"/>
          <p14:tracePt t="48424" x="3878263" y="3368675"/>
          <p14:tracePt t="48431" x="3851275" y="3405188"/>
          <p14:tracePt t="48438" x="3822700" y="3443288"/>
          <p14:tracePt t="48448" x="3730625" y="3554413"/>
          <p14:tracePt t="48460" x="3683000" y="3629025"/>
          <p14:tracePt t="48463" x="3617913" y="3675063"/>
          <p14:tracePt t="48475" x="3562350" y="3730625"/>
          <p14:tracePt t="48479" x="3525838" y="3776663"/>
          <p14:tracePt t="48488" x="3460750" y="3832225"/>
          <p14:tracePt t="48494" x="3386138" y="3897313"/>
          <p14:tracePt t="48504" x="3340100" y="3925888"/>
          <p14:tracePt t="48509" x="3303588" y="3981450"/>
          <p14:tracePt t="48518" x="3265488" y="4000500"/>
          <p14:tracePt t="48526" x="3228975" y="4027488"/>
          <p14:tracePt t="48533" x="3200400" y="4037013"/>
          <p14:tracePt t="48542" x="3144838" y="4064000"/>
          <p14:tracePt t="48556" x="3127375" y="4083050"/>
          <p14:tracePt t="48604" x="3117850" y="4102100"/>
          <p14:tracePt t="48612" x="3108325" y="4102100"/>
          <p14:tracePt t="48618" x="3108325" y="4111625"/>
          <p14:tracePt t="48627" x="3108325" y="4121150"/>
          <p14:tracePt t="48649" x="3108325" y="4148138"/>
          <p14:tracePt t="48663" x="3117850" y="4167188"/>
          <p14:tracePt t="48667" x="3117850" y="4176713"/>
          <p14:tracePt t="48677" x="3127375" y="4184650"/>
          <p14:tracePt t="48682" x="3144838" y="4213225"/>
          <p14:tracePt t="48693" x="3173413" y="4232275"/>
          <p14:tracePt t="48699" x="3182938" y="4249738"/>
          <p14:tracePt t="48707" x="3192463" y="4278313"/>
          <p14:tracePt t="48713" x="3228975" y="4297363"/>
          <p14:tracePt t="48721" x="3265488" y="4333875"/>
          <p14:tracePt t="48729" x="3313113" y="4398963"/>
          <p14:tracePt t="48734" x="3376613" y="4473575"/>
          <p14:tracePt t="48745" x="3489325" y="4556125"/>
          <p14:tracePt t="48757" x="3525838" y="4602163"/>
          <p14:tracePt t="48760" x="3562350" y="4640263"/>
          <p14:tracePt t="48772" x="3617913" y="4667250"/>
          <p14:tracePt t="48775" x="3656013" y="4705350"/>
          <p14:tracePt t="48786" x="3692525" y="4732338"/>
          <p14:tracePt t="48793" x="3730625" y="4741863"/>
          <p14:tracePt t="48801" x="3767138" y="4770438"/>
          <p14:tracePt t="48807" x="3795713" y="4787900"/>
          <p14:tracePt t="48815" x="3832225" y="4816475"/>
          <p14:tracePt t="48821" x="3887788" y="4843463"/>
          <p14:tracePt t="48829" x="3924300" y="4862513"/>
          <p14:tracePt t="48838" x="4027488" y="4918075"/>
          <p14:tracePt t="48851" x="4092575" y="4964113"/>
          <p14:tracePt t="48856" x="4165600" y="4992688"/>
          <p14:tracePt t="48867" x="4221163" y="5021263"/>
          <p14:tracePt t="48869" x="4276725" y="5067300"/>
          <p14:tracePt t="48880" x="4332288" y="5094288"/>
          <p14:tracePt t="48884" x="4406900" y="5122863"/>
          <p14:tracePt t="48895" x="4500563" y="5141913"/>
          <p14:tracePt t="48902" x="4556125" y="5149850"/>
          <p14:tracePt t="48910" x="4667250" y="5168900"/>
          <p14:tracePt t="48917" x="4741863" y="5178425"/>
          <p14:tracePt t="48925" x="4833938" y="5178425"/>
          <p14:tracePt t="48934" x="5019675" y="5214938"/>
          <p14:tracePt t="48949" x="5224463" y="5214938"/>
          <p14:tracePt t="48960" x="5335588" y="5205413"/>
          <p14:tracePt t="48963" x="5465763" y="5205413"/>
          <p14:tracePt t="48976" x="5586413" y="5187950"/>
          <p14:tracePt t="48980" x="5724525" y="5159375"/>
          <p14:tracePt t="48989" x="5854700" y="5159375"/>
          <p14:tracePt t="48995" x="6011863" y="5159375"/>
          <p14:tracePt t="49003" x="6216650" y="5141913"/>
          <p14:tracePt t="49011" x="6411913" y="5122863"/>
          <p14:tracePt t="49018" x="6588125" y="5122863"/>
          <p14:tracePt t="49026" x="6884988" y="5103813"/>
          <p14:tracePt t="49044" x="7116763" y="5084763"/>
          <p14:tracePt t="49055" x="7162800" y="5084763"/>
          <p14:tracePt t="49058" x="7237413" y="5057775"/>
          <p14:tracePt t="49069" x="7302500" y="5057775"/>
          <p14:tracePt t="49073" x="7377113" y="5029200"/>
          <p14:tracePt t="49083" x="7459663" y="4992688"/>
          <p14:tracePt t="49090" x="7505700" y="4983163"/>
          <p14:tracePt t="49098" x="7561263" y="4973638"/>
          <p14:tracePt t="49105" x="7618413" y="4946650"/>
          <p14:tracePt t="49113" x="7664450" y="4946650"/>
          <p14:tracePt t="49121" x="7756525" y="4908550"/>
          <p14:tracePt t="49138" x="7877175" y="4881563"/>
          <p14:tracePt t="49149" x="7915275" y="4862513"/>
          <p14:tracePt t="49152" x="7970838" y="4835525"/>
          <p14:tracePt t="49163" x="8007350" y="4835525"/>
          <p14:tracePt t="49167" x="8053388" y="4816475"/>
          <p14:tracePt t="49178" x="8091488" y="4816475"/>
          <p14:tracePt t="49184" x="8128000" y="4787900"/>
          <p14:tracePt t="49193" x="8164513" y="4787900"/>
          <p14:tracePt t="49200" x="8174038" y="4779963"/>
          <p14:tracePt t="49207" x="8193088" y="4770438"/>
          <p14:tracePt t="49216" x="8202613" y="4760913"/>
          <p14:tracePt t="49222" x="8212138" y="4760913"/>
          <p14:tracePt t="49232" x="8220075" y="4751388"/>
          <p14:tracePt t="49243" x="8229600" y="4741863"/>
          <p14:tracePt t="49246" x="8248650" y="4714875"/>
          <p14:tracePt t="49258" x="8258175" y="4705350"/>
          <p14:tracePt t="49262" x="8267700" y="4686300"/>
          <p14:tracePt t="49272" x="8267700" y="4667250"/>
          <p14:tracePt t="49277" x="8258175" y="4640263"/>
          <p14:tracePt t="49286" x="8258175" y="4621213"/>
          <p14:tracePt t="49294" x="8248650" y="4602163"/>
          <p14:tracePt t="49301" x="8239125" y="4575175"/>
          <p14:tracePt t="49310" x="8229600" y="4556125"/>
          <p14:tracePt t="49327" x="8183563" y="4481513"/>
          <p14:tracePt t="49340" x="8043863" y="4343400"/>
          <p14:tracePt t="49352" x="7978775" y="4268788"/>
          <p14:tracePt t="49355" x="7896225" y="4167188"/>
          <p14:tracePt t="49369" x="7859713" y="4129088"/>
          <p14:tracePt t="49373" x="7794625" y="4083050"/>
          <p14:tracePt t="49381" x="7756525" y="4056063"/>
          <p14:tracePt t="49387" x="7739063" y="4037013"/>
          <p14:tracePt t="49395" x="7700963" y="4008438"/>
          <p14:tracePt t="49403" x="7664450" y="3981450"/>
          <p14:tracePt t="49410" x="7635875" y="3971925"/>
          <p14:tracePt t="49417" x="7580313" y="3943350"/>
          <p14:tracePt t="49431" x="7524750" y="3935413"/>
          <p14:tracePt t="49435" x="7478713" y="3925888"/>
          <p14:tracePt t="49446" x="7423150" y="3906838"/>
          <p14:tracePt t="49451" x="7329488" y="3897313"/>
          <p14:tracePt t="49462" x="7237413" y="3897313"/>
          <p14:tracePt t="49467" x="7143750" y="3879850"/>
          <p14:tracePt t="49476" x="7015163" y="3860800"/>
          <p14:tracePt t="49482" x="6921500" y="3841750"/>
          <p14:tracePt t="49490" x="6819900" y="3795713"/>
          <p14:tracePt t="49498" x="6662738" y="3759200"/>
          <p14:tracePt t="49504" x="6542088" y="3749675"/>
          <p14:tracePt t="49514" x="6337300" y="3694113"/>
          <p14:tracePt t="49526" x="6245225" y="3684588"/>
          <p14:tracePt t="49529" x="6170613" y="3665538"/>
          <p14:tracePt t="49540" x="6115050" y="3638550"/>
          <p14:tracePt t="49545" x="6040438" y="3638550"/>
          <p14:tracePt t="49555" x="5975350" y="3619500"/>
          <p14:tracePt t="49560" x="5919788" y="3609975"/>
          <p14:tracePt t="49569" x="5873750" y="3609975"/>
          <p14:tracePt t="49576" x="5799138" y="3609975"/>
          <p14:tracePt t="49584" x="5734050" y="3609975"/>
          <p14:tracePt t="49592" x="5688013" y="3609975"/>
          <p14:tracePt t="49599" x="5613400" y="3609975"/>
          <p14:tracePt t="49610" x="5456238" y="3581400"/>
          <p14:tracePt t="49620" x="5400675" y="3581400"/>
          <p14:tracePt t="49622" x="5353050" y="3563938"/>
          <p14:tracePt t="49634" x="5297488" y="3554413"/>
          <p14:tracePt t="49638" x="5232400" y="3554413"/>
          <p14:tracePt t="49650" x="5176838" y="3525838"/>
          <p14:tracePt t="49655" x="5121275" y="3525838"/>
          <p14:tracePt t="49664" x="5056188" y="3508375"/>
          <p14:tracePt t="49670" x="5000625" y="3498850"/>
          <p14:tracePt t="49678" x="4964113" y="3470275"/>
          <p14:tracePt t="49688" x="4935538" y="3470275"/>
          <p14:tracePt t="49693" x="4899025" y="3460750"/>
          <p14:tracePt t="49703" x="4824413" y="3452813"/>
          <p14:tracePt t="49715" x="4787900" y="3452813"/>
          <p14:tracePt t="49718" x="4759325" y="3433763"/>
          <p14:tracePt t="49729" x="4741863" y="3424238"/>
          <p14:tracePt t="49734" x="4722813" y="3424238"/>
          <p14:tracePt t="49744" x="4713288" y="3424238"/>
          <p14:tracePt t="49750" x="4686300" y="3414713"/>
          <p14:tracePt t="49759" x="4667250" y="3414713"/>
          <p14:tracePt t="49765" x="4657725" y="3414713"/>
          <p14:tracePt t="49772" x="4638675" y="3414713"/>
          <p14:tracePt t="49787" x="4621213" y="3414713"/>
          <p14:tracePt t="49798" x="4611688" y="3414713"/>
          <p14:tracePt t="49808" x="4602163" y="3414713"/>
          <p14:tracePt t="49812" x="4592638" y="3414713"/>
          <p14:tracePt t="49823" x="4583113" y="3414713"/>
          <p14:tracePt t="49838" x="4573588" y="3424238"/>
          <p14:tracePt t="49845" x="4556125" y="3424238"/>
          <p14:tracePt t="49852" x="4546600" y="3424238"/>
          <p14:tracePt t="49861" x="4527550" y="3433763"/>
          <p14:tracePt t="49869" x="4518025" y="3433763"/>
          <p14:tracePt t="49876" x="4510088" y="3433763"/>
          <p14:tracePt t="49881" x="4500563" y="3433763"/>
          <p14:tracePt t="49888" x="4481513" y="3443288"/>
          <p14:tracePt t="49890" x="4471988" y="3452813"/>
          <p14:tracePt t="49904" x="4452938" y="3452813"/>
          <p14:tracePt t="49906" x="4425950" y="3470275"/>
          <p14:tracePt t="49918" x="4406900" y="3479800"/>
          <p14:tracePt t="49923" x="4397375" y="3489325"/>
          <p14:tracePt t="49933" x="4389438" y="3498850"/>
          <p14:tracePt t="49939" x="4379913" y="3517900"/>
          <p14:tracePt t="49947" x="4370388" y="3517900"/>
          <p14:tracePt t="49954" x="4341813" y="3535363"/>
          <p14:tracePt t="49961" x="4324350" y="3563938"/>
          <p14:tracePt t="49968" x="4305300" y="3581400"/>
          <p14:tracePt t="49987" x="4268788" y="3629025"/>
          <p14:tracePt t="49998" x="4259263" y="3638550"/>
          <p14:tracePt t="50000" x="4249738" y="3646488"/>
          <p14:tracePt t="50012" x="4230688" y="3665538"/>
          <p14:tracePt t="50017" x="4221163" y="3675063"/>
          <p14:tracePt t="50026" x="4194175" y="3694113"/>
          <p14:tracePt t="50032" x="4156075" y="3740150"/>
          <p14:tracePt t="50042" x="4148138" y="3759200"/>
          <p14:tracePt t="50051" x="4138613" y="3786188"/>
          <p14:tracePt t="50055" x="4110038" y="3795713"/>
          <p14:tracePt t="50063" x="4092575" y="3814763"/>
          <p14:tracePt t="50070" x="4064000" y="3841750"/>
          <p14:tracePt t="50079" x="4017963" y="3887788"/>
          <p14:tracePt t="50092" x="3998913" y="3916363"/>
          <p14:tracePt t="50096" x="3952875" y="3952875"/>
          <p14:tracePt t="50106" x="3914775" y="3990975"/>
          <p14:tracePt t="50112" x="3878263" y="4046538"/>
          <p14:tracePt t="50120" x="3851275" y="4073525"/>
          <p14:tracePt t="50128" x="3822700" y="4121150"/>
          <p14:tracePt t="50136" x="3776663" y="4184650"/>
          <p14:tracePt t="50143" x="3748088" y="4278313"/>
          <p14:tracePt t="50151" x="3721100" y="4314825"/>
          <p14:tracePt t="50160" x="3675063" y="4408488"/>
          <p14:tracePt t="50175" x="3617913" y="4500563"/>
          <p14:tracePt t="50186" x="3581400" y="4538663"/>
          <p14:tracePt t="50190" x="3562350" y="4575175"/>
          <p14:tracePt t="50201" x="3544888" y="4611688"/>
          <p14:tracePt t="50205" x="3516313" y="4640263"/>
          <p14:tracePt t="50215" x="3506788" y="4659313"/>
          <p14:tracePt t="50222" x="3479800" y="4686300"/>
          <p14:tracePt t="50229" x="3441700" y="4741863"/>
          <p14:tracePt t="50244" x="3414713" y="4760913"/>
          <p14:tracePt t="50252" x="3414713" y="4770438"/>
          <p14:tracePt t="50259" x="3414713" y="4779963"/>
          <p14:tracePt t="50268" x="3395663" y="4797425"/>
          <p14:tracePt t="50298" x="3395663" y="4806950"/>
          <p14:tracePt t="50310" x="3395663" y="4816475"/>
          <p14:tracePt t="50378" x="3424238" y="4843463"/>
          <p14:tracePt t="50389" x="3441700" y="4852988"/>
          <p14:tracePt t="50395" x="3479800" y="4862513"/>
          <p14:tracePt t="50410" x="3730625" y="5002213"/>
          <p14:tracePt t="50418" x="3851275" y="5067300"/>
          <p14:tracePt t="50425" x="3943350" y="5094288"/>
          <p14:tracePt t="50433" x="4064000" y="5168900"/>
          <p14:tracePt t="50442" x="4213225" y="5197475"/>
          <p14:tracePt t="50454" x="4305300" y="5214938"/>
          <p14:tracePt t="50458" x="4397375" y="5214938"/>
          <p14:tracePt t="50469" x="4481513" y="5214938"/>
          <p14:tracePt t="50472" x="4621213" y="5205413"/>
          <p14:tracePt t="50484" x="4713288" y="5187950"/>
          <p14:tracePt t="50487" x="4824413" y="5168900"/>
          <p14:tracePt t="50498" x="4927600" y="5159375"/>
          <p14:tracePt t="50505" x="4991100" y="5141913"/>
          <p14:tracePt t="50512" x="5075238" y="5113338"/>
          <p14:tracePt t="50520" x="5186363" y="5094288"/>
          <p14:tracePt t="50528" x="5280025" y="5076825"/>
          <p14:tracePt t="50537" x="5511800" y="5029200"/>
          <p14:tracePt t="50551" x="5808663" y="4956175"/>
          <p14:tracePt t="50563" x="5965825" y="4956175"/>
          <p14:tracePt t="50567" x="6170613" y="4918075"/>
          <p14:tracePt t="50577" x="6392863" y="4862513"/>
          <p14:tracePt t="50583" x="6615113" y="4826000"/>
          <p14:tracePt t="50592" x="6838950" y="4787900"/>
          <p14:tracePt t="50601" x="7061200" y="4770438"/>
          <p14:tracePt t="50607" x="7348538" y="4732338"/>
          <p14:tracePt t="50614" x="7570788" y="4714875"/>
          <p14:tracePt t="50621" x="7821613" y="4659313"/>
          <p14:tracePt t="50631" x="8313738" y="4575175"/>
          <p14:tracePt t="50642" x="8470900" y="4538663"/>
          <p14:tracePt t="50645" x="8675688" y="4510088"/>
          <p14:tracePt t="50658" x="8767763" y="4473575"/>
          <p14:tracePt t="50662" x="8888413" y="4435475"/>
          <p14:tracePt t="50672" x="8999538" y="4408488"/>
          <p14:tracePt t="50678" x="9120188" y="4389438"/>
          <p14:tracePt t="50686" x="9232900" y="4370388"/>
          <p14:tracePt t="50693" x="9324975" y="4360863"/>
          <p14:tracePt t="50701" x="9380538" y="4360863"/>
          <p14:tracePt t="50710" x="9426575" y="4360863"/>
          <p14:tracePt t="50715" x="9482138" y="4343400"/>
          <p14:tracePt t="50725" x="9510713" y="4343400"/>
          <p14:tracePt t="50755" x="9520238" y="4343400"/>
          <p14:tracePt t="50771" x="9529763" y="4343400"/>
          <p14:tracePt t="50781" x="9529763" y="4333875"/>
          <p14:tracePt t="50787" x="9537700" y="4324350"/>
          <p14:tracePt t="50795" x="9556750" y="4314825"/>
          <p14:tracePt t="50802" x="9566275" y="4305300"/>
          <p14:tracePt t="50810" x="9585325" y="4287838"/>
          <p14:tracePt t="50820" x="9650413" y="4232275"/>
          <p14:tracePt t="50831" x="9677400" y="4222750"/>
          <p14:tracePt t="50835" x="9696450" y="4203700"/>
          <p14:tracePt t="50846" x="9723438" y="4176713"/>
          <p14:tracePt t="50851" x="9752013" y="4121150"/>
          <p14:tracePt t="50861" x="9752013" y="4111625"/>
          <p14:tracePt t="50866" x="9771063" y="4092575"/>
          <p14:tracePt t="50876" x="9771063" y="4083050"/>
          <p14:tracePt t="50882" x="9771063" y="4073525"/>
          <p14:tracePt t="50898" x="9771063" y="4056063"/>
          <p14:tracePt t="50913" x="9752013" y="4027488"/>
          <p14:tracePt t="50926" x="9713913" y="4000500"/>
          <p14:tracePt t="50929" x="9677400" y="3962400"/>
          <p14:tracePt t="50941" x="9585325" y="3935413"/>
          <p14:tracePt t="50946" x="9482138" y="3860800"/>
          <p14:tracePt t="50955" x="9361488" y="3795713"/>
          <p14:tracePt t="50959" x="9223375" y="3740150"/>
          <p14:tracePt t="50970" x="9074150" y="3694113"/>
          <p14:tracePt t="50976" x="8934450" y="3638550"/>
          <p14:tracePt t="50984" x="8796338" y="3600450"/>
          <p14:tracePt t="50992" x="8620125" y="3525838"/>
          <p14:tracePt t="50998" x="8415338" y="3470275"/>
          <p14:tracePt t="51007" x="7951788" y="3340100"/>
          <p14:tracePt t="51020" x="7785100" y="3267075"/>
          <p14:tracePt t="51023" x="7580313" y="3211513"/>
          <p14:tracePt t="51034" x="7404100" y="3192463"/>
          <p14:tracePt t="51042" x="7246938" y="3155950"/>
          <p14:tracePt t="51050" x="7088188" y="3117850"/>
          <p14:tracePt t="51053" x="6967538" y="3090863"/>
          <p14:tracePt t="51063" x="6838950" y="3090863"/>
          <p14:tracePt t="51070" x="6699250" y="3052763"/>
          <p14:tracePt t="51077" x="6513513" y="3016250"/>
          <p14:tracePt t="51086" x="6356350" y="2978150"/>
          <p14:tracePt t="51092" x="6180138" y="2960688"/>
          <p14:tracePt t="51101" x="5799138" y="2922588"/>
          <p14:tracePt t="51118" x="5232400" y="2801938"/>
          <p14:tracePt t="51128" x="5010150" y="2784475"/>
          <p14:tracePt t="51132" x="4759325" y="2765425"/>
          <p14:tracePt t="51143" x="4406900" y="2700338"/>
          <p14:tracePt t="51148" x="4203700" y="2681288"/>
          <p14:tracePt t="51158" x="4044950" y="2690813"/>
          <p14:tracePt t="51164" x="3914775" y="2700338"/>
          <p14:tracePt t="51173" x="3795713" y="2736850"/>
          <p14:tracePt t="51179" x="3656013" y="2755900"/>
          <p14:tracePt t="51187" x="3562350" y="2765425"/>
          <p14:tracePt t="51197" x="3313113" y="2857500"/>
          <p14:tracePt t="51212" x="3089275" y="2941638"/>
          <p14:tracePt t="51222" x="2968625" y="2987675"/>
          <p14:tracePt t="51225" x="2847975" y="3062288"/>
          <p14:tracePt t="51238" x="2774950" y="3090863"/>
          <p14:tracePt t="51242" x="2700338" y="3136900"/>
          <p14:tracePt t="51252" x="2644775" y="3182938"/>
          <p14:tracePt t="51260" x="2598738" y="3219450"/>
          <p14:tracePt t="51267" x="2579688" y="3228975"/>
          <p14:tracePt t="51279" x="2541588" y="3284538"/>
          <p14:tracePt t="51282" x="2514600" y="3322638"/>
          <p14:tracePt t="51294" x="2478088" y="3378200"/>
          <p14:tracePt t="51302" x="2478088" y="3397250"/>
          <p14:tracePt t="51305" x="2459038" y="3424238"/>
          <p14:tracePt t="51317" x="2459038" y="3433763"/>
          <p14:tracePt t="51322" x="2449513" y="3460750"/>
          <p14:tracePt t="51333" x="2430463" y="3498850"/>
          <p14:tracePt t="51337" x="2430463" y="3573463"/>
          <p14:tracePt t="51346" x="2403475" y="3684588"/>
          <p14:tracePt t="51361" x="2403475" y="4017963"/>
          <p14:tracePt t="51367" x="2403475" y="4111625"/>
          <p14:tracePt t="51376" x="2403475" y="4203700"/>
          <p14:tracePt t="51385" x="2459038" y="4398963"/>
          <p14:tracePt t="51401" x="2598738" y="4640263"/>
          <p14:tracePt t="51411" x="2719388" y="4741863"/>
          <p14:tracePt t="51417" x="3079750" y="5029200"/>
          <p14:tracePt t="51426" x="3636963" y="5270500"/>
          <p14:tracePt t="51431" x="4583113" y="5465763"/>
          <p14:tracePt t="51442" x="5492750" y="5503863"/>
          <p14:tracePt t="51447" x="6578600" y="5475288"/>
          <p14:tracePt t="51455" x="7543800" y="5373688"/>
          <p14:tracePt t="51462" x="7988300" y="5270500"/>
          <p14:tracePt t="51469" x="8108950" y="5205413"/>
          <p14:tracePt t="51478" x="8285163" y="4956175"/>
          <p14:tracePt t="51494" x="8369300" y="4760913"/>
          <p14:tracePt t="51505" x="8424863" y="4640263"/>
          <p14:tracePt t="51510" x="8453438" y="4546600"/>
          <p14:tracePt t="51520" x="8453438" y="4491038"/>
          <p14:tracePt t="51525" x="8461375" y="4473575"/>
          <p14:tracePt t="51549" x="8415338" y="4445000"/>
          <p14:tracePt t="51556" x="8323263" y="4418013"/>
          <p14:tracePt t="51564" x="8212138" y="4418013"/>
          <p14:tracePt t="51573" x="7042150" y="4305300"/>
          <p14:tracePt t="51589" x="5391150" y="4184650"/>
          <p14:tracePt t="51600" x="4741863" y="4121150"/>
          <p14:tracePt t="51605" x="4092575" y="4176713"/>
          <p14:tracePt t="51615" x="3627438" y="4194175"/>
          <p14:tracePt t="51620" x="3154363" y="4249738"/>
          <p14:tracePt t="51629" x="2801938" y="4324350"/>
          <p14:tracePt t="51636" x="2514600" y="4343400"/>
          <p14:tracePt t="51643" x="2292350" y="4398963"/>
          <p14:tracePt t="51652" x="2087563" y="4435475"/>
          <p14:tracePt t="51659" x="1947863" y="4473575"/>
          <p14:tracePt t="51666" x="1855788" y="4500563"/>
          <p14:tracePt t="51672" x="1819275" y="4510088"/>
          <p14:tracePt t="51681" x="1790700" y="4529138"/>
          <p14:tracePt t="51684" x="1781175" y="4529138"/>
          <p14:tracePt t="51700" x="1771650" y="4556125"/>
          <p14:tracePt t="51723" x="1790700" y="4584700"/>
          <p14:tracePt t="51730" x="1874838" y="4640263"/>
          <p14:tracePt t="51752" x="2625725" y="5168900"/>
          <p14:tracePt t="51762" x="3516313" y="5661025"/>
          <p14:tracePt t="51776" x="4148138" y="5808663"/>
          <p14:tracePt t="51777" x="4833938" y="5837238"/>
          <p14:tracePt t="51789" x="5567363" y="5818188"/>
          <p14:tracePt t="51792" x="6262688" y="5726113"/>
          <p14:tracePt t="51803" x="6940550" y="5576888"/>
          <p14:tracePt t="51809" x="7497763" y="5335588"/>
          <p14:tracePt t="51818" x="8053388" y="5132388"/>
          <p14:tracePt t="51824" x="8424863" y="4872038"/>
          <p14:tracePt t="51833" x="8610600" y="4741863"/>
          <p14:tracePt t="51839" x="8758238" y="4611688"/>
          <p14:tracePt t="51846" x="8907463" y="4464050"/>
          <p14:tracePt t="51854" x="9083675" y="4268788"/>
          <p14:tracePt t="51861" x="9250363" y="4037013"/>
          <p14:tracePt t="51873" x="9464675" y="3684588"/>
          <p14:tracePt t="51884" x="9501188" y="3590925"/>
          <p14:tracePt t="51887" x="9501188" y="3517900"/>
          <p14:tracePt t="51897" x="9501188" y="3470275"/>
          <p14:tracePt t="51904" x="9482138" y="3397250"/>
          <p14:tracePt t="51912" x="9436100" y="3378200"/>
          <p14:tracePt t="51918" x="9278938" y="3257550"/>
          <p14:tracePt t="51926" x="8991600" y="3062288"/>
          <p14:tracePt t="51935" x="8461375" y="2765425"/>
          <p14:tracePt t="51942" x="7766050" y="2478088"/>
          <p14:tracePt t="51949" x="7505700" y="2439988"/>
          <p14:tracePt t="51955" x="7377113" y="2449513"/>
          <p14:tracePt t="51967" x="6902450" y="2468563"/>
          <p14:tracePt t="51977" x="6708775" y="2468563"/>
          <p14:tracePt t="51980" x="6503988" y="2505075"/>
          <p14:tracePt t="51992" x="6272213" y="2579688"/>
          <p14:tracePt t="51996" x="5975350" y="2625725"/>
          <p14:tracePt t="52006" x="5649913" y="2746375"/>
          <p14:tracePt t="52012" x="5372100" y="2830513"/>
          <p14:tracePt t="52021" x="5075238" y="2970213"/>
          <p14:tracePt t="52029" x="4814888" y="3090863"/>
          <p14:tracePt t="52036" x="4648200" y="3182938"/>
          <p14:tracePt t="52042" x="4527550" y="3276600"/>
          <p14:tracePt t="52051" x="4471988" y="3313113"/>
          <p14:tracePt t="52060" x="4389438" y="3397250"/>
          <p14:tracePt t="52071" x="4360863" y="3424238"/>
          <p14:tracePt t="52074" x="4332288" y="3470275"/>
          <p14:tracePt t="52086" x="4305300" y="3525838"/>
          <p14:tracePt t="52089" x="4305300" y="3554413"/>
          <p14:tracePt t="52101" x="4305300" y="3581400"/>
          <p14:tracePt t="52106" x="4305300" y="3619500"/>
          <p14:tracePt t="52115" x="4314825" y="3675063"/>
          <p14:tracePt t="52129" x="4370388" y="3897313"/>
          <p14:tracePt t="52137" x="4370388" y="3952875"/>
          <p14:tracePt t="52144" x="4397375" y="4037013"/>
          <p14:tracePt t="52153" x="4425950" y="4129088"/>
          <p14:tracePt t="52159" x="4462463" y="4268788"/>
          <p14:tracePt t="52169" x="4592638" y="4556125"/>
          <p14:tracePt t="52181" x="4657725" y="4659313"/>
          <p14:tracePt t="52184" x="4759325" y="4797425"/>
          <p14:tracePt t="52195" x="4889500" y="4946650"/>
          <p14:tracePt t="52201" x="4954588" y="5002213"/>
          <p14:tracePt t="52210" x="5056188" y="5094288"/>
          <p14:tracePt t="52217" x="5111750" y="5149850"/>
          <p14:tracePt t="52225" x="5168900" y="5178425"/>
          <p14:tracePt t="52231" x="5205413" y="5187950"/>
          <p14:tracePt t="52239" x="5205413" y="5197475"/>
          <p14:tracePt t="52248" x="5224463" y="5197475"/>
          <p14:tracePt t="52263" x="5232400" y="5197475"/>
          <p14:tracePt t="52654" x="5232400" y="5103813"/>
          <p14:tracePt t="52666" x="5232400" y="5057775"/>
          <p14:tracePt t="52670" x="5224463" y="5021263"/>
          <p14:tracePt t="52681" x="5205413" y="4964113"/>
          <p14:tracePt t="52685" x="5159375" y="4891088"/>
          <p14:tracePt t="52696" x="5094288" y="4787900"/>
          <p14:tracePt t="52702" x="5029200" y="4705350"/>
          <p14:tracePt t="52710" x="4908550" y="4584700"/>
          <p14:tracePt t="52718" x="4759325" y="4454525"/>
          <p14:tracePt t="52724" x="4592638" y="4305300"/>
          <p14:tracePt t="52732" x="4445000" y="4157663"/>
          <p14:tracePt t="52739" x="4221163" y="4000500"/>
          <p14:tracePt t="52748" x="3730625" y="3694113"/>
          <p14:tracePt t="52760" x="3460750" y="3544888"/>
          <p14:tracePt t="52764" x="3265488" y="3387725"/>
          <p14:tracePt t="52775" x="3033713" y="3211513"/>
          <p14:tracePt t="52778" x="2736850" y="3081338"/>
          <p14:tracePt t="52789" x="2478088" y="2951163"/>
          <p14:tracePt t="52796" x="2292350" y="2895600"/>
          <p14:tracePt t="52803" x="2097088" y="2857500"/>
          <p14:tracePt t="52810" x="1846263" y="2820988"/>
          <p14:tracePt t="52818" x="1643063" y="2801938"/>
          <p14:tracePt t="52827" x="1465263" y="2801938"/>
          <p14:tracePt t="52832" x="1392238" y="2801938"/>
          <p14:tracePt t="52843" x="1196975" y="2886075"/>
          <p14:tracePt t="52855" x="1141413" y="2914650"/>
          <p14:tracePt t="52859" x="1085850" y="2978150"/>
          <p14:tracePt t="52869" x="1020763" y="3035300"/>
          <p14:tracePt t="52873" x="974725" y="3136900"/>
          <p14:tracePt t="52884" x="909638" y="3238500"/>
          <p14:tracePt t="52889" x="881063" y="3294063"/>
          <p14:tracePt t="52898" x="835025" y="3349625"/>
          <p14:tracePt t="52906" x="788988" y="3405188"/>
          <p14:tracePt t="52913" x="742950" y="3525838"/>
          <p14:tracePt t="52921" x="668338" y="3665538"/>
          <p14:tracePt t="52927" x="612775" y="3851275"/>
          <p14:tracePt t="52935" x="557213" y="4213225"/>
          <p14:tracePt t="52948" x="557213" y="4297363"/>
          <p14:tracePt t="52952" x="557213" y="4454525"/>
          <p14:tracePt t="52963" x="557213" y="4659313"/>
          <p14:tracePt t="52968" x="584200" y="4862513"/>
          <p14:tracePt t="52978" x="584200" y="5011738"/>
          <p14:tracePt t="52983" x="622300" y="5132388"/>
          <p14:tracePt t="52993" x="649288" y="5205413"/>
          <p14:tracePt t="53000" x="677863" y="5280025"/>
          <p14:tracePt t="53007" x="714375" y="5354638"/>
          <p14:tracePt t="53014" x="750888" y="5400675"/>
          <p14:tracePt t="53021" x="788988" y="5456238"/>
          <p14:tracePt t="53032" x="992188" y="5549900"/>
          <p14:tracePt t="53047" x="1233488" y="5549900"/>
          <p14:tracePt t="53057" x="1465263" y="5503863"/>
          <p14:tracePt t="53063" x="1698625" y="5410200"/>
          <p14:tracePt t="53072" x="1901825" y="5335588"/>
          <p14:tracePt t="53077" x="2181225" y="5178425"/>
          <p14:tracePt t="53088" x="2420938" y="5011738"/>
          <p14:tracePt t="53094" x="2635250" y="4797425"/>
          <p14:tracePt t="53101" x="3006725" y="4370388"/>
          <p14:tracePt t="53110" x="3182938" y="4167188"/>
          <p14:tracePt t="53117" x="3359150" y="3925888"/>
          <p14:tracePt t="53126" x="3675063" y="3284538"/>
          <p14:tracePt t="53141" x="3795713" y="2987675"/>
          <p14:tracePt t="53153" x="3832225" y="2886075"/>
          <p14:tracePt t="53157" x="3832225" y="2867025"/>
          <p14:tracePt t="53167" x="3822700" y="2849563"/>
          <p14:tracePt t="53172" x="3813175" y="2840038"/>
          <p14:tracePt t="53181" x="3803650" y="2820988"/>
          <p14:tracePt t="53188" x="3757613" y="2794000"/>
          <p14:tracePt t="53195" x="3636963" y="2700338"/>
          <p14:tracePt t="53204" x="3433763" y="2608263"/>
          <p14:tracePt t="53210" x="3108325" y="2543175"/>
          <p14:tracePt t="53221" x="2598738" y="2468563"/>
          <p14:tracePt t="53235" x="2041525" y="2478088"/>
          <p14:tracePt t="53247" x="1819275" y="2497138"/>
          <p14:tracePt t="53249" x="1614488" y="2533650"/>
          <p14:tracePt t="53261" x="1409700" y="2589213"/>
          <p14:tracePt t="53266" x="1206500" y="2663825"/>
          <p14:tracePt t="53278" x="1020763" y="2736850"/>
          <p14:tracePt t="53280" x="881063" y="2811463"/>
          <p14:tracePt t="53289" x="750888" y="2895600"/>
          <p14:tracePt t="53298" x="649288" y="2960688"/>
          <p14:tracePt t="53304" x="557213" y="3035300"/>
          <p14:tracePt t="53313" x="361950" y="3276600"/>
          <p14:tracePt t="53330" x="231775" y="3581400"/>
          <p14:tracePt t="53341" x="204788" y="3702050"/>
          <p14:tracePt t="53343" x="176213" y="3776663"/>
          <p14:tracePt t="53355" x="157163" y="3870325"/>
          <p14:tracePt t="53360" x="139700" y="4008438"/>
          <p14:tracePt t="53370" x="139700" y="4184650"/>
          <p14:tracePt t="53376" x="139700" y="4379913"/>
          <p14:tracePt t="53385" x="139700" y="4473575"/>
          <p14:tracePt t="53392" x="139700" y="4602163"/>
          <p14:tracePt t="53399" x="149225" y="4695825"/>
          <p14:tracePt t="53409" x="231775" y="4956175"/>
          <p14:tracePt t="53420" x="260350" y="5057775"/>
          <p14:tracePt t="53424" x="352425" y="5214938"/>
          <p14:tracePt t="53436" x="398463" y="5299075"/>
          <p14:tracePt t="53440" x="463550" y="5373688"/>
          <p14:tracePt t="53449" x="528638" y="5438775"/>
          <p14:tracePt t="53454" x="649288" y="5521325"/>
          <p14:tracePt t="53464" x="815975" y="5614988"/>
          <p14:tracePt t="53471" x="992188" y="5651500"/>
          <p14:tracePt t="53478" x="1196975" y="5688013"/>
          <p14:tracePt t="53485" x="1401763" y="5688013"/>
          <p14:tracePt t="53493" x="1595438" y="5680075"/>
          <p14:tracePt t="53501" x="1855788" y="5624513"/>
          <p14:tracePt t="53508" x="2060575" y="5586413"/>
          <p14:tracePt t="53518" x="2430463" y="5438775"/>
          <p14:tracePt t="53529" x="2551113" y="5326063"/>
          <p14:tracePt t="53532" x="2700338" y="5224463"/>
          <p14:tracePt t="53543" x="2820988" y="5094288"/>
          <p14:tracePt t="53548" x="2951163" y="4927600"/>
          <p14:tracePt t="53558" x="3033713" y="4843463"/>
          <p14:tracePt t="53564" x="3117850" y="4760913"/>
          <p14:tracePt t="53573" x="3192463" y="4640263"/>
          <p14:tracePt t="53580" x="3238500" y="4546600"/>
          <p14:tracePt t="53587" x="3284538" y="4425950"/>
          <p14:tracePt t="53595" x="3321050" y="4352925"/>
          <p14:tracePt t="53602" x="3321050" y="4259263"/>
          <p14:tracePt t="53612" x="3303588" y="4129088"/>
          <p14:tracePt t="53623" x="3275013" y="4064000"/>
          <p14:tracePt t="53626" x="3209925" y="4000500"/>
          <p14:tracePt t="53638" x="3108325" y="3897313"/>
          <p14:tracePt t="53642" x="2941638" y="3786188"/>
          <p14:tracePt t="53652" x="2801938" y="3730625"/>
          <p14:tracePt t="53658" x="2681288" y="3684588"/>
          <p14:tracePt t="53668" x="2589213" y="3619500"/>
          <p14:tracePt t="53673" x="2468563" y="3563938"/>
          <p14:tracePt t="53681" x="2319338" y="3489325"/>
          <p14:tracePt t="53688" x="2208213" y="3460750"/>
          <p14:tracePt t="53696" x="2068513" y="3424238"/>
          <p14:tracePt t="53702" x="1855788" y="3378200"/>
          <p14:tracePt t="53721" x="1624013" y="3332163"/>
          <p14:tracePt t="53733" x="1493838" y="3332163"/>
          <p14:tracePt t="53737" x="1354138" y="3332163"/>
          <p14:tracePt t="53747" x="1216025" y="3332163"/>
          <p14:tracePt t="53752" x="1104900" y="3368675"/>
          <p14:tracePt t="53761" x="1030288" y="3387725"/>
          <p14:tracePt t="53767" x="974725" y="3405188"/>
          <p14:tracePt t="53777" x="936625" y="3433763"/>
          <p14:tracePt t="53782" x="909638" y="3460750"/>
          <p14:tracePt t="53790" x="890588" y="3479800"/>
          <p14:tracePt t="53801" x="806450" y="3590925"/>
          <p14:tracePt t="53815" x="779463" y="3656013"/>
          <p14:tracePt t="53827" x="769938" y="3675063"/>
          <p14:tracePt t="53832" x="769938" y="3711575"/>
          <p14:tracePt t="53841" x="769938" y="3749675"/>
          <p14:tracePt t="53847" x="760413" y="3795713"/>
          <p14:tracePt t="53856" x="760413" y="3870325"/>
          <p14:tracePt t="53862" x="760413" y="3916363"/>
          <p14:tracePt t="53870" x="760413" y="3971925"/>
          <p14:tracePt t="53880" x="760413" y="4037013"/>
          <p14:tracePt t="53885" x="769938" y="4092575"/>
          <p14:tracePt t="53895" x="815975" y="4241800"/>
          <p14:tracePt t="53909" x="854075" y="4314825"/>
          <p14:tracePt t="53924" x="900113" y="4370388"/>
          <p14:tracePt t="53935" x="946150" y="4408488"/>
          <p14:tracePt t="53940" x="1020763" y="4464050"/>
          <p14:tracePt t="53951" x="1076325" y="4500563"/>
          <p14:tracePt t="53956" x="1196975" y="4538663"/>
          <p14:tracePt t="53965" x="1289050" y="4556125"/>
          <p14:tracePt t="53972" x="1401763" y="4556125"/>
          <p14:tracePt t="53979" x="1539875" y="4546600"/>
          <p14:tracePt t="53988" x="1633538" y="4529138"/>
          <p14:tracePt t="53994" x="1744663" y="4510088"/>
          <p14:tracePt t="54004" x="1966913" y="4408488"/>
          <p14:tracePt t="54015" x="2060575" y="4360863"/>
          <p14:tracePt t="54018" x="2162175" y="4314825"/>
          <p14:tracePt t="54030" x="2282825" y="4203700"/>
          <p14:tracePt t="54036" x="2393950" y="4083050"/>
          <p14:tracePt t="54044" x="2495550" y="3962400"/>
          <p14:tracePt t="54049" x="2589213" y="3814763"/>
          <p14:tracePt t="54060" x="2654300" y="3711575"/>
          <p14:tracePt t="54066" x="2700338" y="3619500"/>
          <p14:tracePt t="54073" x="2755900" y="3517900"/>
          <p14:tracePt t="54082" x="2867025" y="3294063"/>
          <p14:tracePt t="54097" x="2941638" y="3081338"/>
          <p14:tracePt t="54110" x="2968625" y="2970213"/>
          <p14:tracePt t="54111" x="2997200" y="2914650"/>
          <p14:tracePt t="54124" x="3016250" y="2857500"/>
          <p14:tracePt t="54129" x="3024188" y="2811463"/>
          <p14:tracePt t="54138" x="3024188" y="2755900"/>
          <p14:tracePt t="54144" x="3024188" y="2719388"/>
          <p14:tracePt t="54152" x="3024188" y="2700338"/>
          <p14:tracePt t="54160" x="3024188" y="2681288"/>
          <p14:tracePt t="54177" x="3024188" y="2673350"/>
          <p14:tracePt t="54181" x="3024188" y="2663825"/>
          <p14:tracePt t="54193" x="2959100" y="2635250"/>
          <p14:tracePt t="54203" x="2913063" y="2635250"/>
          <p14:tracePt t="54207" x="2838450" y="2635250"/>
          <p14:tracePt t="54219" x="2801938" y="2663825"/>
          <p14:tracePt t="54223" x="2736850" y="2690813"/>
          <p14:tracePt t="54233" x="2654300" y="2736850"/>
          <p14:tracePt t="54240" x="2598738" y="2784475"/>
          <p14:tracePt t="54247" x="2505075" y="2811463"/>
          <p14:tracePt t="54253" x="2420938" y="2876550"/>
          <p14:tracePt t="54262" x="2338388" y="2922588"/>
          <p14:tracePt t="54271" x="2263775" y="3006725"/>
          <p14:tracePt t="54277" x="2152650" y="3155950"/>
          <p14:tracePt t="54286" x="1957388" y="3424238"/>
          <p14:tracePt t="54298" x="1892300" y="3498850"/>
          <p14:tracePt t="54302" x="1846263" y="3581400"/>
          <p14:tracePt t="54312" x="1781175" y="3656013"/>
          <p14:tracePt t="54318" x="1754188" y="3759200"/>
          <p14:tracePt t="54327" x="1698625" y="3851275"/>
          <p14:tracePt t="54333" x="1689100" y="3906838"/>
          <p14:tracePt t="54343" x="1689100" y="3943350"/>
          <p14:tracePt t="54348" x="1670050" y="3990975"/>
          <p14:tracePt t="54356" x="1670050" y="4027488"/>
          <p14:tracePt t="54364" x="1670050" y="4064000"/>
          <p14:tracePt t="54370" x="1670050" y="4073525"/>
          <p14:tracePt t="54380" x="1670050" y="4092575"/>
          <p14:tracePt t="54394" x="1670050" y="4111625"/>
          <p14:tracePt t="54407" x="1689100" y="4111625"/>
          <p14:tracePt t="54413" x="1706563" y="4129088"/>
          <p14:tracePt t="54421" x="1744663" y="4157663"/>
          <p14:tracePt t="54427" x="1809750" y="4184650"/>
          <p14:tracePt t="54436" x="1911350" y="4203700"/>
          <p14:tracePt t="54443" x="2003425" y="4213225"/>
          <p14:tracePt t="54451" x="2116138" y="4232275"/>
          <p14:tracePt t="54458" x="2208213" y="4232275"/>
          <p14:tracePt t="54465" x="2273300" y="4232275"/>
          <p14:tracePt t="54475" x="2393950" y="4232275"/>
          <p14:tracePt t="54486" x="2439988" y="4232275"/>
          <p14:tracePt t="54490" x="2495550" y="4232275"/>
          <p14:tracePt t="54501" x="2533650" y="4232275"/>
          <p14:tracePt t="54506" x="2570163" y="4232275"/>
          <p14:tracePt t="54516" x="2589213" y="4222750"/>
          <p14:tracePt t="54521" x="2606675" y="4222750"/>
          <p14:tracePt t="54530" x="2635250" y="4222750"/>
          <p14:tracePt t="54537" x="2654300" y="4203700"/>
          <p14:tracePt t="54689" x="2654300" y="4232275"/>
          <p14:tracePt t="54704" x="2644775" y="4232275"/>
          <p14:tracePt t="54710" x="2644775" y="4241800"/>
          <p14:tracePt t="54719" x="2625725" y="4259263"/>
          <p14:tracePt t="54725" x="2598738" y="4268788"/>
          <p14:tracePt t="54732" x="2579688" y="4278313"/>
          <p14:tracePt t="54742" x="2570163" y="4287838"/>
          <p14:tracePt t="54749" x="2560638" y="4287838"/>
          <p14:tracePt t="54757" x="2551113" y="4305300"/>
          <p14:tracePt t="54772" x="2541588" y="4314825"/>
          <p14:tracePt t="54946" x="2570163" y="4305300"/>
          <p14:tracePt t="54958" x="2625725" y="4297363"/>
          <p14:tracePt t="54960" x="2681288" y="4287838"/>
          <p14:tracePt t="54973" x="2700338" y="4268788"/>
          <p14:tracePt t="54978" x="2765425" y="4259263"/>
          <p14:tracePt t="54987" x="2792413" y="4249738"/>
          <p14:tracePt t="54993" x="2838450" y="4232275"/>
          <p14:tracePt t="55001" x="2876550" y="4222750"/>
          <p14:tracePt t="55007" x="2903538" y="4222750"/>
          <p14:tracePt t="55016" x="2951163" y="4194175"/>
          <p14:tracePt t="55026" x="2978150" y="4184650"/>
          <p14:tracePt t="55031" x="2997200" y="4176713"/>
          <p14:tracePt t="55039" x="3071813" y="4138613"/>
          <p14:tracePt t="55053" x="3079750" y="4129088"/>
          <p14:tracePt t="55056" x="3117850" y="4102100"/>
          <p14:tracePt t="55067" x="3144838" y="4083050"/>
          <p14:tracePt t="55072" x="3154363" y="4083050"/>
          <p14:tracePt t="55081" x="3173413" y="4056063"/>
          <p14:tracePt t="55086" x="3192463" y="4037013"/>
          <p14:tracePt t="55096" x="3219450" y="4027488"/>
          <p14:tracePt t="55104" x="3248025" y="3990975"/>
          <p14:tracePt t="55110" x="3265488" y="3971925"/>
          <p14:tracePt t="55119" x="3303588" y="3935413"/>
          <p14:tracePt t="55125" x="3330575" y="3916363"/>
          <p14:tracePt t="55135" x="3376613" y="3879850"/>
          <p14:tracePt t="55149" x="3395663" y="3860800"/>
          <p14:tracePt t="55160" x="3414713" y="3851275"/>
          <p14:tracePt t="55165" x="3441700" y="3822700"/>
          <p14:tracePt t="55176" x="3441700" y="3814763"/>
          <p14:tracePt t="55181" x="3460750" y="3805238"/>
          <p14:tracePt t="55190" x="3489325" y="3776663"/>
          <p14:tracePt t="55198" x="3497263" y="3759200"/>
          <p14:tracePt t="55206" x="3525838" y="3730625"/>
          <p14:tracePt t="55211" x="3544888" y="3711575"/>
          <p14:tracePt t="55219" x="3554413" y="3684588"/>
          <p14:tracePt t="55229" x="3571875" y="3656013"/>
          <p14:tracePt t="55243" x="3581400" y="3638550"/>
          <p14:tracePt t="55255" x="3581400" y="3629025"/>
          <p14:tracePt t="55260" x="3600450" y="3609975"/>
          <p14:tracePt t="55276" x="3590925" y="3581400"/>
          <p14:tracePt t="55290" x="3590925" y="3573463"/>
          <p14:tracePt t="55298" x="3544888" y="3554413"/>
          <p14:tracePt t="55306" x="3489325" y="3508375"/>
          <p14:tracePt t="55314" x="3414713" y="3489325"/>
          <p14:tracePt t="55324" x="3182938" y="3405188"/>
          <p14:tracePt t="55338" x="2922588" y="3340100"/>
          <p14:tracePt t="55350" x="2765425" y="3284538"/>
          <p14:tracePt t="55353" x="2625725" y="3267075"/>
          <p14:tracePt t="55364" x="2495550" y="3248025"/>
          <p14:tracePt t="55370" x="2357438" y="3257550"/>
          <p14:tracePt t="55378" x="2244725" y="3257550"/>
          <p14:tracePt t="55384" x="2133600" y="3257550"/>
          <p14:tracePt t="55393" x="2041525" y="3257550"/>
          <p14:tracePt t="55401" x="1920875" y="3276600"/>
          <p14:tracePt t="55408" x="1836738" y="3276600"/>
          <p14:tracePt t="55415" x="1679575" y="3276600"/>
          <p14:tracePt t="55431" x="1577975" y="3276600"/>
          <p14:tracePt t="55444" x="1512888" y="3276600"/>
          <p14:tracePt t="55448" x="1474788" y="3276600"/>
          <p14:tracePt t="55458" x="1438275" y="3284538"/>
          <p14:tracePt t="55463" x="1363663" y="3303588"/>
          <p14:tracePt t="55473" x="1327150" y="3313113"/>
          <p14:tracePt t="55477" x="1289050" y="3322638"/>
          <p14:tracePt t="55487" x="1271588" y="3349625"/>
          <p14:tracePt t="55496" x="1243013" y="3359150"/>
          <p14:tracePt t="55501" x="1225550" y="3368675"/>
          <p14:tracePt t="55512" x="1196975" y="3405188"/>
          <p14:tracePt t="55524" x="1177925" y="3443288"/>
          <p14:tracePt t="55527" x="1160463" y="3460750"/>
          <p14:tracePt t="55539" x="1160463" y="3470275"/>
          <p14:tracePt t="55542" x="1160463" y="3498850"/>
          <p14:tracePt t="55553" x="1150938" y="3508375"/>
          <p14:tracePt t="55559" x="1150938" y="3525838"/>
          <p14:tracePt t="55567" x="1150938" y="3535363"/>
          <p14:tracePt t="55573" x="1150938" y="3544888"/>
          <p14:tracePt t="55583" x="1150938" y="3563938"/>
          <p14:tracePt t="55590" x="1131888" y="3581400"/>
          <p14:tracePt t="55597" x="1131888" y="3609975"/>
          <p14:tracePt t="55606" x="1131888" y="3675063"/>
          <p14:tracePt t="55622" x="1122363" y="3749675"/>
          <p14:tracePt t="55632" x="1122363" y="3795713"/>
          <p14:tracePt t="55637" x="1112838" y="3832225"/>
          <p14:tracePt t="55648" x="1112838" y="3870325"/>
          <p14:tracePt t="55652" x="1095375" y="3906838"/>
          <p14:tracePt t="55662" x="1095375" y="3925888"/>
          <p14:tracePt t="55668" x="1095375" y="3935413"/>
          <p14:tracePt t="55676" x="1095375" y="3943350"/>
          <p14:tracePt t="55684" x="1095375" y="3952875"/>
          <p14:tracePt t="55701" x="1095375" y="3971925"/>
          <p14:tracePt t="55810" x="1095375" y="3981450"/>
          <p14:tracePt t="55872" x="1095375" y="3990975"/>
          <p14:tracePt t="55879" x="1112838" y="3990975"/>
          <p14:tracePt t="55904" x="1122363" y="4000500"/>
          <p14:tracePt t="55915" x="1131888" y="4008438"/>
          <p14:tracePt t="55930" x="1141413" y="4017963"/>
          <p14:tracePt t="55934" x="1141413" y="4027488"/>
          <p14:tracePt t="55958" x="1150938" y="4056063"/>
          <p14:tracePt t="55966" x="1160463" y="4064000"/>
          <p14:tracePt t="55973" x="1168400" y="4073525"/>
          <p14:tracePt t="55982" x="1177925" y="4092575"/>
          <p14:tracePt t="55987" x="1187450" y="4111625"/>
          <p14:tracePt t="55997" x="1225550" y="4157663"/>
          <p14:tracePt t="56010" x="1233488" y="4194175"/>
          <p14:tracePt t="56014" x="1243013" y="4203700"/>
          <p14:tracePt t="56024" x="1252538" y="4241800"/>
          <p14:tracePt t="56029" x="1262063" y="4249738"/>
          <p14:tracePt t="56039" x="1289050" y="4287838"/>
          <p14:tracePt t="56045" x="1289050" y="4305300"/>
          <p14:tracePt t="56054" x="1298575" y="4314825"/>
          <p14:tracePt t="56061" x="1308100" y="4343400"/>
          <p14:tracePt t="56067" x="1317625" y="4352925"/>
          <p14:tracePt t="56076" x="1327150" y="4379913"/>
          <p14:tracePt t="56082" x="1327150" y="4398963"/>
          <p14:tracePt t="56155" x="1336675" y="4398963"/>
          <p14:tracePt t="56169" x="1344613" y="4398963"/>
          <p14:tracePt t="56176" x="1354138" y="4408488"/>
          <p14:tracePt t="56185" x="1363663" y="4408488"/>
          <p14:tracePt t="56198" x="1373188" y="4408488"/>
          <p14:tracePt t="56203" x="1382713" y="4408488"/>
          <p14:tracePt t="56212" x="1392238" y="4408488"/>
          <p14:tracePt t="56227" x="1419225" y="4408488"/>
          <p14:tracePt t="56235" x="1438275" y="4398963"/>
          <p14:tracePt t="56243" x="1457325" y="4389438"/>
          <p14:tracePt t="56256" x="1465263" y="4379913"/>
          <p14:tracePt t="56258" x="1484313" y="4370388"/>
          <p14:tracePt t="56270" x="1512888" y="4352925"/>
          <p14:tracePt t="56281" x="1549400" y="4343400"/>
          <p14:tracePt t="56292" x="1558925" y="4333875"/>
          <p14:tracePt t="56297" x="1568450" y="4324350"/>
          <p14:tracePt t="56307" x="1595438" y="4324350"/>
          <p14:tracePt t="56311" x="1604963" y="4324350"/>
          <p14:tracePt t="56322" x="1614488" y="4324350"/>
          <p14:tracePt t="56327" x="1633538" y="4324350"/>
          <p14:tracePt t="56337" x="1643063" y="4314825"/>
          <p14:tracePt t="56344" x="1651000" y="4314825"/>
          <p14:tracePt t="56351" x="1660525" y="4314825"/>
          <p14:tracePt t="56358" x="1670050" y="4305300"/>
          <p14:tracePt t="56365" x="1679575" y="4305300"/>
          <p14:tracePt t="56374" x="1706563" y="4305300"/>
          <p14:tracePt t="56386" x="1716088" y="4305300"/>
          <p14:tracePt t="56389" x="1735138" y="4297363"/>
          <p14:tracePt t="56406" x="1763713" y="4287838"/>
          <p14:tracePt t="56421" x="1781175" y="4287838"/>
          <p14:tracePt t="56437" x="1790700" y="4287838"/>
          <p14:tracePt t="56444" x="1800225" y="4287838"/>
          <p14:tracePt t="56453" x="1809750" y="4287838"/>
          <p14:tracePt t="56459" x="1819275" y="4287838"/>
          <p14:tracePt t="56469" x="1836738" y="4287838"/>
          <p14:tracePt t="56483" x="1846263" y="4287838"/>
          <p14:tracePt t="56499" x="1855788" y="4287838"/>
          <p14:tracePt t="56510" x="1865313" y="4287838"/>
          <p14:tracePt t="56590" x="1874838" y="4287838"/>
          <p14:tracePt t="56713" x="1882775" y="4287838"/>
          <p14:tracePt t="56751" x="1892300" y="4287838"/>
          <p14:tracePt t="56767" x="1911350" y="4287838"/>
          <p14:tracePt t="56778" x="1920875" y="4287838"/>
          <p14:tracePt t="56784" x="1947863" y="4287838"/>
          <p14:tracePt t="56793" x="1966913" y="4297363"/>
          <p14:tracePt t="56797" x="2003425" y="4297363"/>
          <p14:tracePt t="56808" x="2022475" y="4297363"/>
          <p14:tracePt t="56815" x="2078038" y="4297363"/>
          <p14:tracePt t="56822" x="2116138" y="4278313"/>
          <p14:tracePt t="56829" x="2162175" y="4278313"/>
          <p14:tracePt t="56836" x="2217738" y="4278313"/>
          <p14:tracePt t="56845" x="2309813" y="4268788"/>
          <p14:tracePt t="56859" x="2384425" y="4241800"/>
          <p14:tracePt t="56873" x="2420938" y="4241800"/>
          <p14:tracePt t="56877" x="2459038" y="4232275"/>
          <p14:tracePt t="56887" x="2495550" y="4222750"/>
          <p14:tracePt t="56892" x="2533650" y="4222750"/>
          <p14:tracePt t="56902" x="2570163" y="4203700"/>
          <p14:tracePt t="56908" x="2616200" y="4194175"/>
          <p14:tracePt t="56917" x="2654300" y="4184650"/>
          <p14:tracePt t="56923" x="2727325" y="4184650"/>
          <p14:tracePt t="56931" x="2755900" y="4167188"/>
          <p14:tracePt t="56938" x="2811463" y="4157663"/>
          <p14:tracePt t="56945" x="2847975" y="4129088"/>
          <p14:tracePt t="56956" x="2922588" y="4111625"/>
          <p14:tracePt t="56969" x="2941638" y="4111625"/>
          <p14:tracePt t="56971" x="2968625" y="4092575"/>
          <p14:tracePt t="56982" x="2987675" y="4083050"/>
          <p14:tracePt t="56986" x="2997200" y="4073525"/>
          <p14:tracePt t="56996" x="3016250" y="4064000"/>
          <p14:tracePt t="57004" x="3033713" y="4046538"/>
          <p14:tracePt t="57010" x="3071813" y="4017963"/>
          <p14:tracePt t="57017" x="3089275" y="3981450"/>
          <p14:tracePt t="57025" x="3117850" y="3971925"/>
          <p14:tracePt t="57033" x="3154363" y="3916363"/>
          <p14:tracePt t="57040" x="3163888" y="3887788"/>
          <p14:tracePt t="57050" x="3219450" y="3814763"/>
          <p14:tracePt t="57061" x="3248025" y="3805238"/>
          <p14:tracePt t="57063" x="3265488" y="3776663"/>
          <p14:tracePt t="57076" x="3275013" y="3767138"/>
          <p14:tracePt t="57079" x="3284538" y="3730625"/>
          <p14:tracePt t="57091" x="3294063" y="3721100"/>
          <p14:tracePt t="57096" x="3313113" y="3702050"/>
          <p14:tracePt t="57105" x="3321050" y="3694113"/>
          <p14:tracePt t="57112" x="3321050" y="3684588"/>
          <p14:tracePt t="57119" x="3321050" y="3665538"/>
          <p14:tracePt t="57134" x="3321050" y="3646488"/>
          <p14:tracePt t="57143" x="3321050" y="3638550"/>
          <p14:tracePt t="57159" x="3321050" y="3629025"/>
          <p14:tracePt t="57170" x="3321050" y="3619500"/>
          <p14:tracePt t="57184" x="3321050" y="3609975"/>
          <p14:tracePt t="57199" x="3313113" y="3609975"/>
          <p14:tracePt t="57206" x="3294063" y="3600450"/>
          <p14:tracePt t="57213" x="3275013" y="3573463"/>
          <p14:tracePt t="57221" x="3265488" y="3563938"/>
          <p14:tracePt t="57228" x="3257550" y="3563938"/>
          <p14:tracePt t="57238" x="3238500" y="3544888"/>
          <p14:tracePt t="57249" x="3219450" y="3544888"/>
          <p14:tracePt t="57264" x="3192463" y="3535363"/>
          <p14:tracePt t="57293" x="3182938" y="3525838"/>
          <p14:tracePt t="57300" x="3173413" y="3525838"/>
          <p14:tracePt t="57315" x="3163888" y="3525838"/>
          <p14:tracePt t="57322" x="3154363" y="3525838"/>
          <p14:tracePt t="57344" x="3144838" y="3517900"/>
          <p14:tracePt t="57347" x="3136900" y="3517900"/>
          <p14:tracePt t="57359" x="3127375" y="3517900"/>
          <p14:tracePt t="57363" x="3117850" y="3508375"/>
          <p14:tracePt t="57374" x="3108325" y="3508375"/>
          <p14:tracePt t="57379" x="3098800" y="3508375"/>
          <p14:tracePt t="57387" x="3079750" y="3498850"/>
          <p14:tracePt t="57395" x="3071813" y="3498850"/>
          <p14:tracePt t="57401" x="3052763" y="3489325"/>
          <p14:tracePt t="57409" x="3024188" y="3489325"/>
          <p14:tracePt t="57417" x="3006725" y="3470275"/>
          <p14:tracePt t="57428" x="2951163" y="3452813"/>
          <p14:tracePt t="57439" x="2922588" y="3443288"/>
          <p14:tracePt t="57442" x="2876550" y="3424238"/>
          <p14:tracePt t="57453" x="2820988" y="3414713"/>
          <p14:tracePt t="57458" x="2782888" y="3397250"/>
          <p14:tracePt t="57467" x="2727325" y="3378200"/>
          <p14:tracePt t="57475" x="2681288" y="3359150"/>
          <p14:tracePt t="57483" x="2644775" y="3349625"/>
          <p14:tracePt t="57487" x="2589213" y="3322638"/>
          <p14:tracePt t="57496" x="2551113" y="3294063"/>
          <p14:tracePt t="57505" x="2495550" y="3267075"/>
          <p14:tracePt t="57511" x="2459038" y="3257550"/>
          <p14:tracePt t="57521" x="2357438" y="3219450"/>
          <p14:tracePt t="57533" x="2319338" y="3192463"/>
          <p14:tracePt t="57535" x="2282825" y="3192463"/>
          <p14:tracePt t="57547" x="2227263" y="3163888"/>
          <p14:tracePt t="57552" x="2152650" y="3136900"/>
          <p14:tracePt t="57561" x="2097088" y="3108325"/>
          <p14:tracePt t="57568" x="2022475" y="3090863"/>
          <p14:tracePt t="57577" x="1976438" y="3081338"/>
          <p14:tracePt t="57583" x="1882775" y="3062288"/>
          <p14:tracePt t="57592" x="1827213" y="3052763"/>
          <p14:tracePt t="57600" x="1763713" y="3052763"/>
          <p14:tracePt t="57605" x="1670050" y="3052763"/>
          <p14:tracePt t="57616" x="1549400" y="3025775"/>
          <p14:tracePt t="57627" x="1493838" y="3025775"/>
          <p14:tracePt t="57631" x="1457325" y="3016250"/>
          <p14:tracePt t="57641" x="1419225" y="3016250"/>
          <p14:tracePt t="57646" x="1401763" y="3016250"/>
          <p14:tracePt t="57655" x="1363663" y="3016250"/>
          <p14:tracePt t="57662" x="1344613" y="3016250"/>
          <p14:tracePt t="57670" x="1308100" y="3016250"/>
          <p14:tracePt t="57677" x="1271588" y="3016250"/>
          <p14:tracePt t="57685" x="1252538" y="3043238"/>
          <p14:tracePt t="57692" x="1225550" y="3043238"/>
          <p14:tracePt t="57699" x="1206500" y="3062288"/>
          <p14:tracePt t="57710" x="1160463" y="3098800"/>
          <p14:tracePt t="57721" x="1122363" y="3136900"/>
          <p14:tracePt t="57724" x="1095375" y="3163888"/>
          <p14:tracePt t="57735" x="1085850" y="3182938"/>
          <p14:tracePt t="57740" x="1057275" y="3211513"/>
          <p14:tracePt t="57750" x="1030288" y="3248025"/>
          <p14:tracePt t="57756" x="1020763" y="3284538"/>
          <p14:tracePt t="57764" x="992188" y="3332163"/>
          <p14:tracePt t="57771" x="974725" y="3368675"/>
          <p14:tracePt t="57779" x="955675" y="3397250"/>
          <p14:tracePt t="57788" x="936625" y="3443288"/>
          <p14:tracePt t="57803" x="909638" y="3489325"/>
          <p14:tracePt t="57815" x="900113" y="3498850"/>
          <p14:tracePt t="57818" x="890588" y="3508375"/>
          <p14:tracePt t="57829" x="890588" y="3525838"/>
          <p14:tracePt t="57835" x="871538" y="3554413"/>
          <p14:tracePt t="57844" x="871538" y="3573463"/>
          <p14:tracePt t="57850" x="863600" y="3590925"/>
          <p14:tracePt t="57859" x="844550" y="3619500"/>
          <p14:tracePt t="57867" x="844550" y="3638550"/>
          <p14:tracePt t="57875" x="825500" y="3665538"/>
          <p14:tracePt t="57882" x="825500" y="3694113"/>
          <p14:tracePt t="57888" x="825500" y="3721100"/>
          <p14:tracePt t="57899" x="806450" y="3767138"/>
          <p14:tracePt t="57910" x="798513" y="3795713"/>
          <p14:tracePt t="57915" x="798513" y="3832225"/>
          <p14:tracePt t="57925" x="798513" y="3841750"/>
          <p14:tracePt t="57928" x="798513" y="3860800"/>
          <p14:tracePt t="57939" x="798513" y="3887788"/>
          <p14:tracePt t="57946" x="798513" y="3906838"/>
          <p14:tracePt t="57953" x="798513" y="3916363"/>
          <p14:tracePt t="57960" x="798513" y="3935413"/>
          <p14:tracePt t="57976" x="798513" y="3971925"/>
          <p14:tracePt t="57983" x="798513" y="3981450"/>
          <p14:tracePt t="57992" x="798513" y="4008438"/>
          <p14:tracePt t="58004" x="798513" y="4027488"/>
          <p14:tracePt t="58008" x="798513" y="4037013"/>
          <p14:tracePt t="58018" x="798513" y="4064000"/>
          <p14:tracePt t="58023" x="806450" y="4073525"/>
          <p14:tracePt t="58033" x="806450" y="4092575"/>
          <p14:tracePt t="58039" x="806450" y="4102100"/>
          <p14:tracePt t="58047" x="806450" y="4121150"/>
          <p14:tracePt t="58059" x="815975" y="4129088"/>
          <p14:tracePt t="58062" x="835025" y="4138613"/>
          <p14:tracePt t="58068" x="835025" y="4148138"/>
          <p14:tracePt t="58077" x="844550" y="4167188"/>
          <p14:tracePt t="58087" x="854075" y="4176713"/>
          <p14:tracePt t="58102" x="919163" y="4241800"/>
          <p14:tracePt t="58113" x="974725" y="4268788"/>
          <p14:tracePt t="58117" x="1030288" y="4297363"/>
          <p14:tracePt t="58127" x="1066800" y="4305300"/>
          <p14:tracePt t="58133" x="1122363" y="4333875"/>
          <p14:tracePt t="58142" x="1160463" y="4343400"/>
          <p14:tracePt t="58148" x="1216025" y="4389438"/>
          <p14:tracePt t="58157" x="1271588" y="4418013"/>
          <p14:tracePt t="58162" x="1298575" y="4418013"/>
          <p14:tracePt t="58170" x="1354138" y="4435475"/>
          <p14:tracePt t="58180" x="1428750" y="4454525"/>
          <p14:tracePt t="58196" x="1474788" y="4473575"/>
          <p14:tracePt t="58207" x="1512888" y="4491038"/>
          <p14:tracePt t="58212" x="1522413" y="4500563"/>
          <p14:tracePt t="58221" x="1549400" y="4510088"/>
          <p14:tracePt t="58228" x="1577975" y="4519613"/>
          <p14:tracePt t="58236" x="1614488" y="4529138"/>
          <p14:tracePt t="58242" x="1624013" y="4556125"/>
          <p14:tracePt t="58251" x="1643063" y="4565650"/>
          <p14:tracePt t="58259" x="1670050" y="4575175"/>
          <p14:tracePt t="58264" x="1689100" y="4584700"/>
          <p14:tracePt t="58276" x="1725613" y="4611688"/>
          <p14:tracePt t="58287" x="1744663" y="4621213"/>
          <p14:tracePt t="58290" x="1771650" y="4630738"/>
          <p14:tracePt t="58301" x="1790700" y="4640263"/>
          <p14:tracePt t="58307" x="1800225" y="4649788"/>
          <p14:tracePt t="58317" x="1819275" y="4659313"/>
          <p14:tracePt t="58321" x="1827213" y="4667250"/>
          <p14:tracePt t="58330" x="1836738" y="4667250"/>
          <p14:tracePt t="58337" x="1846263" y="4676775"/>
          <p14:tracePt t="58345" x="1855788" y="4676775"/>
          <p14:tracePt t="58351" x="1874838" y="4705350"/>
          <p14:tracePt t="58383" x="1882775" y="4705350"/>
          <p14:tracePt t="58410" x="1892300" y="4714875"/>
          <p14:tracePt t="58533" x="1865313" y="4686300"/>
          <p14:tracePt t="58538" x="1855788" y="4667250"/>
          <p14:tracePt t="58549" x="1846263" y="4649788"/>
          <p14:tracePt t="58556" x="1836738" y="4621213"/>
          <p14:tracePt t="58562" x="1809750" y="4565650"/>
          <p14:tracePt t="58572" x="1790700" y="4481513"/>
          <p14:tracePt t="58584" x="1781175" y="4425950"/>
          <p14:tracePt t="58587" x="1781175" y="4418013"/>
          <p14:tracePt t="58599" x="1781175" y="4379913"/>
          <p14:tracePt t="58601" x="1781175" y="4370388"/>
          <p14:tracePt t="58613" x="1781175" y="4360863"/>
          <p14:tracePt t="58619" x="1781175" y="4352925"/>
          <p14:tracePt t="58628" x="1771650" y="4343400"/>
          <p14:tracePt t="58636" x="1771650" y="4333875"/>
          <p14:tracePt t="58649" x="1763713" y="4305300"/>
          <p14:tracePt t="58666" x="1754188" y="4287838"/>
          <p14:tracePt t="58678" x="1744663" y="4268788"/>
          <p14:tracePt t="58680" x="1735138" y="4268788"/>
          <p14:tracePt t="58693" x="1735138" y="4249738"/>
          <p14:tracePt t="58698" x="1725613" y="4249738"/>
          <p14:tracePt t="58708" x="1716088" y="4232275"/>
          <p14:tracePt t="58713" x="1689100" y="4213225"/>
          <p14:tracePt t="58722" x="1679575" y="4203700"/>
          <p14:tracePt t="58728" x="1660525" y="4184650"/>
          <p14:tracePt t="58736" x="1651000" y="4176713"/>
          <p14:tracePt t="58745" x="1614488" y="4157663"/>
          <p14:tracePt t="58751" x="1595438" y="4138613"/>
          <p14:tracePt t="58760" x="1530350" y="4129088"/>
          <p14:tracePt t="58772" x="1503363" y="4129088"/>
          <p14:tracePt t="58775" x="1465263" y="4121150"/>
          <p14:tracePt t="58787" x="1428750" y="4121150"/>
          <p14:tracePt t="58791" x="1392238" y="4121150"/>
          <p14:tracePt t="58802" x="1354138" y="4121150"/>
          <p14:tracePt t="58806" x="1317625" y="4129088"/>
          <p14:tracePt t="58817" x="1298575" y="4129088"/>
          <p14:tracePt t="58822" x="1271588" y="4129088"/>
          <p14:tracePt t="58832" x="1252538" y="4148138"/>
          <p14:tracePt t="58839" x="1233488" y="4157663"/>
          <p14:tracePt t="58845" x="1206500" y="4157663"/>
          <p14:tracePt t="58855" x="1177925" y="4167188"/>
          <p14:tracePt t="58867" x="1177925" y="4176713"/>
          <p14:tracePt t="58871" x="1160463" y="4176713"/>
          <p14:tracePt t="58886" x="1150938" y="4184650"/>
          <p14:tracePt t="58896" x="1141413" y="4184650"/>
          <p14:tracePt t="58911" x="1141413" y="4194175"/>
          <p14:tracePt t="58925" x="1131888" y="4203700"/>
          <p14:tracePt t="58932" x="1122363" y="4213225"/>
          <p14:tracePt t="58949" x="1112838" y="4232275"/>
          <p14:tracePt t="58961" x="1112838" y="4241800"/>
          <p14:tracePt t="58963" x="1104900" y="4249738"/>
          <p14:tracePt t="58976" x="1104900" y="4259263"/>
          <p14:tracePt t="58980" x="1104900" y="4268788"/>
          <p14:tracePt t="59010" x="1104900" y="4287838"/>
          <p14:tracePt t="59034" x="1104900" y="4297363"/>
          <p14:tracePt t="59060" x="1112838" y="4297363"/>
          <p14:tracePt t="59070" x="1122363" y="4305300"/>
          <p14:tracePt t="59074" x="1131888" y="4314825"/>
          <p14:tracePt t="59085" x="1150938" y="4324350"/>
          <p14:tracePt t="59090" x="1150938" y="4333875"/>
          <p14:tracePt t="59099" x="1168400" y="4333875"/>
          <p14:tracePt t="59107" x="1177925" y="4333875"/>
          <p14:tracePt t="59114" x="1196975" y="4343400"/>
          <p14:tracePt t="59122" x="1206500" y="4352925"/>
          <p14:tracePt t="59127" x="1216025" y="4360863"/>
          <p14:tracePt t="59138" x="1243013" y="4360863"/>
          <p14:tracePt t="59152" x="1262063" y="4370388"/>
          <p14:tracePt t="59168" x="1281113" y="4379913"/>
          <p14:tracePt t="59183" x="1298575" y="4379913"/>
          <p14:tracePt t="59208" x="1308100" y="4389438"/>
          <p14:tracePt t="59217" x="1317625" y="4398963"/>
          <p14:tracePt t="59222" x="1336675" y="4398963"/>
          <p14:tracePt t="59232" x="1344613" y="4398963"/>
          <p14:tracePt t="59243" x="1354138" y="4408488"/>
          <p14:tracePt t="59247" x="1363663" y="4408488"/>
          <p14:tracePt t="59258" x="1373188" y="4418013"/>
          <p14:tracePt t="59263" x="1382713" y="4418013"/>
          <p14:tracePt t="59274" x="1392238" y="4418013"/>
          <p14:tracePt t="59288" x="1409700" y="4425950"/>
          <p14:tracePt t="59292" x="1409700" y="4435475"/>
          <p14:tracePt t="59301" x="1428750" y="4435475"/>
          <p14:tracePt t="59311" x="1428750" y="4445000"/>
          <p14:tracePt t="59317" x="1447800" y="4445000"/>
          <p14:tracePt t="59327" x="1465263" y="4464050"/>
          <p14:tracePt t="59338" x="1474788" y="4473575"/>
          <p14:tracePt t="59341" x="1503363" y="4491038"/>
          <p14:tracePt t="59353" x="1512888" y="4500563"/>
          <p14:tracePt t="59358" x="1522413" y="4500563"/>
          <p14:tracePt t="59368" x="1539875" y="4510088"/>
          <p14:tracePt t="59372" x="1549400" y="4510088"/>
          <p14:tracePt t="59382" x="1558925" y="4519613"/>
          <p14:tracePt t="59388" x="1577975" y="4519613"/>
          <p14:tracePt t="59397" x="1585913" y="4529138"/>
          <p14:tracePt t="59405" x="1595438" y="4529138"/>
          <p14:tracePt t="59411" x="1604963" y="4529138"/>
          <p14:tracePt t="59420" x="1633538" y="4538663"/>
          <p14:tracePt t="59436" x="1651000" y="4546600"/>
          <p14:tracePt t="59447" x="1679575" y="4546600"/>
          <p14:tracePt t="59449" x="1698625" y="4546600"/>
          <p14:tracePt t="59461" x="1706563" y="4546600"/>
          <p14:tracePt t="59466" x="1725613" y="4556125"/>
          <p14:tracePt t="59477" x="1744663" y="4556125"/>
          <p14:tracePt t="59483" x="1771650" y="4556125"/>
          <p14:tracePt t="59491" x="1781175" y="4556125"/>
          <p14:tracePt t="59498" x="1790700" y="4565650"/>
          <p14:tracePt t="59505" x="1809750" y="4565650"/>
          <p14:tracePt t="59515" x="1836738" y="4575175"/>
          <p14:tracePt t="59526" x="1846263" y="4575175"/>
          <p14:tracePt t="59528" x="1874838" y="4575175"/>
          <p14:tracePt t="59541" x="1892300" y="4584700"/>
          <p14:tracePt t="59545" x="1901825" y="4584700"/>
          <p14:tracePt t="59556" x="1920875" y="4594225"/>
          <p14:tracePt t="59561" x="1947863" y="4611688"/>
          <p14:tracePt t="59570" x="1966913" y="4621213"/>
          <p14:tracePt t="59577" x="1995488" y="4630738"/>
          <p14:tracePt t="59585" x="2012950" y="4640263"/>
          <p14:tracePt t="59592" x="2051050" y="4640263"/>
          <p14:tracePt t="59599" x="2068513" y="4649788"/>
          <p14:tracePt t="59607" x="2097088" y="4667250"/>
          <p14:tracePt t="59614" x="2116138" y="4667250"/>
          <p14:tracePt t="59624" x="2152650" y="4686300"/>
          <p14:tracePt t="59635" x="2162175" y="4695825"/>
          <p14:tracePt t="59639" x="2181225" y="4695825"/>
          <p14:tracePt t="59650" x="2189163" y="4705350"/>
          <p14:tracePt t="59655" x="2198688" y="4705350"/>
          <p14:tracePt t="59679" x="2217738" y="4705350"/>
          <p14:tracePt t="59686" x="2227263" y="4714875"/>
          <p14:tracePt t="59733" x="2681288" y="4751388"/>
          <p14:tracePt t="59748" x="2709863" y="4751388"/>
          <p14:tracePt t="59764" x="2719388" y="4741863"/>
          <p14:tracePt t="59773" x="2727325" y="4732338"/>
          <p14:tracePt t="59781" x="2736850" y="4732338"/>
          <p14:tracePt t="59788" x="2746375" y="4722813"/>
          <p14:tracePt t="59795" x="2755900" y="4714875"/>
          <p14:tracePt t="59802" x="2765425" y="4705350"/>
          <p14:tracePt t="59813" x="2792413" y="4695825"/>
          <p14:tracePt t="59825" x="2801938" y="4686300"/>
          <p14:tracePt t="59828" x="2820988" y="4686300"/>
          <p14:tracePt t="59839" x="2830513" y="4676775"/>
          <p14:tracePt t="59853" x="2847975" y="4667250"/>
          <p14:tracePt t="59858" x="2867025" y="4667250"/>
          <p14:tracePt t="59868" x="2876550" y="4659313"/>
          <p14:tracePt t="59882" x="2895600" y="4659313"/>
          <p14:tracePt t="59896" x="2913063" y="4649788"/>
          <p14:tracePt t="59908" x="2941638" y="4630738"/>
          <p14:tracePt t="59922" x="2959100" y="4630738"/>
          <p14:tracePt t="59933" x="2968625" y="4630738"/>
          <p14:tracePt t="59937" x="2987675" y="4630738"/>
          <p14:tracePt t="59947" x="2987675" y="4621213"/>
          <p14:tracePt t="59953" x="3006725" y="4621213"/>
          <p14:tracePt t="59961" x="3016250" y="4621213"/>
          <p14:tracePt t="59969" x="3024188" y="4621213"/>
          <p14:tracePt t="59976" x="3052763" y="4611688"/>
          <p14:tracePt t="59984" x="3071813" y="4611688"/>
          <p14:tracePt t="59991" x="3089275" y="4611688"/>
          <p14:tracePt t="60000" x="3127375" y="4611688"/>
          <p14:tracePt t="60013" x="3136900" y="4602163"/>
          <p14:tracePt t="60017" x="3144838" y="4602163"/>
          <p14:tracePt t="60027" x="3154363" y="4602163"/>
          <p14:tracePt t="60111" x="3173413" y="4584700"/>
          <p14:tracePt t="60126" x="3173413" y="4575175"/>
          <p14:tracePt t="60136" x="3173413" y="4565650"/>
          <p14:tracePt t="60139" x="3173413" y="4556125"/>
          <p14:tracePt t="60151" x="3173413" y="4546600"/>
          <p14:tracePt t="60156" x="3173413" y="4538663"/>
          <p14:tracePt t="60166" x="3173413" y="4510088"/>
          <p14:tracePt t="60172" x="3163888" y="4500563"/>
          <p14:tracePt t="60179" x="3136900" y="4473575"/>
          <p14:tracePt t="60189" x="3071813" y="4389438"/>
          <p14:tracePt t="60201" x="3016250" y="4352925"/>
          <p14:tracePt t="60203" x="2978150" y="4324350"/>
          <p14:tracePt t="60215" x="2959100" y="4305300"/>
          <p14:tracePt t="60218" x="2903538" y="4278313"/>
          <p14:tracePt t="60230" x="2867025" y="4249738"/>
          <p14:tracePt t="60234" x="2830513" y="4241800"/>
          <p14:tracePt t="60245" x="2782888" y="4222750"/>
          <p14:tracePt t="60252" x="2727325" y="4203700"/>
          <p14:tracePt t="60260" x="2671763" y="4184650"/>
          <p14:tracePt t="60267" x="2625725" y="4176713"/>
          <p14:tracePt t="60275" x="2570163" y="4148138"/>
          <p14:tracePt t="60283" x="2420938" y="4129088"/>
          <p14:tracePt t="60299" x="2319338" y="4121150"/>
          <p14:tracePt t="60310" x="2236788" y="4121150"/>
          <p14:tracePt t="60315" x="2189163" y="4102100"/>
          <p14:tracePt t="60324" x="2133600" y="4102100"/>
          <p14:tracePt t="60329" x="2087563" y="4092575"/>
          <p14:tracePt t="60339" x="2032000" y="4092575"/>
          <p14:tracePt t="60345" x="1966913" y="4092575"/>
          <p14:tracePt t="60353" x="1930400" y="4083050"/>
          <p14:tracePt t="60361" x="1901825" y="4083050"/>
          <p14:tracePt t="60368" x="1846263" y="4083050"/>
          <p14:tracePt t="60376" x="1809750" y="4083050"/>
          <p14:tracePt t="60383" x="1771650" y="4092575"/>
          <p14:tracePt t="60392" x="1698625" y="4129088"/>
          <p14:tracePt t="60404" x="1660525" y="4157663"/>
          <p14:tracePt t="60408" x="1604963" y="4184650"/>
          <p14:tracePt t="60418" x="1558925" y="4213225"/>
          <p14:tracePt t="60423" x="1512888" y="4249738"/>
          <p14:tracePt t="60435" x="1474788" y="4287838"/>
          <p14:tracePt t="60439" x="1438275" y="4314825"/>
          <p14:tracePt t="60449" x="1363663" y="4408488"/>
          <p14:tracePt t="60455" x="1336675" y="4445000"/>
          <p14:tracePt t="60462" x="1317625" y="4481513"/>
          <p14:tracePt t="60469" x="1289050" y="4519613"/>
          <p14:tracePt t="60476" x="1262063" y="4575175"/>
          <p14:tracePt t="60488" x="1243013" y="4621213"/>
          <p14:tracePt t="60499" x="1225550" y="4640263"/>
          <p14:tracePt t="60502" x="1216025" y="4649788"/>
          <p14:tracePt t="60513" x="1216025" y="4667250"/>
          <p14:tracePt t="60518" x="1206500" y="4695825"/>
          <p14:tracePt t="60527" x="1206500" y="4705350"/>
          <p14:tracePt t="60533" x="1206500" y="4722813"/>
          <p14:tracePt t="60542" x="1206500" y="4741863"/>
          <p14:tracePt t="60550" x="1206500" y="4760913"/>
          <p14:tracePt t="60558" x="1206500" y="4787900"/>
          <p14:tracePt t="60571" x="1206500" y="4797425"/>
          <p14:tracePt t="60593" x="1206500" y="4806950"/>
          <p14:tracePt t="60637" x="1206500" y="4816475"/>
          <p14:tracePt t="60659" x="1216025" y="4816475"/>
          <p14:tracePt t="60665" x="1225550" y="4826000"/>
          <p14:tracePt t="60676" x="1243013" y="4835525"/>
          <p14:tracePt t="60691" x="1252538" y="4835525"/>
          <p14:tracePt t="60701" x="1262063" y="4835525"/>
          <p14:tracePt t="60716" x="1271588" y="4835525"/>
          <p14:tracePt t="60723" x="1281113" y="4835525"/>
          <p14:tracePt t="60738" x="1289050" y="4835525"/>
          <p14:tracePt t="60745" x="1298575" y="4835525"/>
          <p14:tracePt t="60770" x="1317625" y="4835525"/>
          <p14:tracePt t="60796" x="1327150" y="4835525"/>
          <p14:tracePt t="60802" x="1354138" y="4835525"/>
          <p14:tracePt t="60824" x="1363663" y="4835525"/>
          <p14:tracePt t="60832" x="1373188" y="4835525"/>
          <p14:tracePt t="60863" x="1382713" y="4835525"/>
          <p14:tracePt t="60875" x="1392238" y="4835525"/>
          <p14:tracePt t="60895" x="1401763" y="4835525"/>
          <p14:tracePt t="60905" x="1409700" y="4835525"/>
          <p14:tracePt t="60941" x="1419225" y="4835525"/>
          <p14:tracePt t="60958" x="1428750" y="4835525"/>
          <p14:tracePt t="61013" x="1438275" y="4835525"/>
          <p14:tracePt t="61042" x="1447800" y="4835525"/>
          <p14:tracePt t="61231" x="1457325" y="4835525"/>
          <p14:tracePt t="61288" x="1465263" y="4835525"/>
          <p14:tracePt t="61349" x="1474788" y="4835525"/>
          <p14:tracePt t="61364" x="1493838" y="4835525"/>
          <p14:tracePt t="61391" x="1512888" y="4826000"/>
          <p14:tracePt t="61396" x="1522413" y="4826000"/>
          <p14:tracePt t="61405" x="1530350" y="4826000"/>
          <p14:tracePt t="61413" x="1558925" y="4826000"/>
          <p14:tracePt t="61419" x="1577975" y="4826000"/>
          <p14:tracePt t="61430" x="1651000" y="4826000"/>
          <p14:tracePt t="61445" x="1716088" y="4826000"/>
          <p14:tracePt t="61455" x="1754188" y="4835525"/>
          <p14:tracePt t="61458" x="1781175" y="4852988"/>
          <p14:tracePt t="61470" x="1827213" y="4862513"/>
          <p14:tracePt t="61476" x="1855788" y="4872038"/>
          <p14:tracePt t="61484" x="1892300" y="4891088"/>
          <p14:tracePt t="61490" x="1911350" y="4891088"/>
          <p14:tracePt t="61499" x="1947863" y="4900613"/>
          <p14:tracePt t="61505" x="1985963" y="4908550"/>
          <p14:tracePt t="61513" x="2003425" y="4908550"/>
          <p14:tracePt t="61524" x="2051050" y="4908550"/>
          <p14:tracePt t="61538" x="2078038" y="4908550"/>
          <p14:tracePt t="61550" x="2087563" y="4908550"/>
          <p14:tracePt t="61554" x="2106613" y="4908550"/>
          <p14:tracePt t="61564" x="2133600" y="4900613"/>
          <p14:tracePt t="61569" x="2143125" y="4900613"/>
          <p14:tracePt t="61580" x="2152650" y="4900613"/>
          <p14:tracePt t="61585" x="2162175" y="4891088"/>
          <p14:tracePt t="61594" x="2181225" y="4891088"/>
          <p14:tracePt t="61602" x="2181225" y="4881563"/>
          <p14:tracePt t="61608" x="2189163" y="4881563"/>
          <p14:tracePt t="61617" x="2198688" y="4881563"/>
          <p14:tracePt t="61632" x="2208213" y="4881563"/>
          <p14:tracePt t="61645" x="2217738" y="4872038"/>
          <p14:tracePt t="61664" x="2217738" y="4862513"/>
          <p14:tracePt t="61673" x="2227263" y="4852988"/>
          <p14:tracePt t="61688" x="2254250" y="4843463"/>
          <p14:tracePt t="61702" x="2254250" y="4835525"/>
          <p14:tracePt t="61713" x="2254250" y="4816475"/>
          <p14:tracePt t="61724" x="2254250" y="4806950"/>
          <p14:tracePt t="61728" x="2254250" y="4797425"/>
          <p14:tracePt t="61739" x="2244725" y="4787900"/>
          <p14:tracePt t="61742" x="2244725" y="4779963"/>
          <p14:tracePt t="61754" x="2236788" y="4770438"/>
          <p14:tracePt t="61760" x="2227263" y="4760913"/>
          <p14:tracePt t="61766" x="2171700" y="4714875"/>
          <p14:tracePt t="61772" x="2097088" y="4686300"/>
          <p14:tracePt t="61781" x="1976438" y="4659313"/>
          <p14:tracePt t="61788" x="1882775" y="4640263"/>
          <p14:tracePt t="61797" x="1790700" y="4621213"/>
          <p14:tracePt t="61806" x="1643063" y="4611688"/>
          <p14:tracePt t="61822" x="1503363" y="4611688"/>
          <p14:tracePt t="61833" x="1438275" y="4611688"/>
          <p14:tracePt t="61835" x="1382713" y="4630738"/>
          <p14:tracePt t="61847" x="1336675" y="4630738"/>
          <p14:tracePt t="61852" x="1281113" y="4630738"/>
          <p14:tracePt t="61862" x="1233488" y="4640263"/>
          <p14:tracePt t="61868" x="1187450" y="4640263"/>
          <p14:tracePt t="61876" x="1131888" y="4649788"/>
          <p14:tracePt t="61883" x="1085850" y="4649788"/>
          <p14:tracePt t="61891" x="1047750" y="4649788"/>
          <p14:tracePt t="61898" x="1030288" y="4649788"/>
          <p14:tracePt t="61906" x="1001713" y="4667250"/>
          <p14:tracePt t="61915" x="984250" y="4667250"/>
          <p14:tracePt t="61927" x="955675" y="4667250"/>
          <p14:tracePt t="61942" x="955675" y="4676775"/>
          <p14:tracePt t="61946" x="936625" y="4686300"/>
          <p14:tracePt t="61955" x="927100" y="4686300"/>
          <p14:tracePt t="61962" x="919163" y="4695825"/>
          <p14:tracePt t="61971" x="900113" y="4714875"/>
          <p14:tracePt t="61976" x="871538" y="4741863"/>
          <p14:tracePt t="61986" x="835025" y="4806950"/>
          <p14:tracePt t="61994" x="806450" y="4835525"/>
          <p14:tracePt t="61999" x="779463" y="4891088"/>
          <p14:tracePt t="62009" x="723900" y="5002213"/>
          <p14:tracePt t="62021" x="714375" y="5048250"/>
          <p14:tracePt t="62026" x="704850" y="5084763"/>
          <p14:tracePt t="62035" x="677863" y="5122863"/>
          <p14:tracePt t="62041" x="658813" y="5178425"/>
          <p14:tracePt t="62050" x="658813" y="5197475"/>
          <p14:tracePt t="62056" x="658813" y="5214938"/>
          <p14:tracePt t="62065" x="649288" y="5224463"/>
          <p14:tracePt t="62072" x="649288" y="5243513"/>
          <p14:tracePt t="62080" x="639763" y="5270500"/>
          <p14:tracePt t="62088" x="639763" y="5280025"/>
          <p14:tracePt t="62095" x="639763" y="5299075"/>
          <p14:tracePt t="62103" x="639763" y="5318125"/>
          <p14:tracePt t="62115" x="639763" y="5326063"/>
          <p14:tracePt t="62118" x="639763" y="5335588"/>
          <p14:tracePt t="62130" x="639763" y="5345113"/>
          <p14:tracePt t="62135" x="639763" y="5354638"/>
          <p14:tracePt t="62150" x="639763" y="5364163"/>
          <p14:tracePt t="62159" x="639763" y="5373688"/>
          <p14:tracePt t="62166" x="649288" y="5373688"/>
          <p14:tracePt t="62174" x="649288" y="5383213"/>
          <p14:tracePt t="62181" x="649288" y="5391150"/>
          <p14:tracePt t="62198" x="658813" y="5410200"/>
          <p14:tracePt t="62213" x="677863" y="5438775"/>
          <p14:tracePt t="62224" x="677863" y="5446713"/>
          <p14:tracePt t="62230" x="695325" y="5465763"/>
          <p14:tracePt t="62239" x="704850" y="5465763"/>
          <p14:tracePt t="62268" x="714375" y="5484813"/>
          <p14:tracePt t="62275" x="723900" y="5484813"/>
          <p14:tracePt t="62282" x="742950" y="5494338"/>
          <p14:tracePt t="62291" x="760413" y="5511800"/>
          <p14:tracePt t="62297" x="769938" y="5511800"/>
          <p14:tracePt t="62309" x="815975" y="5530850"/>
          <p14:tracePt t="62319" x="835025" y="5530850"/>
          <p14:tracePt t="62321" x="871538" y="5540375"/>
          <p14:tracePt t="62333" x="881063" y="5540375"/>
          <p14:tracePt t="62338" x="900113" y="5540375"/>
          <p14:tracePt t="62347" x="927100" y="5540375"/>
          <p14:tracePt t="62355" x="946150" y="5540375"/>
          <p14:tracePt t="62363" x="965200" y="5540375"/>
          <p14:tracePt t="62371" x="992188" y="5540375"/>
          <p14:tracePt t="62376" x="1001713" y="5540375"/>
          <p14:tracePt t="62387" x="1039813" y="5540375"/>
          <p14:tracePt t="62401" x="1057275" y="5540375"/>
          <p14:tracePt t="62413" x="1085850" y="5540375"/>
          <p14:tracePt t="62417" x="1095375" y="5540375"/>
          <p14:tracePt t="62428" x="1104900" y="5540375"/>
          <p14:tracePt t="62433" x="1122363" y="5540375"/>
          <p14:tracePt t="62456" x="1141413" y="5540375"/>
          <p14:tracePt t="62471" x="1150938" y="5530850"/>
          <p14:tracePt t="62481" x="1160463" y="5530850"/>
          <p14:tracePt t="62496" x="1168400" y="5521325"/>
          <p14:tracePt t="62507" x="1187450" y="5521325"/>
          <p14:tracePt t="62512" x="1196975" y="5521325"/>
          <p14:tracePt t="62565" x="1206500" y="5521325"/>
          <p14:tracePt t="62574" x="1216025" y="5521325"/>
          <p14:tracePt t="62616" x="1233488" y="5521325"/>
          <p14:tracePt t="62631" x="1243013" y="5511800"/>
          <p14:tracePt t="62645" x="1252538" y="5511800"/>
          <p14:tracePt t="62660" x="1271588" y="5511800"/>
          <p14:tracePt t="62674" x="1289050" y="5511800"/>
          <p14:tracePt t="62683" x="1298575" y="5511800"/>
          <p14:tracePt t="62695" x="1308100" y="5511800"/>
          <p14:tracePt t="62715" x="1317625" y="5511800"/>
          <p14:tracePt t="62729" x="1327150" y="5511800"/>
          <p14:tracePt t="62833" x="1336675" y="5511800"/>
          <p14:tracePt t="62848" x="1354138" y="5511800"/>
          <p14:tracePt t="62869" x="1354138" y="5503863"/>
          <p14:tracePt t="62885" x="1373188" y="5494338"/>
          <p14:tracePt t="62899" x="1373188" y="5484813"/>
          <p14:tracePt t="62903" x="1382713" y="5484813"/>
          <p14:tracePt t="62936" x="1392238" y="5475288"/>
          <p14:tracePt t="62943" x="1392238" y="5465763"/>
          <p14:tracePt t="62957" x="1401763" y="5465763"/>
          <p14:tracePt t="62966" x="1401763" y="5456238"/>
          <p14:tracePt t="62993" x="1409700" y="5446713"/>
          <p14:tracePt t="62998" x="1419225" y="5438775"/>
          <p14:tracePt t="63022" x="1428750" y="5429250"/>
          <p14:tracePt t="63029" x="1428750" y="5419725"/>
          <p14:tracePt t="63037" x="1447800" y="5410200"/>
          <p14:tracePt t="63051" x="1457325" y="5400675"/>
          <p14:tracePt t="63061" x="1474788" y="5383213"/>
          <p14:tracePt t="63077" x="1484313" y="5364163"/>
          <p14:tracePt t="63091" x="1493838" y="5354638"/>
          <p14:tracePt t="63124" x="1522413" y="5335588"/>
          <p14:tracePt t="63131" x="1530350" y="5335588"/>
          <p14:tracePt t="63139" x="1539875" y="5318125"/>
          <p14:tracePt t="63154" x="1558925" y="5289550"/>
          <p14:tracePt t="63167" x="1568450" y="5280025"/>
          <p14:tracePt t="63172" x="1577975" y="5262563"/>
          <p14:tracePt t="63182" x="1585913" y="5224463"/>
          <p14:tracePt t="63187" x="1595438" y="5214938"/>
          <p14:tracePt t="63197" x="1604963" y="5187950"/>
          <p14:tracePt t="63201" x="1604963" y="5168900"/>
          <p14:tracePt t="63210" x="1633538" y="5141913"/>
          <p14:tracePt t="63218" x="1633538" y="5113338"/>
          <p14:tracePt t="63225" x="1633538" y="5103813"/>
          <p14:tracePt t="63233" x="1651000" y="5029200"/>
          <p14:tracePt t="63250" x="1651000" y="4956175"/>
          <p14:tracePt t="63261" x="1670050" y="4908550"/>
          <p14:tracePt t="63265" x="1670050" y="4872038"/>
          <p14:tracePt t="63276" x="1679575" y="4797425"/>
          <p14:tracePt t="63281" x="1679575" y="4751388"/>
          <p14:tracePt t="63290" x="1679575" y="4705350"/>
          <p14:tracePt t="63296" x="1679575" y="4649788"/>
          <p14:tracePt t="63305" x="1679575" y="4602163"/>
          <p14:tracePt t="63312" x="1698625" y="4546600"/>
          <p14:tracePt t="63320" x="1698625" y="4500563"/>
          <p14:tracePt t="63329" x="1698625" y="4464050"/>
          <p14:tracePt t="63334" x="1698625" y="4425950"/>
          <p14:tracePt t="63344" x="1689100" y="4379913"/>
          <p14:tracePt t="63355" x="1689100" y="4360863"/>
          <p14:tracePt t="63359" x="1689100" y="4343400"/>
          <p14:tracePt t="63370" x="1689100" y="4324350"/>
          <p14:tracePt t="63374" x="1689100" y="4297363"/>
          <p14:tracePt t="63385" x="1689100" y="4249738"/>
          <p14:tracePt t="63390" x="1689100" y="4194175"/>
          <p14:tracePt t="63399" x="1679575" y="4167188"/>
          <p14:tracePt t="63406" x="1670050" y="4111625"/>
          <p14:tracePt t="63413" x="1651000" y="4073525"/>
          <p14:tracePt t="63423" x="1643063" y="4017963"/>
          <p14:tracePt t="63437" x="1595438" y="3925888"/>
          <p14:tracePt t="63450" x="1595438" y="3906838"/>
          <p14:tracePt t="63455" x="1568450" y="3887788"/>
          <p14:tracePt t="63464" x="1558925" y="3870325"/>
          <p14:tracePt t="63469" x="1549400" y="3851275"/>
          <p14:tracePt t="63479" x="1503363" y="3795713"/>
          <p14:tracePt t="63484" x="1493838" y="3786188"/>
          <p14:tracePt t="63494" x="1465263" y="3749675"/>
          <p14:tracePt t="63502" x="1457325" y="3740150"/>
          <p14:tracePt t="63508" x="1428750" y="3721100"/>
          <p14:tracePt t="63518" x="1382713" y="3675063"/>
          <p14:tracePt t="63532" x="1336675" y="3638550"/>
          <p14:tracePt t="63544" x="1317625" y="3629025"/>
          <p14:tracePt t="63549" x="1289050" y="3629025"/>
          <p14:tracePt t="63558" x="1289050" y="3619500"/>
          <p14:tracePt t="63562" x="1271588" y="3609975"/>
          <p14:tracePt t="63578" x="1262063" y="3609975"/>
          <p14:tracePt t="63588" x="1252538" y="3609975"/>
          <p14:tracePt t="63611" x="1233488" y="3609975"/>
          <p14:tracePt t="63625" x="1225550" y="3609975"/>
          <p14:tracePt t="63673" x="1216025" y="3619500"/>
          <p14:tracePt t="63689" x="1216025" y="3629025"/>
          <p14:tracePt t="63697" x="1206500" y="3638550"/>
          <p14:tracePt t="63706" x="1196975" y="3638550"/>
          <p14:tracePt t="63718" x="1196975" y="3646488"/>
          <p14:tracePt t="63733" x="1196975" y="3656013"/>
          <p14:tracePt t="63766" x="1196975" y="3665538"/>
          <p14:tracePt t="63791" x="1196975" y="3675063"/>
          <p14:tracePt t="63815" x="1196975" y="3684588"/>
          <p14:tracePt t="63826" x="1187450" y="3694113"/>
          <p14:tracePt t="63846" x="1187450" y="3702050"/>
          <p14:tracePt t="63856" x="1187450" y="3711575"/>
          <p14:tracePt t="63871" x="1187450" y="3721100"/>
          <p14:tracePt t="63885" x="1187450" y="3730625"/>
          <p14:tracePt t="63921" x="1187450" y="3740150"/>
          <p14:tracePt t="63936" x="1177925" y="3749675"/>
          <p14:tracePt t="63950" x="1177925" y="3759200"/>
          <p14:tracePt t="63965" x="1177925" y="3767138"/>
          <p14:tracePt t="64036" x="1177925" y="3776663"/>
          <p14:tracePt t="64098" x="1177925" y="3786188"/>
          <p14:tracePt t="64192" x="1177925" y="3795713"/>
          <p14:tracePt t="64219" x="1177925" y="3805238"/>
          <p14:tracePt t="64255" x="1177925" y="3814763"/>
          <p14:tracePt t="64299" x="1177925" y="3822700"/>
          <p14:tracePt t="64341" x="1187450" y="3832225"/>
          <p14:tracePt t="64357" x="1187450" y="3841750"/>
          <p14:tracePt t="64371" x="1196975" y="3841750"/>
          <p14:tracePt t="64378" x="1206500" y="3841750"/>
          <p14:tracePt t="64412" x="1206500" y="3851275"/>
          <p14:tracePt t="64436" x="1206500" y="3860800"/>
          <p14:tracePt t="64443" x="1216025" y="3860800"/>
          <p14:tracePt t="64466" x="1225550" y="3860800"/>
          <p14:tracePt t="64475" x="1225550" y="3870325"/>
          <p14:tracePt t="64516" x="1225550" y="3879850"/>
          <p14:tracePt t="64554" x="1233488" y="3879850"/>
          <p14:tracePt t="64610" x="1243013" y="3879850"/>
          <p14:tracePt t="64616" x="1243013" y="3887788"/>
          <p14:tracePt t="64678" x="1243013" y="3897313"/>
          <p14:tracePt t="64705" x="1252538" y="3897313"/>
          <p14:tracePt t="64742" x="1262063" y="3897313"/>
          <p14:tracePt t="64755" x="1262063" y="3906838"/>
          <p14:tracePt t="64798" x="1271588" y="3916363"/>
          <p14:tracePt t="64821" x="1281113" y="3916363"/>
          <p14:tracePt t="64868" x="1289050" y="3925888"/>
          <p14:tracePt t="64882" x="1298575" y="3925888"/>
          <p14:tracePt t="64908" x="1298575" y="3935413"/>
          <p14:tracePt t="64916" x="1308100" y="3935413"/>
          <p14:tracePt t="64922" x="1317625" y="3935413"/>
          <p14:tracePt t="64930" x="1327150" y="3935413"/>
          <p14:tracePt t="64946" x="1344613" y="3943350"/>
          <p14:tracePt t="64958" x="1354138" y="3943350"/>
          <p14:tracePt t="64963" x="1363663" y="3943350"/>
          <p14:tracePt t="64973" x="1373188" y="3943350"/>
          <p14:tracePt t="64977" x="1382713" y="3943350"/>
          <p14:tracePt t="64987" x="1392238" y="3943350"/>
          <p14:tracePt t="64993" x="1401763" y="3943350"/>
          <p14:tracePt t="65003" x="1409700" y="3943350"/>
          <p14:tracePt t="65010" x="1428750" y="3943350"/>
          <p14:tracePt t="65016" x="1438275" y="3943350"/>
          <p14:tracePt t="65024" x="1447800" y="3943350"/>
          <p14:tracePt t="65041" x="1465263" y="3943350"/>
          <p14:tracePt t="65056" x="1474788" y="3943350"/>
          <p14:tracePt t="65072" x="1484313" y="3943350"/>
          <p14:tracePt t="65082" x="1493838" y="3943350"/>
          <p14:tracePt t="65176" x="1503363" y="3935413"/>
          <p14:tracePt t="65181" x="1512888" y="3925888"/>
          <p14:tracePt t="65197" x="1512888" y="3916363"/>
          <p14:tracePt t="65205" x="1512888" y="3906838"/>
          <p14:tracePt t="65220" x="1512888" y="3897313"/>
          <p14:tracePt t="65228" x="1512888" y="3879850"/>
          <p14:tracePt t="65241" x="1512888" y="3870325"/>
          <p14:tracePt t="65256" x="1484313" y="3851275"/>
          <p14:tracePt t="65260" x="1465263" y="3851275"/>
          <p14:tracePt t="65270" x="1428750" y="3822700"/>
          <p14:tracePt t="65274" x="1392238" y="3814763"/>
          <p14:tracePt t="65284" x="1373188" y="3805238"/>
          <p14:tracePt t="65291" x="1336675" y="3805238"/>
          <p14:tracePt t="65299" x="1327150" y="3795713"/>
          <p14:tracePt t="65307" x="1289050" y="3776663"/>
          <p14:tracePt t="65314" x="1271588" y="3767138"/>
          <p14:tracePt t="65325" x="1225550" y="3759200"/>
          <p14:tracePt t="65334" x="1216025" y="3749675"/>
          <p14:tracePt t="65339" x="1206500" y="3740150"/>
          <p14:tracePt t="65350" x="1187450" y="3730625"/>
          <p14:tracePt t="65354" x="1160463" y="3711575"/>
          <p14:tracePt t="65365" x="1141413" y="3711575"/>
          <p14:tracePt t="65369" x="1122363" y="3702050"/>
          <p14:tracePt t="65379" x="1095375" y="3694113"/>
          <p14:tracePt t="65387" x="1076325" y="3694113"/>
          <p14:tracePt t="65393" x="1047750" y="3684588"/>
          <p14:tracePt t="65402" x="1030288" y="3684588"/>
          <p14:tracePt t="65408" x="1011238" y="3675063"/>
          <p14:tracePt t="65415" x="984250" y="3675063"/>
          <p14:tracePt t="65418" x="965200" y="3675063"/>
          <p14:tracePt t="65431" x="955675" y="3675063"/>
          <p14:tracePt t="65434" x="919163" y="3675063"/>
          <p14:tracePt t="65445" x="900113" y="3675063"/>
          <p14:tracePt t="65449" x="890588" y="3675063"/>
          <p14:tracePt t="65459" x="881063" y="3675063"/>
          <p14:tracePt t="65465" x="863600" y="3684588"/>
          <p14:tracePt t="65479" x="844550" y="3684588"/>
          <p14:tracePt t="65488" x="844550" y="3694113"/>
          <p14:tracePt t="65495" x="835025" y="3694113"/>
          <p14:tracePt t="65512" x="815975" y="3702050"/>
          <p14:tracePt t="65528" x="806450" y="3721100"/>
          <p14:tracePt t="65538" x="798513" y="3721100"/>
          <p14:tracePt t="65543" x="788988" y="3740150"/>
          <p14:tracePt t="65552" x="788988" y="3767138"/>
          <p14:tracePt t="65558" x="779463" y="3767138"/>
          <p14:tracePt t="65568" x="779463" y="3786188"/>
          <p14:tracePt t="65582" x="779463" y="3795713"/>
          <p14:tracePt t="65589" x="779463" y="3822700"/>
          <p14:tracePt t="65606" x="779463" y="3851275"/>
          <p14:tracePt t="65619" x="779463" y="3860800"/>
          <p14:tracePt t="65621" x="779463" y="3870325"/>
          <p14:tracePt t="65634" x="779463" y="3879850"/>
          <p14:tracePt t="65637" x="779463" y="3887788"/>
          <p14:tracePt t="65647" x="779463" y="3897313"/>
          <p14:tracePt t="65652" x="779463" y="3906838"/>
          <p14:tracePt t="65669" x="779463" y="3916363"/>
          <p14:tracePt t="65676" x="779463" y="3925888"/>
          <p14:tracePt t="65684" x="779463" y="3935413"/>
          <p14:tracePt t="65690" x="769938" y="3943350"/>
          <p14:tracePt t="65701" x="769938" y="3971925"/>
          <p14:tracePt t="65716" x="760413" y="4000500"/>
          <p14:tracePt t="65727" x="760413" y="4037013"/>
          <p14:tracePt t="65731" x="760413" y="4083050"/>
          <p14:tracePt t="65741" x="750888" y="4092575"/>
          <p14:tracePt t="65747" x="742950" y="4138613"/>
          <p14:tracePt t="65756" x="742950" y="4157663"/>
          <p14:tracePt t="65764" x="733425" y="4213225"/>
          <p14:tracePt t="65771" x="733425" y="4232275"/>
          <p14:tracePt t="65778" x="714375" y="4268788"/>
          <p14:tracePt t="65785" x="704850" y="4305300"/>
          <p14:tracePt t="65795" x="695325" y="4333875"/>
          <p14:tracePt t="65807" x="687388" y="4360863"/>
          <p14:tracePt t="65809" x="687388" y="4379913"/>
          <p14:tracePt t="65823" x="687388" y="4389438"/>
          <p14:tracePt t="65825" x="687388" y="4398963"/>
          <p14:tracePt t="65836" x="687388" y="4418013"/>
          <p14:tracePt t="65840" x="677863" y="4418013"/>
          <p14:tracePt t="65850" x="677863" y="4435475"/>
          <p14:tracePt t="65865" x="677863" y="4464050"/>
          <p14:tracePt t="65873" x="677863" y="4473575"/>
          <p14:tracePt t="65880" x="677863" y="4481513"/>
          <p14:tracePt t="65890" x="658813" y="4510088"/>
          <p14:tracePt t="65901" x="658813" y="4519613"/>
          <p14:tracePt t="65905" x="658813" y="4538663"/>
          <p14:tracePt t="65920" x="658813" y="4556125"/>
          <p14:tracePt t="65930" x="658813" y="4565650"/>
          <p14:tracePt t="65937" x="658813" y="4602163"/>
          <p14:tracePt t="65952" x="658813" y="4621213"/>
          <p14:tracePt t="65959" x="658813" y="4630738"/>
          <p14:tracePt t="65966" x="658813" y="4649788"/>
          <p14:tracePt t="65974" x="658813" y="4676775"/>
          <p14:tracePt t="65984" x="658813" y="4695825"/>
          <p14:tracePt t="65999" x="658813" y="4714875"/>
          <p14:tracePt t="66010" x="677863" y="4732338"/>
          <p14:tracePt t="66014" x="677863" y="4751388"/>
          <p14:tracePt t="66024" x="687388" y="4760913"/>
          <p14:tracePt t="66029" x="687388" y="4770438"/>
          <p14:tracePt t="66039" x="695325" y="4770438"/>
          <p14:tracePt t="66047" x="704850" y="4797425"/>
          <p14:tracePt t="66054" x="723900" y="4816475"/>
          <p14:tracePt t="66061" x="779463" y="4843463"/>
          <p14:tracePt t="66068" x="835025" y="4891088"/>
          <p14:tracePt t="66077" x="992188" y="4983163"/>
          <p14:tracePt t="66089" x="1066800" y="5011738"/>
          <p14:tracePt t="66092" x="1141413" y="5038725"/>
          <p14:tracePt t="66107" x="1289050" y="5084763"/>
          <p14:tracePt t="66119" x="1409700" y="5103813"/>
          <p14:tracePt t="66124" x="1522413" y="5103813"/>
          <p14:tracePt t="66133" x="1633538" y="5103813"/>
          <p14:tracePt t="66140" x="1744663" y="5103813"/>
          <p14:tracePt t="66148" x="1882775" y="5094288"/>
          <p14:tracePt t="66155" x="1966913" y="5094288"/>
          <p14:tracePt t="66162" x="2106613" y="5057775"/>
          <p14:tracePt t="66172" x="2430463" y="4937125"/>
          <p14:tracePt t="66184" x="2644775" y="4843463"/>
          <p14:tracePt t="66188" x="2801938" y="4770438"/>
          <p14:tracePt t="66198" x="2987675" y="4659313"/>
          <p14:tracePt t="66202" x="3173413" y="4565650"/>
          <p14:tracePt t="66214" x="3340100" y="4473575"/>
          <p14:tracePt t="66217" x="3479800" y="4379913"/>
          <p14:tracePt t="66227" x="3581400" y="4297363"/>
          <p14:tracePt t="66234" x="3675063" y="4194175"/>
          <p14:tracePt t="66242" x="3786188" y="4027488"/>
          <p14:tracePt t="66251" x="3851275" y="3870325"/>
          <p14:tracePt t="66256" x="3887788" y="3730625"/>
          <p14:tracePt t="66264" x="3906838" y="3638550"/>
          <p14:tracePt t="66272" x="3906838" y="3581400"/>
          <p14:tracePt t="66282" x="3897313" y="3470275"/>
          <p14:tracePt t="66293" x="3897313" y="3433763"/>
          <p14:tracePt t="66295" x="3878263" y="3397250"/>
          <p14:tracePt t="66307" x="3851275" y="3359150"/>
          <p14:tracePt t="66313" x="3757613" y="3267075"/>
          <p14:tracePt t="66322" x="3590925" y="3155950"/>
          <p14:tracePt t="66329" x="3376613" y="3016250"/>
          <p14:tracePt t="66336" x="3192463" y="2886075"/>
          <p14:tracePt t="66343" x="3006725" y="2794000"/>
          <p14:tracePt t="66351" x="2765425" y="2690813"/>
          <p14:tracePt t="66357" x="2560638" y="2616200"/>
          <p14:tracePt t="66365" x="2403475" y="2579688"/>
          <p14:tracePt t="66376" x="2189163" y="2552700"/>
          <p14:tracePt t="66388" x="2078038" y="2560638"/>
          <p14:tracePt t="66392" x="1939925" y="2570163"/>
          <p14:tracePt t="66401" x="1846263" y="2589213"/>
          <p14:tracePt t="66406" x="1735138" y="2608263"/>
          <p14:tracePt t="66416" x="1651000" y="2635250"/>
          <p14:tracePt t="66423" x="1585913" y="2654300"/>
          <p14:tracePt t="66430" x="1503363" y="2681288"/>
          <p14:tracePt t="66438" x="1447800" y="2728913"/>
          <p14:tracePt t="66446" x="1409700" y="2746375"/>
          <p14:tracePt t="66453" x="1373188" y="2774950"/>
          <p14:tracePt t="66459" x="1317625" y="2867025"/>
          <p14:tracePt t="66472" x="1225550" y="2978150"/>
          <p14:tracePt t="66484" x="1187450" y="3098800"/>
          <p14:tracePt t="66496" x="1160463" y="3182938"/>
          <p14:tracePt t="66499" x="1141413" y="3238500"/>
          <p14:tracePt t="66510" x="1131888" y="3332163"/>
          <p14:tracePt t="66515" x="1095375" y="3470275"/>
          <p14:tracePt t="66525" x="1057275" y="3609975"/>
          <p14:tracePt t="66532" x="1039813" y="3767138"/>
          <p14:tracePt t="66540" x="1047750" y="3943350"/>
          <p14:tracePt t="66548" x="1047750" y="4056063"/>
          <p14:tracePt t="66553" x="1066800" y="4194175"/>
          <p14:tracePt t="66567" x="1122363" y="4510088"/>
          <p14:tracePt t="66575" x="1160463" y="4649788"/>
          <p14:tracePt t="66578" x="1187450" y="4787900"/>
          <p14:tracePt t="66589" x="1233488" y="4872038"/>
          <p14:tracePt t="66594" x="1281113" y="4946650"/>
          <p14:tracePt t="66606" x="1336675" y="5048250"/>
          <p14:tracePt t="66610" x="1401763" y="5122863"/>
          <p14:tracePt t="66619" x="1465263" y="5205413"/>
          <p14:tracePt t="66627" x="1530350" y="5280025"/>
          <p14:tracePt t="66633" x="1624013" y="5354638"/>
          <p14:tracePt t="66640" x="1706563" y="5419725"/>
          <p14:tracePt t="66648" x="1781175" y="5446713"/>
          <p14:tracePt t="66659" x="1920875" y="5521325"/>
          <p14:tracePt t="66672" x="2003425" y="5530850"/>
          <p14:tracePt t="66685" x="2041525" y="5540375"/>
          <p14:tracePt t="66689" x="2087563" y="5540375"/>
          <p14:tracePt t="66698" x="2124075" y="5559425"/>
          <p14:tracePt t="66706" x="2162175" y="5559425"/>
          <p14:tracePt t="66714" x="2198688" y="5559425"/>
          <p14:tracePt t="66719" x="2236788" y="5559425"/>
          <p14:tracePt t="66727" x="2273300" y="5559425"/>
          <p14:tracePt t="66735" x="2292350" y="5559425"/>
          <p14:tracePt t="66742" x="2309813" y="5559425"/>
          <p14:tracePt t="66751" x="2338388" y="5559425"/>
          <p14:tracePt t="66757" x="2357438" y="5559425"/>
          <p14:tracePt t="66768" x="2374900" y="5549900"/>
          <p14:tracePt t="66779" x="2403475" y="5530850"/>
          <p14:tracePt t="66780" x="2430463" y="5521325"/>
          <p14:tracePt t="66793" x="2478088" y="5494338"/>
          <p14:tracePt t="66799" x="2495550" y="5475288"/>
          <p14:tracePt t="66808" x="2533650" y="5446713"/>
          <p14:tracePt t="66814" x="2570163" y="5410200"/>
          <p14:tracePt t="66822" x="2606675" y="5373688"/>
          <p14:tracePt t="66829" x="2644775" y="5345113"/>
          <p14:tracePt t="66837" x="2690813" y="5308600"/>
          <p14:tracePt t="66847" x="2782888" y="5224463"/>
          <p14:tracePt t="66861" x="2903538" y="5103813"/>
          <p14:tracePt t="66873" x="3006725" y="5029200"/>
          <p14:tracePt t="66876" x="3127375" y="4983163"/>
          <p14:tracePt t="66886" x="3248025" y="4946650"/>
          <p14:tracePt t="66890" x="3424238" y="4927600"/>
          <p14:tracePt t="66902" x="3600450" y="4927600"/>
          <p14:tracePt t="66908" x="3906838" y="4946650"/>
          <p14:tracePt t="66916" x="4249738" y="4992688"/>
          <p14:tracePt t="66923" x="4491038" y="5067300"/>
          <p14:tracePt t="66931" x="4722813" y="5141913"/>
          <p14:tracePt t="66940" x="4973638" y="5253038"/>
          <p14:tracePt t="66954" x="5345113" y="5391150"/>
          <p14:tracePt t="66967" x="5381625" y="5391150"/>
          <p14:tracePt t="66970" x="5391150" y="5391150"/>
          <p14:tracePt t="67033" x="5326063" y="5280025"/>
          <p14:tracePt t="67062" x="5140325" y="5168900"/>
          <p14:tracePt t="67066" x="5094288" y="5149850"/>
          <p14:tracePt t="67076" x="5056188" y="5149850"/>
          <p14:tracePt t="67081" x="5048250" y="5149850"/>
          <p14:tracePt t="67090" x="5010150" y="5149850"/>
          <p14:tracePt t="67095" x="5000625" y="5149850"/>
          <p14:tracePt t="67106" x="4991100" y="5149850"/>
          <p14:tracePt t="67113" x="4983163" y="5149850"/>
          <p14:tracePt t="67120" x="4973638" y="5149850"/>
          <p14:tracePt t="67130" x="4954588" y="5149850"/>
          <p14:tracePt t="67144" x="4935538" y="5132388"/>
          <p14:tracePt t="67155" x="4899025" y="5122863"/>
          <p14:tracePt t="67160" x="4843463" y="5076825"/>
          <p14:tracePt t="67171" x="4787900" y="5021263"/>
          <p14:tracePt t="67175" x="4703763" y="4956175"/>
          <p14:tracePt t="67185" x="4611688" y="4806950"/>
          <p14:tracePt t="67192" x="4527550" y="4732338"/>
          <p14:tracePt t="67199" x="4452938" y="4649788"/>
          <p14:tracePt t="67206" x="4360863" y="4529138"/>
          <p14:tracePt t="67214" x="4276725" y="4425950"/>
          <p14:tracePt t="67223" x="4213225" y="4324350"/>
          <p14:tracePt t="67228" x="4100513" y="4157663"/>
          <p14:tracePt t="67237" x="3989388" y="3795713"/>
          <p14:tracePt t="67250" x="3952875" y="3563938"/>
          <p14:tracePt t="67254" x="3914775" y="3340100"/>
          <p14:tracePt t="67270" x="3878263" y="2784475"/>
          <p14:tracePt t="67279" x="3887788" y="2413000"/>
          <p14:tracePt t="67283" x="3914775" y="1939925"/>
          <p14:tracePt t="67293" x="3989388" y="1503363"/>
          <p14:tracePt t="67298" x="4073525" y="1020763"/>
          <p14:tracePt t="67308" x="4129088" y="547688"/>
          <p14:tracePt t="67318" x="4230688" y="10160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Facteurs de dissolution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435912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B) Température</a:t>
            </a:r>
          </a:p>
          <a:p>
            <a:pPr algn="l"/>
            <a:endParaRPr lang="fr-FR" sz="2000" b="1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La solubilité d’une substance va varier avec la température 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D’une manière générale plus la température est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élevée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,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meilleur est la dissolution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SAUF ++ :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-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Les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 gaz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</a:rPr>
              <a:t>- </a:t>
            </a:r>
            <a:r>
              <a:rPr lang="fr-FR" sz="2000" dirty="0">
                <a:solidFill>
                  <a:schemeClr val="tx1"/>
                </a:solidFill>
              </a:rPr>
              <a:t>La</a:t>
            </a:r>
            <a:r>
              <a:rPr lang="fr-FR" sz="2000" b="1" dirty="0">
                <a:solidFill>
                  <a:schemeClr val="tx1"/>
                </a:solidFill>
              </a:rPr>
              <a:t> méthylcellulose 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</a:rPr>
              <a:t>- </a:t>
            </a:r>
            <a:r>
              <a:rPr lang="fr-FR" sz="2000" dirty="0">
                <a:solidFill>
                  <a:schemeClr val="tx1"/>
                </a:solidFill>
              </a:rPr>
              <a:t>Le</a:t>
            </a:r>
            <a:r>
              <a:rPr lang="fr-FR" sz="2000" b="1" dirty="0">
                <a:solidFill>
                  <a:schemeClr val="tx1"/>
                </a:solidFill>
              </a:rPr>
              <a:t> citrate de calcium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</a:rPr>
              <a:t>- </a:t>
            </a:r>
            <a:r>
              <a:rPr lang="fr-FR" sz="2000" dirty="0">
                <a:solidFill>
                  <a:schemeClr val="tx1"/>
                </a:solidFill>
              </a:rPr>
              <a:t>Le</a:t>
            </a:r>
            <a:r>
              <a:rPr lang="fr-FR" sz="2000" b="1" dirty="0">
                <a:solidFill>
                  <a:schemeClr val="tx1"/>
                </a:solidFill>
              </a:rPr>
              <a:t> glycérophosphate de calcium</a:t>
            </a: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08D926E-ACB7-2403-EE6A-4BF5332646E5}"/>
              </a:ext>
            </a:extLst>
          </p:cNvPr>
          <p:cNvSpPr txBox="1"/>
          <p:nvPr/>
        </p:nvSpPr>
        <p:spPr>
          <a:xfrm>
            <a:off x="4262837" y="3586162"/>
            <a:ext cx="13699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31802479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45103">
        <p159:morph option="byObject"/>
      </p:transition>
    </mc:Choice>
    <mc:Fallback xmlns="">
      <p:transition spd="slow" advTm="45103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9299" x="3914775" y="36513"/>
          <p14:tracePt t="9304" x="3924300" y="74613"/>
          <p14:tracePt t="9313" x="3933825" y="120650"/>
          <p14:tracePt t="9320" x="3962400" y="176213"/>
          <p14:tracePt t="9329" x="3962400" y="212725"/>
          <p14:tracePt t="9337" x="3971925" y="231775"/>
          <p14:tracePt t="9343" x="3989388" y="269875"/>
          <p14:tracePt t="9353" x="4017963" y="371475"/>
          <p14:tracePt t="9364" x="4017963" y="427038"/>
          <p14:tracePt t="9367" x="4027488" y="492125"/>
          <p14:tracePt t="9378" x="4035425" y="528638"/>
          <p14:tracePt t="9384" x="4035425" y="584200"/>
          <p14:tracePt t="9394" x="4054475" y="649288"/>
          <p14:tracePt t="9407" x="4110038" y="871538"/>
          <p14:tracePt t="9422" x="4156075" y="1290638"/>
          <p14:tracePt t="9691" x="4156075" y="1484313"/>
          <p14:tracePt t="9696" x="4156075" y="1660525"/>
          <p14:tracePt t="9704" x="4156075" y="1819275"/>
          <p14:tracePt t="9713" x="4156075" y="1957388"/>
          <p14:tracePt t="9720" x="4156075" y="2087563"/>
          <p14:tracePt t="9728" x="4156075" y="2246313"/>
          <p14:tracePt t="9741" x="4156075" y="2319338"/>
          <p14:tracePt t="9742" x="4175125" y="2413000"/>
          <p14:tracePt t="9756" x="4175125" y="2478088"/>
          <p14:tracePt t="9759" x="4175125" y="2533650"/>
          <p14:tracePt t="9771" x="4175125" y="2579688"/>
          <p14:tracePt t="9775" x="4175125" y="2616200"/>
          <p14:tracePt t="9785" x="4175125" y="2663825"/>
          <p14:tracePt t="9791" x="4175125" y="2673350"/>
          <p14:tracePt t="9800" x="4175125" y="2709863"/>
          <p14:tracePt t="9805" x="4175125" y="2728913"/>
          <p14:tracePt t="9814" x="4175125" y="2736850"/>
          <p14:tracePt t="9822" x="4175125" y="2746375"/>
          <p14:tracePt t="9837" x="4175125" y="2755900"/>
          <p14:tracePt t="9850" x="4175125" y="2765425"/>
          <p14:tracePt t="9964" x="4194175" y="2765425"/>
          <p14:tracePt t="9973" x="4213225" y="2755900"/>
          <p14:tracePt t="9979" x="4221163" y="2755900"/>
          <p14:tracePt t="9988" x="4240213" y="2755900"/>
          <p14:tracePt t="9995" x="4276725" y="2755900"/>
          <p14:tracePt t="10002" x="4314825" y="2755900"/>
          <p14:tracePt t="10010" x="4389438" y="2774950"/>
          <p14:tracePt t="10018" x="4445000" y="2801938"/>
          <p14:tracePt t="10024" x="4602163" y="2830513"/>
          <p14:tracePt t="10042" x="4713288" y="2857500"/>
          <p14:tracePt t="10053" x="4778375" y="2857500"/>
          <p14:tracePt t="10057" x="4870450" y="2867025"/>
          <p14:tracePt t="10068" x="4927600" y="2886075"/>
          <p14:tracePt t="10074" x="5010150" y="2886075"/>
          <p14:tracePt t="10083" x="5084763" y="2886075"/>
          <p14:tracePt t="10090" x="5130800" y="2895600"/>
          <p14:tracePt t="10096" x="5205413" y="2914650"/>
          <p14:tracePt t="10104" x="5260975" y="2914650"/>
          <p14:tracePt t="10111" x="5289550" y="2914650"/>
          <p14:tracePt t="10120" x="5381625" y="2914650"/>
          <p14:tracePt t="10133" x="5400675" y="2914650"/>
          <p14:tracePt t="10137" x="5418138" y="2914650"/>
          <p14:tracePt t="10148" x="5473700" y="2914650"/>
          <p14:tracePt t="10153" x="5511800" y="2914650"/>
          <p14:tracePt t="10162" x="5529263" y="2895600"/>
          <p14:tracePt t="10167" x="5576888" y="2895600"/>
          <p14:tracePt t="10177" x="5603875" y="2867025"/>
          <p14:tracePt t="10185" x="5659438" y="2857500"/>
          <p14:tracePt t="10192" x="5688013" y="2857500"/>
          <p14:tracePt t="10200" x="5724525" y="2849563"/>
          <p14:tracePt t="10205" x="5762625" y="2849563"/>
          <p14:tracePt t="10215" x="5808663" y="2840038"/>
          <p14:tracePt t="10227" x="5827713" y="2840038"/>
          <p14:tracePt t="10231" x="5883275" y="2820988"/>
          <p14:tracePt t="10242" x="5891213" y="2820988"/>
          <p14:tracePt t="10246" x="5938838" y="2820988"/>
          <p14:tracePt t="10259" x="5956300" y="2820988"/>
          <p14:tracePt t="10261" x="6003925" y="2820988"/>
          <p14:tracePt t="10271" x="6059488" y="2820988"/>
          <p14:tracePt t="10278" x="6076950" y="2820988"/>
          <p14:tracePt t="10284" x="6142038" y="2830513"/>
          <p14:tracePt t="10292" x="6180138" y="2830513"/>
          <p14:tracePt t="10300" x="6216650" y="2840038"/>
          <p14:tracePt t="10308" x="6245225" y="2840038"/>
          <p14:tracePt t="10326" x="6272213" y="2840038"/>
          <p14:tracePt t="10336" x="6281738" y="2840038"/>
          <p14:tracePt t="10351" x="6291263" y="2840038"/>
          <p14:tracePt t="10354" x="6300788" y="2840038"/>
          <p14:tracePt t="10365" x="6308725" y="2849563"/>
          <p14:tracePt t="10373" x="6308725" y="2857500"/>
          <p14:tracePt t="10379" x="6327775" y="2857500"/>
          <p14:tracePt t="10387" x="6337300" y="2857500"/>
          <p14:tracePt t="10393" x="6346825" y="2867025"/>
          <p14:tracePt t="10404" x="6364288" y="2876550"/>
          <p14:tracePt t="10417" x="6383338" y="2876550"/>
          <p14:tracePt t="10450" x="6411913" y="2886075"/>
          <p14:tracePt t="10466" x="6421438" y="2895600"/>
          <p14:tracePt t="10481" x="6429375" y="2895600"/>
          <p14:tracePt t="10496" x="6448425" y="2895600"/>
          <p14:tracePt t="10513" x="6467475" y="2895600"/>
          <p14:tracePt t="10525" x="6477000" y="2895600"/>
          <p14:tracePt t="10528" x="6494463" y="2895600"/>
          <p14:tracePt t="10539" x="6513513" y="2886075"/>
          <p14:tracePt t="10545" x="6542088" y="2886075"/>
          <p14:tracePt t="10554" x="6578600" y="2867025"/>
          <p14:tracePt t="10559" x="6615113" y="2857500"/>
          <p14:tracePt t="10568" x="6634163" y="2857500"/>
          <p14:tracePt t="10577" x="6689725" y="2830513"/>
          <p14:tracePt t="10583" x="6754813" y="2830513"/>
          <p14:tracePt t="10591" x="6856413" y="2801938"/>
          <p14:tracePt t="10607" x="7005638" y="2794000"/>
          <p14:tracePt t="10619" x="7051675" y="2794000"/>
          <p14:tracePt t="10622" x="7088188" y="2794000"/>
          <p14:tracePt t="10634" x="7126288" y="2794000"/>
          <p14:tracePt t="10638" x="7172325" y="2794000"/>
          <p14:tracePt t="10649" x="7181850" y="2794000"/>
          <p14:tracePt t="10654" x="7200900" y="2794000"/>
          <p14:tracePt t="10663" x="7208838" y="2794000"/>
          <p14:tracePt t="10670" x="7218363" y="2794000"/>
          <p14:tracePt t="10677" x="7227888" y="2794000"/>
          <p14:tracePt t="10684" x="7246938" y="2794000"/>
          <p14:tracePt t="10728" x="7256463" y="2794000"/>
          <p14:tracePt t="15569" x="6902450" y="2849563"/>
          <p14:tracePt t="15580" x="6726238" y="2886075"/>
          <p14:tracePt t="15586" x="6542088" y="2922588"/>
          <p14:tracePt t="15595" x="6300788" y="2941638"/>
          <p14:tracePt t="15601" x="6021388" y="2978150"/>
          <p14:tracePt t="15609" x="5799138" y="2978150"/>
          <p14:tracePt t="15617" x="5576888" y="2978150"/>
          <p14:tracePt t="15624" x="5353050" y="2978150"/>
          <p14:tracePt t="15630" x="5111750" y="2997200"/>
          <p14:tracePt t="15639" x="4908550" y="2997200"/>
          <p14:tracePt t="15647" x="4732338" y="2997200"/>
          <p14:tracePt t="15654" x="4537075" y="3016250"/>
          <p14:tracePt t="15662" x="4073525" y="3117850"/>
          <p14:tracePt t="15674" x="3887788" y="3173413"/>
          <p14:tracePt t="15678" x="3711575" y="3248025"/>
          <p14:tracePt t="15689" x="3470275" y="3340100"/>
          <p14:tracePt t="15694" x="3248025" y="3397250"/>
          <p14:tracePt t="15703" x="3016250" y="3479800"/>
          <p14:tracePt t="15709" x="2876550" y="3525838"/>
          <p14:tracePt t="15718" x="2709863" y="3619500"/>
          <p14:tracePt t="15725" x="2541588" y="3694113"/>
          <p14:tracePt t="15733" x="2430463" y="3740150"/>
          <p14:tracePt t="15739" x="2347913" y="3795713"/>
          <p14:tracePt t="15747" x="2300288" y="3805238"/>
          <p14:tracePt t="15758" x="2181225" y="3879850"/>
          <p14:tracePt t="15769" x="2124075" y="3916363"/>
          <p14:tracePt t="15771" x="2068513" y="3943350"/>
          <p14:tracePt t="15783" x="1966913" y="4008438"/>
          <p14:tracePt t="15789" x="1874838" y="4046538"/>
          <p14:tracePt t="15798" x="1771650" y="4092575"/>
          <p14:tracePt t="15804" x="1679575" y="4129088"/>
          <p14:tracePt t="15814" x="1614488" y="4129088"/>
          <p14:tracePt t="15822" x="1577975" y="4129088"/>
          <p14:tracePt t="15829" x="1549400" y="4129088"/>
          <p14:tracePt t="15835" x="1512888" y="4129088"/>
          <p14:tracePt t="15852" x="1474788" y="4121150"/>
          <p14:tracePt t="15883" x="1465263" y="4121150"/>
          <p14:tracePt t="15892" x="1457325" y="4073525"/>
          <p14:tracePt t="15899" x="1447800" y="4046538"/>
          <p14:tracePt t="15907" x="1438275" y="4027488"/>
          <p14:tracePt t="15914" x="1438275" y="4000500"/>
          <p14:tracePt t="15922" x="1438275" y="3971925"/>
          <p14:tracePt t="15930" x="1438275" y="3962400"/>
          <p14:tracePt t="15935" x="1438275" y="3935413"/>
          <p14:tracePt t="15946" x="1438275" y="3916363"/>
          <p14:tracePt t="15957" x="1438275" y="3897313"/>
          <p14:tracePt t="16024" x="1447800" y="3887788"/>
          <p14:tracePt t="16040" x="1493838" y="3879850"/>
          <p14:tracePt t="16051" x="1503363" y="3870325"/>
          <p14:tracePt t="16056" x="1530350" y="3870325"/>
          <p14:tracePt t="16067" x="1568450" y="3841750"/>
          <p14:tracePt t="16071" x="1670050" y="3841750"/>
          <p14:tracePt t="16081" x="1771650" y="3822700"/>
          <p14:tracePt t="16087" x="1882775" y="3814763"/>
          <p14:tracePt t="16095" x="2012950" y="3814763"/>
          <p14:tracePt t="16102" x="2106613" y="3795713"/>
          <p14:tracePt t="16110" x="2198688" y="3795713"/>
          <p14:tracePt t="16119" x="2254250" y="3786188"/>
          <p14:tracePt t="16124" x="2300288" y="3786188"/>
          <p14:tracePt t="16134" x="2357438" y="3786188"/>
          <p14:tracePt t="16148" x="2365375" y="3786188"/>
          <p14:tracePt t="16283" x="2319338" y="3759200"/>
          <p14:tracePt t="16290" x="2152650" y="3684588"/>
          <p14:tracePt t="16299" x="1966913" y="3609975"/>
          <p14:tracePt t="16307" x="1855788" y="3581400"/>
          <p14:tracePt t="16313" x="1689100" y="3525838"/>
          <p14:tracePt t="16323" x="1344613" y="3397250"/>
          <p14:tracePt t="16334" x="1206500" y="3359150"/>
          <p14:tracePt t="16336" x="1112838" y="3332163"/>
          <p14:tracePt t="16349" x="1039813" y="3313113"/>
          <p14:tracePt t="16353" x="1001713" y="3294063"/>
          <p14:tracePt t="16364" x="965200" y="3294063"/>
          <p14:tracePt t="16369" x="946150" y="3276600"/>
          <p14:tracePt t="16378" x="946150" y="3267075"/>
          <p14:tracePt t="16385" x="919163" y="3267075"/>
          <p14:tracePt t="16855" x="936625" y="3276600"/>
          <p14:tracePt t="16864" x="955675" y="3284538"/>
          <p14:tracePt t="16872" x="965200" y="3284538"/>
          <p14:tracePt t="16879" x="974725" y="3284538"/>
          <p14:tracePt t="16887" x="1001713" y="3294063"/>
          <p14:tracePt t="16900" x="1011238" y="3303588"/>
          <p14:tracePt t="16903" x="1020763" y="3303588"/>
          <p14:tracePt t="16934" x="1039813" y="3303588"/>
          <p14:tracePt t="16966" x="1047750" y="3303588"/>
          <p14:tracePt t="16973" x="1057275" y="3303588"/>
          <p14:tracePt t="16997" x="1057275" y="3313113"/>
          <p14:tracePt t="17322" x="1066800" y="3322638"/>
          <p14:tracePt t="17327" x="1076325" y="3332163"/>
          <p14:tracePt t="17336" x="1076325" y="3340100"/>
          <p14:tracePt t="17350" x="1085850" y="3340100"/>
          <p14:tracePt t="17358" x="1095375" y="3349625"/>
          <p14:tracePt t="17365" x="1104900" y="3368675"/>
          <p14:tracePt t="17374" x="1150938" y="3433763"/>
          <p14:tracePt t="17390" x="1216025" y="3508375"/>
          <p14:tracePt t="17401" x="1252538" y="3544888"/>
          <p14:tracePt t="17404" x="1298575" y="3600450"/>
          <p14:tracePt t="17415" x="1327150" y="3629025"/>
          <p14:tracePt t="17421" x="1344613" y="3665538"/>
          <p14:tracePt t="17431" x="1373188" y="3694113"/>
          <p14:tracePt t="17437" x="1373188" y="3702050"/>
          <p14:tracePt t="17444" x="1392238" y="3721100"/>
          <p14:tracePt t="17459" x="1392238" y="3730625"/>
          <p14:tracePt t="17468" x="1401763" y="3740150"/>
          <p14:tracePt t="17485" x="1409700" y="3740150"/>
          <p14:tracePt t="17496" x="1409700" y="3749675"/>
          <p14:tracePt t="17499" x="1409700" y="3759200"/>
          <p14:tracePt t="17515" x="1419225" y="3767138"/>
          <p14:tracePt t="17524" x="1428750" y="3776663"/>
          <p14:tracePt t="17531" x="1457325" y="3795713"/>
          <p14:tracePt t="17539" x="1474788" y="3832225"/>
          <p14:tracePt t="17547" x="1503363" y="3851275"/>
          <p14:tracePt t="17553" x="1558925" y="3887788"/>
          <p14:tracePt t="17563" x="1614488" y="3916363"/>
          <p14:tracePt t="17578" x="1633538" y="3935413"/>
          <p14:tracePt t="17589" x="1643063" y="3935413"/>
          <p14:tracePt t="17593" x="1651000" y="3935413"/>
          <p14:tracePt t="17604" x="1670050" y="3943350"/>
          <p14:tracePt t="17609" x="1706563" y="3943350"/>
          <p14:tracePt t="17618" x="1763713" y="3952875"/>
          <p14:tracePt t="17625" x="1892300" y="3971925"/>
          <p14:tracePt t="17632" x="2124075" y="4027488"/>
          <p14:tracePt t="17640" x="2347913" y="4064000"/>
          <p14:tracePt t="17648" x="2551113" y="4138613"/>
          <p14:tracePt t="17656" x="2755900" y="4213225"/>
          <p14:tracePt t="17662" x="2987675" y="4297363"/>
          <p14:tracePt t="17673" x="3359150" y="4435475"/>
          <p14:tracePt t="17683" x="3516313" y="4473575"/>
          <p14:tracePt t="17687" x="3656013" y="4510088"/>
          <p14:tracePt t="17698" x="3813175" y="4510088"/>
          <p14:tracePt t="17702" x="3971925" y="4481513"/>
          <p14:tracePt t="17713" x="4194175" y="4445000"/>
          <p14:tracePt t="17718" x="4379913" y="4389438"/>
          <p14:tracePt t="17727" x="4583113" y="4314825"/>
          <p14:tracePt t="17734" x="4787900" y="4259263"/>
          <p14:tracePt t="17742" x="4991100" y="4222750"/>
          <p14:tracePt t="17748" x="5168900" y="4184650"/>
          <p14:tracePt t="17756" x="5307013" y="4157663"/>
          <p14:tracePt t="17767" x="5521325" y="4102100"/>
          <p14:tracePt t="17778" x="5613400" y="4092575"/>
          <p14:tracePt t="17781" x="5649913" y="4073525"/>
          <p14:tracePt t="17792" x="5668963" y="4064000"/>
          <p14:tracePt t="17798" x="5697538" y="4064000"/>
          <p14:tracePt t="17860" x="5707063" y="4046538"/>
          <p14:tracePt t="17872" x="5715000" y="4037013"/>
          <p14:tracePt t="17876" x="5715000" y="4000500"/>
          <p14:tracePt t="17887" x="5707063" y="3952875"/>
          <p14:tracePt t="17909" x="5576888" y="3368675"/>
          <p14:tracePt t="17916" x="5538788" y="3117850"/>
          <p14:tracePt t="17923" x="5473700" y="2765425"/>
          <p14:tracePt t="17931" x="5400675" y="2413000"/>
          <p14:tracePt t="17939" x="5362575" y="2236788"/>
          <p14:tracePt t="17945" x="5307013" y="2051050"/>
          <p14:tracePt t="17951" x="5270500" y="1874838"/>
          <p14:tracePt t="17955" x="5260975" y="1781175"/>
          <p14:tracePt t="17966" x="5241925" y="1708150"/>
          <p14:tracePt t="17971" x="5241925" y="1689100"/>
          <p14:tracePt t="17981" x="5232400" y="1679575"/>
          <p14:tracePt t="17986" x="5232400" y="1652588"/>
          <p14:tracePt t="17996" x="5224463" y="1643063"/>
          <p14:tracePt t="18002" x="5224463" y="1633538"/>
          <p14:tracePt t="18010" x="5224463" y="1614488"/>
          <p14:tracePt t="18016" x="5224463" y="1604963"/>
          <p14:tracePt t="18025" x="5214938" y="1587500"/>
          <p14:tracePt t="18031" x="5205413" y="1577975"/>
          <p14:tracePt t="18039" x="5205413" y="1558925"/>
          <p14:tracePt t="18049" x="5168900" y="1493838"/>
          <p14:tracePt t="18061" x="5149850" y="1474788"/>
          <p14:tracePt t="18064" x="5130800" y="1447800"/>
          <p14:tracePt t="18075" x="5111750" y="1428750"/>
          <p14:tracePt t="18078" x="5094288" y="1401763"/>
          <p14:tracePt t="18090" x="5075238" y="1382713"/>
          <p14:tracePt t="18098" x="5048250" y="1354138"/>
          <p14:tracePt t="18105" x="5038725" y="1346200"/>
          <p14:tracePt t="18110" x="5029200" y="1336675"/>
          <p14:tracePt t="18119" x="5010150" y="1317625"/>
          <p14:tracePt t="18128" x="5000625" y="1317625"/>
          <p14:tracePt t="18133" x="4991100" y="1308100"/>
          <p14:tracePt t="18142" x="4973638" y="1290638"/>
          <p14:tracePt t="18144" x="4964113" y="1290638"/>
          <p14:tracePt t="18158" x="4918075" y="1271588"/>
          <p14:tracePt t="18170" x="4870450" y="1271588"/>
          <p14:tracePt t="18172" x="4814888" y="1271588"/>
          <p14:tracePt t="18184" x="4768850" y="1290638"/>
          <p14:tracePt t="18190" x="4694238" y="1290638"/>
          <p14:tracePt t="18198" x="4583113" y="1308100"/>
          <p14:tracePt t="18206" x="4471988" y="1308100"/>
          <p14:tracePt t="18214" x="4379913" y="1298575"/>
          <p14:tracePt t="18222" x="4286250" y="1298575"/>
          <p14:tracePt t="18227" x="4249738" y="1298575"/>
          <p14:tracePt t="18238" x="4129088" y="1298575"/>
          <p14:tracePt t="18249" x="4083050" y="1298575"/>
          <p14:tracePt t="18253" x="4017963" y="1298575"/>
          <p14:tracePt t="18264" x="3924300" y="1298575"/>
          <p14:tracePt t="18267" x="3832225" y="1317625"/>
          <p14:tracePt t="18278" x="3738563" y="1317625"/>
          <p14:tracePt t="18283" x="3665538" y="1336675"/>
          <p14:tracePt t="18293" x="3600450" y="1336675"/>
          <p14:tracePt t="18300" x="3525838" y="1346200"/>
          <p14:tracePt t="18307" x="3470275" y="1363663"/>
          <p14:tracePt t="18316" x="3395663" y="1373188"/>
          <p14:tracePt t="18323" x="3349625" y="1392238"/>
          <p14:tracePt t="18332" x="3238500" y="1428750"/>
          <p14:tracePt t="18347" x="3136900" y="1457325"/>
          <p14:tracePt t="18359" x="3079750" y="1484313"/>
          <p14:tracePt t="18362" x="3006725" y="1512888"/>
          <p14:tracePt t="18372" x="2903538" y="1577975"/>
          <p14:tracePt t="18379" x="2782888" y="1652588"/>
          <p14:tracePt t="18388" x="2644775" y="1735138"/>
          <p14:tracePt t="18394" x="2459038" y="1846263"/>
          <p14:tracePt t="18402" x="2236788" y="1985963"/>
          <p14:tracePt t="18409" x="2051050" y="2125663"/>
          <p14:tracePt t="18416" x="1846263" y="2217738"/>
          <p14:tracePt t="18425" x="1512888" y="2459038"/>
          <p14:tracePt t="18442" x="1187450" y="2794000"/>
          <p14:tracePt t="18452" x="1085850" y="2905125"/>
          <p14:tracePt t="18455" x="1001713" y="2978150"/>
          <p14:tracePt t="18466" x="946150" y="3043238"/>
          <p14:tracePt t="18473" x="919163" y="3081338"/>
          <p14:tracePt t="18481" x="890588" y="3117850"/>
          <p14:tracePt t="18489" x="881063" y="3146425"/>
          <p14:tracePt t="18498" x="881063" y="3155950"/>
          <p14:tracePt t="18511" x="881063" y="3182938"/>
          <p14:tracePt t="18521" x="936625" y="3257550"/>
          <p14:tracePt t="18532" x="1020763" y="3359150"/>
          <p14:tracePt t="18536" x="1104900" y="3460750"/>
          <p14:tracePt t="18547" x="1216025" y="3609975"/>
          <p14:tracePt t="18550" x="1281113" y="3684588"/>
          <p14:tracePt t="18560" x="1327150" y="3786188"/>
          <p14:tracePt t="18566" x="1382713" y="3841750"/>
          <p14:tracePt t="18575" x="1438275" y="3943350"/>
          <p14:tracePt t="18583" x="1465263" y="4000500"/>
          <p14:tracePt t="18590" x="1512888" y="4102100"/>
          <p14:tracePt t="18598" x="1522413" y="4129088"/>
          <p14:tracePt t="18606" x="1549400" y="4203700"/>
          <p14:tracePt t="18615" x="1604963" y="4297363"/>
          <p14:tracePt t="18630" x="1633538" y="4333875"/>
          <p14:tracePt t="18641" x="1633538" y="4343400"/>
          <p14:tracePt t="18644" x="1660525" y="4370388"/>
          <p14:tracePt t="18662" x="1679575" y="4389438"/>
          <p14:tracePt t="18676" x="1716088" y="4418013"/>
          <p14:tracePt t="18685" x="1725613" y="4418013"/>
          <p14:tracePt t="18693" x="1735138" y="4425950"/>
          <p14:tracePt t="18699" x="1744663" y="4435475"/>
          <p14:tracePt t="18710" x="1846263" y="4491038"/>
          <p14:tracePt t="18725" x="2032000" y="4621213"/>
          <p14:tracePt t="18735" x="2106613" y="4686300"/>
          <p14:tracePt t="18738" x="2171700" y="4741863"/>
          <p14:tracePt t="18749" x="2254250" y="4806950"/>
          <p14:tracePt t="18756" x="2292350" y="4862513"/>
          <p14:tracePt t="18764" x="2319338" y="4891088"/>
          <p14:tracePt t="18769" x="2357438" y="4918075"/>
          <p14:tracePt t="18778" x="2413000" y="4956175"/>
          <p14:tracePt t="18786" x="2430463" y="4964113"/>
          <p14:tracePt t="18793" x="2486025" y="4992688"/>
          <p14:tracePt t="18803" x="2606675" y="5021263"/>
          <p14:tracePt t="18815" x="2681288" y="5038725"/>
          <p14:tracePt t="18819" x="2774950" y="5048250"/>
          <p14:tracePt t="18831" x="2847975" y="5048250"/>
          <p14:tracePt t="18832" x="2895600" y="5048250"/>
          <p14:tracePt t="18844" x="2968625" y="5048250"/>
          <p14:tracePt t="18849" x="3016250" y="5029200"/>
          <p14:tracePt t="18859" x="3043238" y="5029200"/>
          <p14:tracePt t="18865" x="3079750" y="5021263"/>
          <p14:tracePt t="18874" x="3117850" y="4992688"/>
          <p14:tracePt t="18881" x="3154363" y="4973638"/>
          <p14:tracePt t="18889" x="3209925" y="4927600"/>
          <p14:tracePt t="18898" x="3414713" y="4760913"/>
          <p14:tracePt t="18909" x="3489325" y="4676775"/>
          <p14:tracePt t="18910" x="3590925" y="4611688"/>
          <p14:tracePt t="18924" x="3675063" y="4510088"/>
          <p14:tracePt t="18927" x="3767138" y="4360863"/>
          <p14:tracePt t="18939" x="3813175" y="4268788"/>
          <p14:tracePt t="18944" x="3868738" y="4148138"/>
          <p14:tracePt t="18953" x="3897313" y="4092575"/>
          <p14:tracePt t="18960" x="3906838" y="4046538"/>
          <p14:tracePt t="18968" x="3906838" y="4017963"/>
          <p14:tracePt t="18974" x="3906838" y="3971925"/>
          <p14:tracePt t="18982" x="3887788" y="3916363"/>
          <p14:tracePt t="18992" x="3795713" y="3740150"/>
          <p14:tracePt t="19008" x="3441700" y="3433763"/>
          <p14:tracePt t="19018" x="3136900" y="3267075"/>
          <p14:tracePt t="19023" x="2876550" y="3136900"/>
          <p14:tracePt t="19032" x="2635250" y="3035300"/>
          <p14:tracePt t="19038" x="2273300" y="2941638"/>
          <p14:tracePt t="19048" x="1920875" y="2867025"/>
          <p14:tracePt t="19055" x="1781175" y="2849563"/>
          <p14:tracePt t="19062" x="1651000" y="2849563"/>
          <p14:tracePt t="19069" x="1530350" y="2857500"/>
          <p14:tracePt t="19076" x="1465263" y="2867025"/>
          <p14:tracePt t="19086" x="1373188" y="2895600"/>
          <p14:tracePt t="19102" x="1354138" y="2905125"/>
          <p14:tracePt t="19113" x="1336675" y="2941638"/>
          <p14:tracePt t="19115" x="1289050" y="3062288"/>
          <p14:tracePt t="19127" x="1252538" y="3284538"/>
          <p14:tracePt t="19132" x="1206500" y="3600450"/>
          <p14:tracePt t="19142" x="1225550" y="4203700"/>
          <p14:tracePt t="19148" x="1298575" y="4640263"/>
          <p14:tracePt t="19156" x="1457325" y="5308600"/>
          <p14:tracePt t="19165" x="1643063" y="6078538"/>
          <p14:tracePt t="19171" x="1771650" y="6486525"/>
          <p14:tracePt t="19290" x="3636963" y="6356350"/>
          <p14:tracePt t="19301" x="3767138" y="5651500"/>
          <p14:tracePt t="19306" x="3868738" y="5159375"/>
          <p14:tracePt t="19316" x="3897313" y="4649788"/>
          <p14:tracePt t="19321" x="3924300" y="4184650"/>
          <p14:tracePt t="19331" x="3943350" y="3962400"/>
          <p14:tracePt t="19336" x="3943350" y="3740150"/>
          <p14:tracePt t="19344" x="3943350" y="3581400"/>
          <p14:tracePt t="19353" x="3943350" y="3452813"/>
          <p14:tracePt t="19359" x="3943350" y="3433763"/>
          <p14:tracePt t="19369" x="3943350" y="3414713"/>
          <p14:tracePt t="19383" x="3822700" y="3294063"/>
          <p14:tracePt t="19395" x="3544888" y="3127375"/>
          <p14:tracePt t="19398" x="3294063" y="3016250"/>
          <p14:tracePt t="19410" x="3016250" y="2932113"/>
          <p14:tracePt t="19417" x="2671763" y="2886075"/>
          <p14:tracePt t="19425" x="2328863" y="2840038"/>
          <p14:tracePt t="19432" x="2106613" y="2840038"/>
          <p14:tracePt t="19439" x="1947863" y="2867025"/>
          <p14:tracePt t="19446" x="1771650" y="2905125"/>
          <p14:tracePt t="19453" x="1633538" y="2960688"/>
          <p14:tracePt t="19464" x="1438275" y="3035300"/>
          <p14:tracePt t="19476" x="1373188" y="3081338"/>
          <p14:tracePt t="19477" x="1336675" y="3108325"/>
          <p14:tracePt t="19490" x="1298575" y="3146425"/>
          <p14:tracePt t="19494" x="1271588" y="3182938"/>
          <p14:tracePt t="19505" x="1262063" y="3201988"/>
          <p14:tracePt t="19510" x="1262063" y="3228975"/>
          <p14:tracePt t="19519" x="1252538" y="3248025"/>
          <p14:tracePt t="19524" x="1252538" y="3276600"/>
          <p14:tracePt t="19534" x="1252538" y="3294063"/>
          <p14:tracePt t="19540" x="1271588" y="3340100"/>
          <p14:tracePt t="19548" x="1373188" y="3489325"/>
          <p14:tracePt t="19557" x="1522413" y="3656013"/>
          <p14:tracePt t="19563" x="1771650" y="3925888"/>
          <p14:tracePt t="19569" x="2152650" y="4249738"/>
          <p14:tracePt t="19571" x="2579688" y="4659313"/>
          <p14:tracePt t="19584" x="3024188" y="4900613"/>
          <p14:tracePt t="19587" x="3284538" y="5029200"/>
          <p14:tracePt t="19599" x="3405188" y="5084763"/>
          <p14:tracePt t="19602" x="3544888" y="5132388"/>
          <p14:tracePt t="19614" x="3609975" y="5132388"/>
          <p14:tracePt t="19621" x="3627438" y="5132388"/>
          <p14:tracePt t="19627" x="3656013" y="5132388"/>
          <p14:tracePt t="19634" x="3665538" y="5132388"/>
          <p14:tracePt t="19642" x="3683000" y="5122863"/>
          <p14:tracePt t="19651" x="3692525" y="5103813"/>
          <p14:tracePt t="19656" x="3748088" y="5038725"/>
          <p14:tracePt t="19665" x="3887788" y="4797425"/>
          <p14:tracePt t="19678" x="3962400" y="4659313"/>
          <p14:tracePt t="19681" x="4017963" y="4519613"/>
          <p14:tracePt t="19692" x="4044950" y="4379913"/>
          <p14:tracePt t="19699" x="4064000" y="4203700"/>
          <p14:tracePt t="19707" x="4064000" y="3981450"/>
          <p14:tracePt t="19714" x="4035425" y="3795713"/>
          <p14:tracePt t="19723" x="3979863" y="3573463"/>
          <p14:tracePt t="19727" x="3933825" y="3414713"/>
          <p14:tracePt t="19736" x="3859213" y="3267075"/>
          <p14:tracePt t="19745" x="3776663" y="3163888"/>
          <p14:tracePt t="19750" x="3692525" y="3062288"/>
          <p14:tracePt t="19761" x="3516313" y="2895600"/>
          <p14:tracePt t="19776" x="3376613" y="2774950"/>
          <p14:tracePt t="19787" x="3321050" y="2746375"/>
          <p14:tracePt t="19792" x="3209925" y="2709863"/>
          <p14:tracePt t="19801" x="3108325" y="2663825"/>
          <p14:tracePt t="19806" x="2997200" y="2644775"/>
          <p14:tracePt t="19817" x="2857500" y="2608263"/>
          <p14:tracePt t="19823" x="2765425" y="2608263"/>
          <p14:tracePt t="19831" x="2654300" y="2608263"/>
          <p14:tracePt t="19839" x="2560638" y="2608263"/>
          <p14:tracePt t="19845" x="2449513" y="2608263"/>
          <p14:tracePt t="19855" x="2263775" y="2635250"/>
          <p14:tracePt t="19866" x="2227263" y="2644775"/>
          <p14:tracePt t="19869" x="2189163" y="2654300"/>
          <p14:tracePt t="19882" x="2181225" y="2663825"/>
          <p14:tracePt t="19885" x="2162175" y="2681288"/>
          <p14:tracePt t="19896" x="2133600" y="2700338"/>
          <p14:tracePt t="19901" x="2124075" y="2709863"/>
          <p14:tracePt t="19910" x="2106613" y="2728913"/>
          <p14:tracePt t="19918" x="2097088" y="2736850"/>
          <p14:tracePt t="19925" x="2068513" y="2774950"/>
          <p14:tracePt t="19931" x="2051050" y="2811463"/>
          <p14:tracePt t="19939" x="2003425" y="2867025"/>
          <p14:tracePt t="19948" x="1882775" y="3006725"/>
          <p14:tracePt t="19964" x="1651000" y="3201988"/>
          <p14:tracePt t="19976" x="1549400" y="3284538"/>
          <p14:tracePt t="19979" x="1428750" y="3387725"/>
          <p14:tracePt t="19991" x="1298575" y="3517900"/>
          <p14:tracePt t="19997" x="1196975" y="3638550"/>
          <p14:tracePt t="20005" x="1095375" y="3749675"/>
          <p14:tracePt t="20011" x="1011238" y="3851275"/>
          <p14:tracePt t="20019" x="965200" y="3925888"/>
          <p14:tracePt t="20027" x="900113" y="3990975"/>
          <p14:tracePt t="20034" x="844550" y="4046538"/>
          <p14:tracePt t="20041" x="788988" y="4111625"/>
          <p14:tracePt t="20058" x="769938" y="4167188"/>
          <p14:tracePt t="20070" x="750888" y="4222750"/>
          <p14:tracePt t="20073" x="760413" y="4287838"/>
          <p14:tracePt t="20085" x="769938" y="4343400"/>
          <p14:tracePt t="20089" x="798513" y="4398963"/>
          <p14:tracePt t="20098" x="835025" y="4473575"/>
          <p14:tracePt t="20105" x="844550" y="4510088"/>
          <p14:tracePt t="20114" x="854075" y="4519613"/>
          <p14:tracePt t="20128" x="863600" y="4529138"/>
          <p14:tracePt t="20168" x="863600" y="4538663"/>
          <p14:tracePt t="20233" x="871538" y="4538663"/>
          <p14:tracePt t="20247" x="927100" y="4435475"/>
          <p14:tracePt t="20263" x="946150" y="4241800"/>
          <p14:tracePt t="20278" x="946150" y="4121150"/>
          <p14:tracePt t="20287" x="946150" y="4092575"/>
          <p14:tracePt t="20293" x="946150" y="4064000"/>
          <p14:tracePt t="20302" x="946150" y="4027488"/>
          <p14:tracePt t="20310" x="927100" y="3962400"/>
          <p14:tracePt t="20316" x="927100" y="3851275"/>
          <p14:tracePt t="20326" x="863600" y="3590925"/>
          <p14:tracePt t="20341" x="815975" y="3443288"/>
          <p14:tracePt t="20352" x="788988" y="3405188"/>
          <p14:tracePt t="20357" x="779463" y="3387725"/>
          <p14:tracePt t="20367" x="769938" y="3378200"/>
          <p14:tracePt t="20373" x="769938" y="3368675"/>
          <p14:tracePt t="20404" x="760413" y="3359150"/>
          <p14:tracePt t="20411" x="750888" y="3359150"/>
          <p14:tracePt t="20417" x="733425" y="3359150"/>
          <p14:tracePt t="20432" x="704850" y="3359150"/>
          <p14:tracePt t="20436" x="687388" y="3387725"/>
          <p14:tracePt t="20447" x="649288" y="3489325"/>
          <p14:tracePt t="20451" x="622300" y="3563938"/>
          <p14:tracePt t="20462" x="612775" y="3656013"/>
          <p14:tracePt t="20467" x="612775" y="3730625"/>
          <p14:tracePt t="20475" x="612775" y="3814763"/>
          <p14:tracePt t="20481" x="574675" y="4017963"/>
          <p14:tracePt t="20491" x="501650" y="4473575"/>
          <p14:tracePt t="20498" x="417513" y="5038725"/>
          <p14:tracePt t="20506" x="361950" y="5511800"/>
          <p14:tracePt t="20516" x="306388" y="6486525"/>
          <p14:tracePt t="20526" x="306388" y="6756400"/>
          <p14:tracePt t="20719" x="668338" y="6580188"/>
          <p14:tracePt t="20730" x="769938" y="6170613"/>
          <p14:tracePt t="20732" x="871538" y="5680075"/>
          <p14:tracePt t="20744" x="946150" y="5326063"/>
          <p14:tracePt t="20749" x="1057275" y="4843463"/>
          <p14:tracePt t="20759" x="1160463" y="4389438"/>
          <p14:tracePt t="20764" x="1196975" y="4213225"/>
          <p14:tracePt t="20774" x="1252538" y="3990975"/>
          <p14:tracePt t="20781" x="1281113" y="3906838"/>
          <p14:tracePt t="20789" x="1298575" y="3841750"/>
          <p14:tracePt t="20797" x="1308100" y="3786188"/>
          <p14:tracePt t="20868" x="1308100" y="3832225"/>
          <p14:tracePt t="20876" x="1308100" y="3870325"/>
          <p14:tracePt t="20882" x="1308100" y="3916363"/>
          <p14:tracePt t="20897" x="1363663" y="4546600"/>
          <p14:tracePt t="20904" x="1419225" y="5021263"/>
          <p14:tracePt t="20906" x="1503363" y="5456238"/>
          <p14:tracePt t="20918" x="1577975" y="5986463"/>
          <p14:tracePt t="20923" x="1651000" y="6338888"/>
          <p14:tracePt t="20932" x="1689100" y="6515100"/>
          <p14:tracePt t="20939" x="1744663" y="6700838"/>
          <p14:tracePt t="20947" x="1754188" y="6756400"/>
          <p14:tracePt t="20955" x="1763713" y="6773863"/>
          <p14:tracePt t="20962" x="1781175" y="6811963"/>
          <p14:tracePt t="20971" x="1781175" y="6821488"/>
          <p14:tracePt t="20975" x="1790700" y="6829425"/>
          <p14:tracePt t="21001" x="1800225" y="6829425"/>
          <p14:tracePt t="21013" x="1819275" y="6838950"/>
          <p14:tracePt t="21018" x="1846263" y="6838950"/>
          <p14:tracePt t="21027" x="1865313" y="6829425"/>
          <p14:tracePt t="21032" x="1920875" y="6783388"/>
          <p14:tracePt t="21041" x="2003425" y="6700838"/>
          <p14:tracePt t="21047" x="2116138" y="6561138"/>
          <p14:tracePt t="21057" x="2198688" y="6375400"/>
          <p14:tracePt t="21065" x="2309813" y="6042025"/>
          <p14:tracePt t="21071" x="2384425" y="5735638"/>
          <p14:tracePt t="21081" x="2524125" y="4937125"/>
          <p14:tracePt t="21092" x="2598738" y="4546600"/>
          <p14:tracePt t="21094" x="2681288" y="4268788"/>
          <p14:tracePt t="21107" x="2755900" y="3916363"/>
          <p14:tracePt t="21112" x="2830513" y="3470275"/>
          <p14:tracePt t="21122" x="2951163" y="3146425"/>
          <p14:tracePt t="21127" x="3043238" y="2830513"/>
          <p14:tracePt t="21136" x="3144838" y="2422525"/>
          <p14:tracePt t="21142" x="3219450" y="2217738"/>
          <p14:tracePt t="21150" x="3238500" y="2181225"/>
          <p14:tracePt t="21158" x="3265488" y="2152650"/>
          <p14:tracePt t="21166" x="3265488" y="2143125"/>
          <p14:tracePt t="21206" x="3303588" y="2198688"/>
          <p14:tracePt t="21216" x="3349625" y="2273300"/>
          <p14:tracePt t="21221" x="3405188" y="2439988"/>
          <p14:tracePt t="21231" x="3460750" y="2616200"/>
          <p14:tracePt t="21235" x="3535363" y="2801938"/>
          <p14:tracePt t="21244" x="3627438" y="3228975"/>
          <p14:tracePt t="21253" x="3702050" y="3711575"/>
          <p14:tracePt t="21259" x="3721100" y="3952875"/>
          <p14:tracePt t="21268" x="3813175" y="4741863"/>
          <p14:tracePt t="21282" x="3897313" y="5299075"/>
          <p14:tracePt t="21296" x="3914775" y="5521325"/>
          <p14:tracePt t="21298" x="3971925" y="5745163"/>
          <p14:tracePt t="21310" x="3971925" y="5883275"/>
          <p14:tracePt t="21314" x="4008438" y="5976938"/>
          <p14:tracePt t="21324" x="4027488" y="6115050"/>
          <p14:tracePt t="21331" x="4035425" y="6153150"/>
          <p14:tracePt t="21339" x="4044950" y="6162675"/>
          <p14:tracePt t="21404" x="4044950" y="6153150"/>
          <p14:tracePt t="21410" x="4073525" y="6042025"/>
          <p14:tracePt t="21419" x="4110038" y="5791200"/>
          <p14:tracePt t="21425" x="4138613" y="5456238"/>
          <p14:tracePt t="21433" x="4138613" y="5280025"/>
          <p14:tracePt t="21441" x="4129088" y="5084763"/>
          <p14:tracePt t="21448" x="4129088" y="4862513"/>
          <p14:tracePt t="21457" x="4129088" y="4370388"/>
          <p14:tracePt t="21473" x="4138613" y="4121150"/>
          <p14:tracePt t="21484" x="4148138" y="4046538"/>
          <p14:tracePt t="21487" x="4148138" y="4000500"/>
          <p14:tracePt t="21499" x="4148138" y="3943350"/>
          <p14:tracePt t="21504" x="4148138" y="3925888"/>
          <p14:tracePt t="21676" x="4148138" y="3916363"/>
          <p14:tracePt t="21687" x="4148138" y="3906838"/>
          <p14:tracePt t="21691" x="4148138" y="3897313"/>
          <p14:tracePt t="21702" x="4148138" y="3887788"/>
          <p14:tracePt t="21707" x="4138613" y="3851275"/>
          <p14:tracePt t="21717" x="4129088" y="3814763"/>
          <p14:tracePt t="21724" x="4110038" y="3776663"/>
          <p14:tracePt t="21730" x="4083050" y="3730625"/>
          <p14:tracePt t="21738" x="4064000" y="3694113"/>
          <p14:tracePt t="21745" x="4035425" y="3656013"/>
          <p14:tracePt t="21755" x="3971925" y="3590925"/>
          <p14:tracePt t="21770" x="3813175" y="3452813"/>
          <p14:tracePt t="21782" x="3757613" y="3387725"/>
          <p14:tracePt t="21785" x="3656013" y="3322638"/>
          <p14:tracePt t="21796" x="3617913" y="3284538"/>
          <p14:tracePt t="21802" x="3554413" y="3238500"/>
          <p14:tracePt t="21811" x="3506788" y="3211513"/>
          <p14:tracePt t="21818" x="3460750" y="3192463"/>
          <p14:tracePt t="21825" x="3441700" y="3155950"/>
          <p14:tracePt t="21832" x="3414713" y="3136900"/>
          <p14:tracePt t="21839" x="3395663" y="3127375"/>
          <p14:tracePt t="21849" x="3349625" y="3117850"/>
          <p14:tracePt t="21861" x="3330575" y="3117850"/>
          <p14:tracePt t="21865" x="3294063" y="3127375"/>
          <p14:tracePt t="21875" x="3284538" y="3136900"/>
          <p14:tracePt t="21880" x="3257550" y="3155950"/>
          <p14:tracePt t="21890" x="3219450" y="3201988"/>
          <p14:tracePt t="21900" x="3192463" y="3228975"/>
          <p14:tracePt t="21905" x="3182938" y="3257550"/>
          <p14:tracePt t="21912" x="3173413" y="3276600"/>
          <p14:tracePt t="21920" x="3163888" y="3294063"/>
          <p14:tracePt t="21929" x="3144838" y="3332163"/>
          <p14:tracePt t="21933" x="3136900" y="3340100"/>
          <p14:tracePt t="21944" x="3127375" y="3397250"/>
          <p14:tracePt t="21955" x="3108325" y="3424238"/>
          <p14:tracePt t="21960" x="3089275" y="3479800"/>
          <p14:tracePt t="21970" x="3071813" y="3498850"/>
          <p14:tracePt t="21974" x="3024188" y="3554413"/>
          <p14:tracePt t="21984" x="3006725" y="3590925"/>
          <p14:tracePt t="21990" x="2987675" y="3619500"/>
          <p14:tracePt t="22000" x="2968625" y="3638550"/>
          <p14:tracePt t="22007" x="2941638" y="3665538"/>
          <p14:tracePt t="22013" x="2941638" y="3675063"/>
          <p14:tracePt t="22021" x="2922588" y="3684588"/>
          <p14:tracePt t="22028" x="2922588" y="3694113"/>
          <p14:tracePt t="22035" x="2903538" y="3711575"/>
          <p14:tracePt t="22050" x="2886075" y="3721100"/>
          <p14:tracePt t="22054" x="2857500" y="3730625"/>
          <p14:tracePt t="22064" x="2838450" y="3730625"/>
          <p14:tracePt t="22069" x="2811463" y="3749675"/>
          <p14:tracePt t="22079" x="2774950" y="3759200"/>
          <p14:tracePt t="22084" x="2755900" y="3759200"/>
          <p14:tracePt t="22092" x="2736850" y="3759200"/>
          <p14:tracePt t="22101" x="2700338" y="3767138"/>
          <p14:tracePt t="22109" x="2671763" y="3767138"/>
          <p14:tracePt t="22116" x="2662238" y="3767138"/>
          <p14:tracePt t="22123" x="2635250" y="3767138"/>
          <p14:tracePt t="22132" x="2616200" y="3767138"/>
          <p14:tracePt t="22144" x="2598738" y="3767138"/>
          <p14:tracePt t="22147" x="2589213" y="3767138"/>
          <p14:tracePt t="22159" x="2560638" y="3759200"/>
          <p14:tracePt t="22162" x="2551113" y="3749675"/>
          <p14:tracePt t="22173" x="2533650" y="3749675"/>
          <p14:tracePt t="22178" x="2495550" y="3721100"/>
          <p14:tracePt t="22187" x="2478088" y="3721100"/>
          <p14:tracePt t="22195" x="2449513" y="3711575"/>
          <p14:tracePt t="22202" x="2430463" y="3702050"/>
          <p14:tracePt t="22210" x="2420938" y="3702050"/>
          <p14:tracePt t="22217" x="2413000" y="3702050"/>
          <p14:tracePt t="22224" x="2403475" y="3702050"/>
          <p14:tracePt t="22225" x="2393950" y="3702050"/>
          <p14:tracePt t="22242" x="2374900" y="3694113"/>
          <p14:tracePt t="22252" x="2357438" y="3694113"/>
          <p14:tracePt t="22258" x="2347913" y="3684588"/>
          <p14:tracePt t="22267" x="2319338" y="3675063"/>
          <p14:tracePt t="22272" x="2300288" y="3665538"/>
          <p14:tracePt t="22282" x="2292350" y="3665538"/>
          <p14:tracePt t="22288" x="2282825" y="3665538"/>
          <p14:tracePt t="22304" x="2273300" y="3665538"/>
          <p14:tracePt t="22405" x="2273300" y="3675063"/>
          <p14:tracePt t="22430" x="2486025" y="3805238"/>
          <p14:tracePt t="22441" x="2589213" y="3851275"/>
          <p14:tracePt t="22444" x="2644775" y="3879850"/>
          <p14:tracePt t="22456" x="2700338" y="3906838"/>
          <p14:tracePt t="22461" x="2746375" y="3925888"/>
          <p14:tracePt t="22470" x="2782888" y="3943350"/>
          <p14:tracePt t="22477" x="2820988" y="3962400"/>
          <p14:tracePt t="22487" x="2857500" y="3971925"/>
          <p14:tracePt t="22492" x="2913063" y="3981450"/>
          <p14:tracePt t="22499" x="2951163" y="4000500"/>
          <p14:tracePt t="22508" x="3033713" y="4017963"/>
          <p14:tracePt t="22521" x="3098800" y="4017963"/>
          <p14:tracePt t="22524" x="3154363" y="4046538"/>
          <p14:tracePt t="22536" x="3209925" y="4064000"/>
          <p14:tracePt t="22540" x="3257550" y="4073525"/>
          <p14:tracePt t="22550" x="3340100" y="4102100"/>
          <p14:tracePt t="22556" x="3376613" y="4121150"/>
          <p14:tracePt t="22564" x="3414713" y="4129088"/>
          <p14:tracePt t="22571" x="3433763" y="4148138"/>
          <p14:tracePt t="22578" x="3460750" y="4167188"/>
          <p14:tracePt t="22587" x="3470275" y="4176713"/>
          <p14:tracePt t="22595" x="3489325" y="4194175"/>
          <p14:tracePt t="22603" x="3506788" y="4213225"/>
          <p14:tracePt t="22615" x="3516313" y="4241800"/>
          <p14:tracePt t="22619" x="3525838" y="4259263"/>
          <p14:tracePt t="22634" x="3544888" y="4268788"/>
          <p14:tracePt t="22645" x="3544888" y="4278313"/>
          <p14:tracePt t="22650" x="3554413" y="4287838"/>
          <p14:tracePt t="22659" x="3554413" y="4297363"/>
          <p14:tracePt t="22666" x="3562350" y="4305300"/>
          <p14:tracePt t="22673" x="3562350" y="4314825"/>
          <p14:tracePt t="22680" x="3571875" y="4343400"/>
          <p14:tracePt t="22698" x="3571875" y="4370388"/>
          <p14:tracePt t="22709" x="3571875" y="4379913"/>
          <p14:tracePt t="22713" x="3571875" y="4398963"/>
          <p14:tracePt t="22728" x="3571875" y="4408488"/>
          <p14:tracePt t="22738" x="3571875" y="4418013"/>
          <p14:tracePt t="22760" x="3571875" y="4425950"/>
          <p14:tracePt t="22774" x="3571875" y="4435475"/>
          <p14:tracePt t="22877" x="3554413" y="4445000"/>
          <p14:tracePt t="22885" x="3525838" y="4464050"/>
          <p14:tracePt t="22898" x="3516313" y="4464050"/>
          <p14:tracePt t="22904" x="3497263" y="4473575"/>
          <p14:tracePt t="22912" x="3489325" y="4473575"/>
          <p14:tracePt t="22918" x="3460750" y="4473575"/>
          <p14:tracePt t="22927" x="3441700" y="4473575"/>
          <p14:tracePt t="22932" x="3433763" y="4473575"/>
          <p14:tracePt t="22942" x="3424238" y="4473575"/>
          <p14:tracePt t="22948" x="3405188" y="4473575"/>
          <p14:tracePt t="22956" x="3395663" y="4473575"/>
          <p14:tracePt t="22965" x="3376613" y="4464050"/>
          <p14:tracePt t="22970" x="3368675" y="4454525"/>
          <p14:tracePt t="22980" x="3349625" y="4454525"/>
          <p14:tracePt t="22994" x="3340100" y="4454525"/>
          <p14:tracePt t="23130" x="3414713" y="4454525"/>
          <p14:tracePt t="23137" x="3470275" y="4454525"/>
          <p14:tracePt t="23145" x="3554413" y="4454525"/>
          <p14:tracePt t="23152" x="3627438" y="4481513"/>
          <p14:tracePt t="23159" x="3702050" y="4519613"/>
          <p14:tracePt t="23168" x="3776663" y="4529138"/>
          <p14:tracePt t="23173" x="3868738" y="4565650"/>
          <p14:tracePt t="23181" x="3971925" y="4594225"/>
          <p14:tracePt t="23184" x="4083050" y="4630738"/>
          <p14:tracePt t="23195" x="4184650" y="4659313"/>
          <p14:tracePt t="23199" x="4295775" y="4695825"/>
          <p14:tracePt t="23210" x="4397375" y="4722813"/>
          <p14:tracePt t="23214" x="4471988" y="4770438"/>
          <p14:tracePt t="23225" x="4592638" y="4806950"/>
          <p14:tracePt t="23230" x="4686300" y="4852988"/>
          <p14:tracePt t="23239" x="4751388" y="4900613"/>
          <p14:tracePt t="23246" x="4787900" y="4927600"/>
          <p14:tracePt t="23254" x="4824413" y="4964113"/>
          <p14:tracePt t="23261" x="4824413" y="4973638"/>
          <p14:tracePt t="23268" x="4843463" y="4983163"/>
          <p14:tracePt t="23279" x="4852988" y="4992688"/>
          <p14:tracePt t="23290" x="4852988" y="5002213"/>
          <p14:tracePt t="23294" x="4862513" y="5011738"/>
          <p14:tracePt t="23319" x="4862513" y="5021263"/>
          <p14:tracePt t="23327" x="4870450" y="5029200"/>
          <p14:tracePt t="23333" x="4870450" y="5048250"/>
          <p14:tracePt t="23340" x="4879975" y="5057775"/>
          <p14:tracePt t="23348" x="4879975" y="5067300"/>
          <p14:tracePt t="23355" x="4879975" y="5076825"/>
          <p14:tracePt t="23362" x="4879975" y="5094288"/>
          <p14:tracePt t="23373" x="4862513" y="5141913"/>
          <p14:tracePt t="23384" x="4852988" y="5149850"/>
          <p14:tracePt t="23388" x="4843463" y="5168900"/>
          <p14:tracePt t="23399" x="4814888" y="5197475"/>
          <p14:tracePt t="23404" x="4759325" y="5253038"/>
          <p14:tracePt t="23413" x="4722813" y="5280025"/>
          <p14:tracePt t="23420" x="4686300" y="5299075"/>
          <p14:tracePt t="23428" x="4630738" y="5326063"/>
          <p14:tracePt t="23434" x="4583113" y="5335588"/>
          <p14:tracePt t="23442" x="4510088" y="5373688"/>
          <p14:tracePt t="23451" x="4435475" y="5373688"/>
          <p14:tracePt t="23456" x="4370388" y="5373688"/>
          <p14:tracePt t="23466" x="4230688" y="5383213"/>
          <p14:tracePt t="23482" x="4064000" y="5383213"/>
          <p14:tracePt t="23493" x="4017963" y="5383213"/>
          <p14:tracePt t="23498" x="3962400" y="5383213"/>
          <p14:tracePt t="23507" x="3924300" y="5383213"/>
          <p14:tracePt t="23513" x="3878263" y="5383213"/>
          <p14:tracePt t="23522" x="3841750" y="5383213"/>
          <p14:tracePt t="23529" x="3803650" y="5383213"/>
          <p14:tracePt t="23536" x="3757613" y="5383213"/>
          <p14:tracePt t="23545" x="3738563" y="5383213"/>
          <p14:tracePt t="23551" x="3683000" y="5373688"/>
          <p14:tracePt t="23561" x="3600450" y="5373688"/>
          <p14:tracePt t="23572" x="3544888" y="5354638"/>
          <p14:tracePt t="23575" x="3506788" y="5354638"/>
          <p14:tracePt t="23586" x="3479800" y="5354638"/>
          <p14:tracePt t="23591" x="3441700" y="5354638"/>
          <p14:tracePt t="23603" x="3414713" y="5354638"/>
          <p14:tracePt t="23608" x="3395663" y="5354638"/>
          <p14:tracePt t="23616" x="3386138" y="5354638"/>
          <p14:tracePt t="23622" x="3376613" y="5354638"/>
          <p14:tracePt t="23630" x="3359150" y="5354638"/>
          <p14:tracePt t="23645" x="3330575" y="5345113"/>
          <p14:tracePt t="23656" x="3303588" y="5345113"/>
          <p14:tracePt t="23669" x="3284538" y="5345113"/>
          <p14:tracePt t="23681" x="3275013" y="5345113"/>
          <p14:tracePt t="23685" x="3257550" y="5345113"/>
          <p14:tracePt t="23695" x="3248025" y="5345113"/>
          <p14:tracePt t="23701" x="3228975" y="5345113"/>
          <p14:tracePt t="23711" x="3209925" y="5345113"/>
          <p14:tracePt t="23717" x="3173413" y="5345113"/>
          <p14:tracePt t="23725" x="3144838" y="5345113"/>
          <p14:tracePt t="23731" x="3127375" y="5345113"/>
          <p14:tracePt t="23740" x="3079750" y="5345113"/>
          <p14:tracePt t="23750" x="2959100" y="5345113"/>
          <p14:tracePt t="23763" x="2867025" y="5335588"/>
          <p14:tracePt t="23764" x="2801938" y="5335588"/>
          <p14:tracePt t="23776" x="2746375" y="5345113"/>
          <p14:tracePt t="23780" x="2654300" y="5345113"/>
          <p14:tracePt t="23789" x="2606675" y="5345113"/>
          <p14:tracePt t="23796" x="2541588" y="5345113"/>
          <p14:tracePt t="23804" x="2468563" y="5345113"/>
          <p14:tracePt t="23811" x="2384425" y="5345113"/>
          <p14:tracePt t="23820" x="2309813" y="5345113"/>
          <p14:tracePt t="23827" x="2217738" y="5345113"/>
          <p14:tracePt t="23834" x="2133600" y="5345113"/>
          <p14:tracePt t="23842" x="2012950" y="5345113"/>
          <p14:tracePt t="23848" x="1930400" y="5345113"/>
          <p14:tracePt t="23858" x="1725613" y="5354638"/>
          <p14:tracePt t="23870" x="1604963" y="5354638"/>
          <p14:tracePt t="23872" x="1512888" y="5354638"/>
          <p14:tracePt t="23885" x="1428750" y="5354638"/>
          <p14:tracePt t="23889" x="1336675" y="5354638"/>
          <p14:tracePt t="23898" x="1262063" y="5335588"/>
          <p14:tracePt t="23904" x="1196975" y="5335588"/>
          <p14:tracePt t="23913" x="1141413" y="5345113"/>
          <p14:tracePt t="23921" x="1095375" y="5345113"/>
          <p14:tracePt t="23928" x="1039813" y="5345113"/>
          <p14:tracePt t="23936" x="992188" y="5345113"/>
          <p14:tracePt t="23943" x="955675" y="5345113"/>
          <p14:tracePt t="23949" x="909638" y="5345113"/>
          <p14:tracePt t="23951" x="871538" y="5354638"/>
          <p14:tracePt t="23964" x="835025" y="5364163"/>
          <p14:tracePt t="23967" x="806450" y="5364163"/>
          <p14:tracePt t="23979" x="788988" y="5364163"/>
          <p14:tracePt t="23983" x="750888" y="5364163"/>
          <p14:tracePt t="23993" x="714375" y="5383213"/>
          <p14:tracePt t="23999" x="695325" y="5383213"/>
          <p14:tracePt t="24007" x="658813" y="5383213"/>
          <p14:tracePt t="24014" x="639763" y="5383213"/>
          <p14:tracePt t="24022" x="603250" y="5383213"/>
          <p14:tracePt t="24031" x="566738" y="5383213"/>
          <p14:tracePt t="24037" x="557213" y="5383213"/>
          <p14:tracePt t="24048" x="519113" y="5373688"/>
          <p14:tracePt t="24058" x="509588" y="5373688"/>
          <p14:tracePt t="24061" x="501650" y="5373688"/>
          <p14:tracePt t="24073" x="492125" y="5373688"/>
          <p14:tracePt t="24078" x="482600" y="5373688"/>
          <p14:tracePt t="24094" x="454025" y="5373688"/>
          <p14:tracePt t="24103" x="454025" y="5364163"/>
          <p14:tracePt t="24109" x="446088" y="5364163"/>
          <p14:tracePt t="24116" x="436563" y="5354638"/>
          <p14:tracePt t="24125" x="417513" y="5354638"/>
          <p14:tracePt t="24131" x="407988" y="5345113"/>
          <p14:tracePt t="24140" x="388938" y="5335588"/>
          <p14:tracePt t="24153" x="381000" y="5335588"/>
          <p14:tracePt t="24157" x="371475" y="5326063"/>
          <p14:tracePt t="24172" x="371475" y="5318125"/>
          <p14:tracePt t="24182" x="361950" y="5318125"/>
          <p14:tracePt t="24187" x="352425" y="5318125"/>
          <p14:tracePt t="24211" x="352425" y="5308600"/>
          <p14:tracePt t="24219" x="352425" y="5299075"/>
          <p14:tracePt t="24234" x="342900" y="5299075"/>
          <p14:tracePt t="24247" x="333375" y="5299075"/>
          <p14:tracePt t="24251" x="315913" y="5270500"/>
          <p14:tracePt t="24262" x="315913" y="5262563"/>
          <p14:tracePt t="24266" x="306388" y="5253038"/>
          <p14:tracePt t="24276" x="287338" y="5214938"/>
          <p14:tracePt t="24291" x="277813" y="5197475"/>
          <p14:tracePt t="24300" x="268288" y="5197475"/>
          <p14:tracePt t="24312" x="268288" y="5187950"/>
          <p14:tracePt t="24320" x="260350" y="5178425"/>
          <p14:tracePt t="24330" x="260350" y="5168900"/>
          <p14:tracePt t="24344" x="250825" y="5159375"/>
          <p14:tracePt t="24356" x="250825" y="5132388"/>
          <p14:tracePt t="24376" x="222250" y="5113338"/>
          <p14:tracePt t="24385" x="222250" y="5103813"/>
          <p14:tracePt t="24400" x="212725" y="5084763"/>
          <p14:tracePt t="24407" x="204788" y="5067300"/>
          <p14:tracePt t="24413" x="195263" y="5038725"/>
          <p14:tracePt t="24424" x="185738" y="5011738"/>
          <p14:tracePt t="24437" x="176213" y="4973638"/>
          <p14:tracePt t="24451" x="166688" y="4956175"/>
          <p14:tracePt t="24465" x="157163" y="4946650"/>
          <p14:tracePt t="24469" x="157163" y="4927600"/>
          <p14:tracePt t="24479" x="157163" y="4918075"/>
          <p14:tracePt t="24485" x="149225" y="4900613"/>
          <p14:tracePt t="24495" x="149225" y="4872038"/>
          <p14:tracePt t="24502" x="130175" y="4852988"/>
          <p14:tracePt t="24508" x="120650" y="4797425"/>
          <p14:tracePt t="24519" x="92075" y="4714875"/>
          <p14:tracePt t="24533" x="84138" y="4640263"/>
          <p14:tracePt t="24544" x="74613" y="4575175"/>
          <p14:tracePt t="24549" x="55563" y="4538663"/>
          <p14:tracePt t="24559" x="46038" y="4481513"/>
          <p14:tracePt t="24565" x="28575" y="4445000"/>
          <p14:tracePt t="24573" x="28575" y="4425950"/>
          <p14:tracePt t="24579" x="19050" y="4389438"/>
          <p14:tracePt t="24587" x="19050" y="4370388"/>
          <p14:tracePt t="24595" x="19050" y="4343400"/>
          <p14:tracePt t="24603" x="9525" y="4324350"/>
          <p14:tracePt t="24611" x="0" y="4297363"/>
          <p14:tracePt t="24617" x="0" y="4249738"/>
          <p14:tracePt t="24626" x="0" y="4194175"/>
          <p14:tracePt t="24639" x="0" y="4176713"/>
          <p14:tracePt t="24643" x="0" y="4102100"/>
          <p14:tracePt t="24653" x="0" y="4083050"/>
          <p14:tracePt t="24658" x="0" y="4017963"/>
          <p14:tracePt t="24668" x="0" y="3990975"/>
          <p14:tracePt t="24673" x="0" y="3971925"/>
          <p14:tracePt t="24683" x="0" y="3952875"/>
          <p14:tracePt t="24688" x="0" y="3935413"/>
          <p14:tracePt t="24697" x="0" y="3906838"/>
          <p14:tracePt t="24706" x="0" y="3887788"/>
          <p14:tracePt t="24712" x="0" y="3870325"/>
          <p14:tracePt t="24722" x="0" y="3832225"/>
          <p14:tracePt t="24733" x="0" y="3822700"/>
          <p14:tracePt t="24737" x="0" y="3814763"/>
          <p14:tracePt t="24748" x="0" y="3805238"/>
          <p14:tracePt t="24762" x="0" y="3786188"/>
          <p14:tracePt t="24791" x="0" y="3776663"/>
          <p14:tracePt t="24827" x="0" y="3767138"/>
          <p14:tracePt t="24829" x="9525" y="3767138"/>
          <p14:tracePt t="24846" x="9525" y="3759200"/>
          <p14:tracePt t="24861" x="9525" y="3749675"/>
          <p14:tracePt t="24878" x="19050" y="3749675"/>
          <p14:tracePt t="24894" x="19050" y="3740150"/>
          <p14:tracePt t="24922" x="28575" y="3730625"/>
          <p14:tracePt t="24965" x="36513" y="3721100"/>
          <p14:tracePt t="24972" x="36513" y="3711575"/>
          <p14:tracePt t="24979" x="46038" y="3711575"/>
          <p14:tracePt t="24986" x="55563" y="3702050"/>
          <p14:tracePt t="25003" x="65088" y="3694113"/>
          <p14:tracePt t="25016" x="65088" y="3684588"/>
          <p14:tracePt t="25020" x="74613" y="3684588"/>
          <p14:tracePt t="25030" x="74613" y="3675063"/>
          <p14:tracePt t="25036" x="84138" y="3665538"/>
          <p14:tracePt t="25046" x="92075" y="3665538"/>
          <p14:tracePt t="25052" x="101600" y="3665538"/>
          <p14:tracePt t="25060" x="111125" y="3656013"/>
          <p14:tracePt t="25066" x="111125" y="3646488"/>
          <p14:tracePt t="25074" x="130175" y="3646488"/>
          <p14:tracePt t="25082" x="139700" y="3638550"/>
          <p14:tracePt t="25088" x="166688" y="3629025"/>
          <p14:tracePt t="25095" x="212725" y="3609975"/>
          <p14:tracePt t="25114" x="287338" y="3600450"/>
          <p14:tracePt t="25125" x="306388" y="3600450"/>
          <p14:tracePt t="25130" x="333375" y="3590925"/>
          <p14:tracePt t="25139" x="342900" y="3590925"/>
          <p14:tracePt t="25145" x="352425" y="3590925"/>
          <p14:tracePt t="25153" x="361950" y="3590925"/>
          <p14:tracePt t="25162" x="371475" y="3590925"/>
          <p14:tracePt t="25168" x="381000" y="3590925"/>
          <p14:tracePt t="25191" x="388938" y="3590925"/>
          <p14:tracePt t="25208" x="398463" y="3590925"/>
          <p14:tracePt t="25239" x="407988" y="3590925"/>
          <p14:tracePt t="25248" x="417513" y="3590925"/>
          <p14:tracePt t="25262" x="436563" y="3590925"/>
          <p14:tracePt t="25270" x="436563" y="3600450"/>
          <p14:tracePt t="25277" x="446088" y="3609975"/>
          <p14:tracePt t="25287" x="473075" y="3609975"/>
          <p14:tracePt t="25299" x="501650" y="3609975"/>
          <p14:tracePt t="25303" x="538163" y="3619500"/>
          <p14:tracePt t="25314" x="557213" y="3619500"/>
          <p14:tracePt t="25317" x="574675" y="3629025"/>
          <p14:tracePt t="25328" x="603250" y="3629025"/>
          <p14:tracePt t="25333" x="622300" y="3629025"/>
          <p14:tracePt t="25342" x="639763" y="3629025"/>
          <p14:tracePt t="25349" x="649288" y="3629025"/>
          <p14:tracePt t="25357" x="658813" y="3629025"/>
          <p14:tracePt t="25365" x="668338" y="3629025"/>
          <p14:tracePt t="25371" x="695325" y="3629025"/>
          <p14:tracePt t="25379" x="704850" y="3629025"/>
          <p14:tracePt t="25393" x="723900" y="3629025"/>
          <p14:tracePt t="25396" x="733425" y="3629025"/>
          <p14:tracePt t="25407" x="742950" y="3629025"/>
          <p14:tracePt t="25412" x="750888" y="3629025"/>
          <p14:tracePt t="25427" x="769938" y="3629025"/>
          <p14:tracePt t="25444" x="788988" y="3629025"/>
          <p14:tracePt t="25459" x="815975" y="3629025"/>
          <p14:tracePt t="25475" x="835025" y="3619500"/>
          <p14:tracePt t="25489" x="854075" y="3619500"/>
          <p14:tracePt t="25503" x="863600" y="3619500"/>
          <p14:tracePt t="25506" x="871538" y="3619500"/>
          <p14:tracePt t="25516" x="881063" y="3619500"/>
          <p14:tracePt t="25521" x="909638" y="3609975"/>
          <p14:tracePt t="25530" x="927100" y="3609975"/>
          <p14:tracePt t="25546" x="946150" y="3600450"/>
          <p14:tracePt t="25554" x="955675" y="3600450"/>
          <p14:tracePt t="25560" x="974725" y="3600450"/>
          <p14:tracePt t="25568" x="992188" y="3600450"/>
          <p14:tracePt t="25569" x="1011238" y="3600450"/>
          <p14:tracePt t="25586" x="1057275" y="3600450"/>
          <p14:tracePt t="25596" x="1066800" y="3600450"/>
          <p14:tracePt t="25600" x="1112838" y="3600450"/>
          <p14:tracePt t="25611" x="1131888" y="3600450"/>
          <p14:tracePt t="25615" x="1160463" y="3600450"/>
          <p14:tracePt t="25625" x="1187450" y="3609975"/>
          <p14:tracePt t="25632" x="1216025" y="3609975"/>
          <p14:tracePt t="25640" x="1233488" y="3609975"/>
          <p14:tracePt t="25647" x="1252538" y="3609975"/>
          <p14:tracePt t="25655" x="1281113" y="3609975"/>
          <p14:tracePt t="25664" x="1336675" y="3609975"/>
          <p14:tracePt t="25679" x="1409700" y="3609975"/>
          <p14:tracePt t="25690" x="1438275" y="3609975"/>
          <p14:tracePt t="25694" x="1474788" y="3609975"/>
          <p14:tracePt t="25705" x="1512888" y="3609975"/>
          <p14:tracePt t="25710" x="1549400" y="3609975"/>
          <p14:tracePt t="25720" x="1568450" y="3619500"/>
          <p14:tracePt t="25727" x="1604963" y="3619500"/>
          <p14:tracePt t="25734" x="1660525" y="3638550"/>
          <p14:tracePt t="25741" x="1679575" y="3638550"/>
          <p14:tracePt t="25748" x="1735138" y="3646488"/>
          <p14:tracePt t="25756" x="1836738" y="3694113"/>
          <p14:tracePt t="25774" x="1985963" y="3730625"/>
          <p14:tracePt t="25785" x="2060575" y="3776663"/>
          <p14:tracePt t="25789" x="2143125" y="3822700"/>
          <p14:tracePt t="25799" x="2227263" y="3887788"/>
          <p14:tracePt t="25805" x="2319338" y="3952875"/>
          <p14:tracePt t="25813" x="2403475" y="4000500"/>
          <p14:tracePt t="25821" x="2459038" y="4064000"/>
          <p14:tracePt t="25828" x="2541588" y="4111625"/>
          <p14:tracePt t="25836" x="2560638" y="4138613"/>
          <p14:tracePt t="25844" x="2589213" y="4176713"/>
          <p14:tracePt t="25852" x="2635250" y="4222750"/>
          <p14:tracePt t="25864" x="2635250" y="4232275"/>
          <p14:tracePt t="25867" x="2644775" y="4241800"/>
          <p14:tracePt t="25880" x="2654300" y="4241800"/>
          <p14:tracePt t="25883" x="2654300" y="4249738"/>
          <p14:tracePt t="25896" x="2662238" y="4259263"/>
          <p14:tracePt t="25908" x="2662238" y="4278313"/>
          <p14:tracePt t="25931" x="2662238" y="4305300"/>
          <p14:tracePt t="25937" x="2625725" y="4324350"/>
          <p14:tracePt t="25946" x="2589213" y="4343400"/>
          <p14:tracePt t="25962" x="2570163" y="4352925"/>
          <p14:tracePt t="25973" x="2560638" y="4370388"/>
          <p14:tracePt t="25993" x="2551113" y="4370388"/>
          <p14:tracePt t="26017" x="2551113" y="4379913"/>
          <p14:tracePt t="26031" x="2541588" y="4389438"/>
          <p14:tracePt t="26068" x="2541588" y="4398963"/>
          <p14:tracePt t="26275" x="2541588" y="4379913"/>
          <p14:tracePt t="26286" x="2541588" y="4370388"/>
          <p14:tracePt t="26291" x="2551113" y="4352925"/>
          <p14:tracePt t="26300" x="2551113" y="4333875"/>
          <p14:tracePt t="26309" x="2551113" y="4314825"/>
          <p14:tracePt t="26324" x="2551113" y="4287838"/>
          <p14:tracePt t="26336" x="2551113" y="4278313"/>
          <p14:tracePt t="26350" x="2551113" y="4268788"/>
          <p14:tracePt t="26355" x="2551113" y="4259263"/>
          <p14:tracePt t="26369" x="2551113" y="4241800"/>
          <p14:tracePt t="26380" x="2551113" y="4232275"/>
          <p14:tracePt t="26387" x="2533650" y="4213225"/>
          <p14:tracePt t="26394" x="2533650" y="4203700"/>
          <p14:tracePt t="26401" x="2514600" y="4194175"/>
          <p14:tracePt t="26409" x="2505075" y="4176713"/>
          <p14:tracePt t="26418" x="2478088" y="4138613"/>
          <p14:tracePt t="26430" x="2459038" y="4129088"/>
          <p14:tracePt t="26432" x="2430463" y="4092575"/>
          <p14:tracePt t="26444" x="2420938" y="4064000"/>
          <p14:tracePt t="26449" x="2403475" y="4046538"/>
          <p14:tracePt t="26459" x="2384425" y="4008438"/>
          <p14:tracePt t="26468" x="2357438" y="3981450"/>
          <p14:tracePt t="26473" x="2319338" y="3943350"/>
          <p14:tracePt t="26481" x="2273300" y="3887788"/>
          <p14:tracePt t="26488" x="2217738" y="3822700"/>
          <p14:tracePt t="26495" x="2116138" y="3740150"/>
          <p14:tracePt t="26511" x="2022475" y="3675063"/>
          <p14:tracePt t="26525" x="2003425" y="3656013"/>
          <p14:tracePt t="26529" x="1995488" y="3629025"/>
          <p14:tracePt t="26539" x="1985963" y="3629025"/>
          <p14:tracePt t="26543" x="1985963" y="3619500"/>
          <p14:tracePt t="26553" x="1957388" y="3609975"/>
          <p14:tracePt t="26560" x="1957388" y="3600450"/>
          <p14:tracePt t="26568" x="1947863" y="3590925"/>
          <p14:tracePt t="26576" x="1939925" y="3581400"/>
          <p14:tracePt t="26583" x="1939925" y="3573463"/>
          <p14:tracePt t="26590" x="1930400" y="3563938"/>
          <p14:tracePt t="26606" x="1930400" y="3554413"/>
          <p14:tracePt t="26633" x="1911350" y="3554413"/>
          <p14:tracePt t="26637" x="1901825" y="3554413"/>
          <p14:tracePt t="26648" x="1892300" y="3544888"/>
          <p14:tracePt t="26653" x="1882775" y="3544888"/>
          <p14:tracePt t="26662" x="1865313" y="3544888"/>
          <p14:tracePt t="26669" x="1855788" y="3544888"/>
          <p14:tracePt t="26677" x="1836738" y="3544888"/>
          <p14:tracePt t="26685" x="1809750" y="3544888"/>
          <p14:tracePt t="26700" x="1790700" y="3544888"/>
          <p14:tracePt t="26701" x="1781175" y="3544888"/>
          <p14:tracePt t="26717" x="1744663" y="3563938"/>
          <p14:tracePt t="26728" x="1744663" y="3573463"/>
          <p14:tracePt t="26731" x="1735138" y="3573463"/>
          <p14:tracePt t="26743" x="1716088" y="3590925"/>
          <p14:tracePt t="26746" x="1706563" y="3609975"/>
          <p14:tracePt t="26756" x="1698625" y="3619500"/>
          <p14:tracePt t="26763" x="1679575" y="3629025"/>
          <p14:tracePt t="26772" x="1679575" y="3638550"/>
          <p14:tracePt t="26778" x="1651000" y="3646488"/>
          <p14:tracePt t="26785" x="1643063" y="3656013"/>
          <p14:tracePt t="26793" x="1633538" y="3665538"/>
          <p14:tracePt t="26801" x="1624013" y="3675063"/>
          <p14:tracePt t="26811" x="1614488" y="3684588"/>
          <p14:tracePt t="26822" x="1604963" y="3711575"/>
          <p14:tracePt t="26825" x="1595438" y="3711575"/>
          <p14:tracePt t="26840" x="1585913" y="3721100"/>
          <p14:tracePt t="26851" x="1577975" y="3721100"/>
          <p14:tracePt t="26857" x="1577975" y="3730625"/>
          <p14:tracePt t="26872" x="1568450" y="3730625"/>
          <p14:tracePt t="26888" x="1558925" y="3740150"/>
          <p14:tracePt t="26905" x="1558925" y="3749675"/>
          <p14:tracePt t="26919" x="1549400" y="3749675"/>
          <p14:tracePt t="26960" x="1539875" y="3759200"/>
          <p14:tracePt t="27013" x="1530350" y="3759200"/>
          <p14:tracePt t="27092" x="1522413" y="3776663"/>
          <p14:tracePt t="27134" x="1512888" y="3776663"/>
          <p14:tracePt t="27168" x="1503363" y="3786188"/>
          <p14:tracePt t="27192" x="1493838" y="3786188"/>
          <p14:tracePt t="27202" x="1474788" y="3805238"/>
          <p14:tracePt t="27213" x="1465263" y="3805238"/>
          <p14:tracePt t="27217" x="1457325" y="3814763"/>
          <p14:tracePt t="27228" x="1447800" y="3814763"/>
          <p14:tracePt t="27233" x="1438275" y="3814763"/>
          <p14:tracePt t="27243" x="1428750" y="3814763"/>
          <p14:tracePt t="27247" x="1419225" y="3814763"/>
          <p14:tracePt t="27258" x="1409700" y="3814763"/>
          <p14:tracePt t="27272" x="1401763" y="3814763"/>
          <p14:tracePt t="27280" x="1392238" y="3805238"/>
          <p14:tracePt t="27286" x="1382713" y="3805238"/>
          <p14:tracePt t="27296" x="1354138" y="3786188"/>
          <p14:tracePt t="27308" x="1344613" y="3786188"/>
          <p14:tracePt t="27311" x="1336675" y="3749675"/>
          <p14:tracePt t="27322" x="1327150" y="3740150"/>
          <p14:tracePt t="27327" x="1317625" y="3730625"/>
          <p14:tracePt t="27337" x="1308100" y="3711575"/>
          <p14:tracePt t="27343" x="1298575" y="3711575"/>
          <p14:tracePt t="27351" x="1289050" y="3694113"/>
          <p14:tracePt t="27359" x="1281113" y="3684588"/>
          <p14:tracePt t="27366" x="1271588" y="3665538"/>
          <p14:tracePt t="27372" x="1243013" y="3629025"/>
          <p14:tracePt t="27381" x="1233488" y="3600450"/>
          <p14:tracePt t="27391" x="1206500" y="3544888"/>
          <p14:tracePt t="27402" x="1196975" y="3517900"/>
          <p14:tracePt t="27405" x="1196975" y="3498850"/>
          <p14:tracePt t="27416" x="1168400" y="3424238"/>
          <p14:tracePt t="27422" x="1168400" y="3414713"/>
          <p14:tracePt t="27431" x="1160463" y="3387725"/>
          <p14:tracePt t="27436" x="1160463" y="3368675"/>
          <p14:tracePt t="27446" x="1150938" y="3340100"/>
          <p14:tracePt t="27453" x="1150938" y="3322638"/>
          <p14:tracePt t="27460" x="1150938" y="3294063"/>
          <p14:tracePt t="27469" x="1131888" y="3276600"/>
          <p14:tracePt t="27474" x="1131888" y="3257550"/>
          <p14:tracePt t="27485" x="1131888" y="3238500"/>
          <p14:tracePt t="27497" x="1131888" y="3211513"/>
          <p14:tracePt t="27511" x="1131888" y="3192463"/>
          <p14:tracePt t="27525" x="1131888" y="3182938"/>
          <p14:tracePt t="27531" x="1131888" y="3173413"/>
          <p14:tracePt t="27547" x="1131888" y="3163888"/>
          <p14:tracePt t="27555" x="1131888" y="3155950"/>
          <p14:tracePt t="27568" x="1160463" y="3136900"/>
          <p14:tracePt t="27590" x="1168400" y="3136900"/>
          <p14:tracePt t="27593" x="1177925" y="3127375"/>
          <p14:tracePt t="27605" x="1187450" y="3117850"/>
          <p14:tracePt t="27610" x="1196975" y="3117850"/>
          <p14:tracePt t="27625" x="1206500" y="3108325"/>
          <p14:tracePt t="27634" x="1216025" y="3108325"/>
          <p14:tracePt t="27639" x="1225550" y="3108325"/>
          <p14:tracePt t="27648" x="1243013" y="3108325"/>
          <p14:tracePt t="27657" x="1289050" y="3108325"/>
          <p14:tracePt t="27664" x="1344613" y="3108325"/>
          <p14:tracePt t="27673" x="1484313" y="3108325"/>
          <p14:tracePt t="27684" x="1595438" y="3127375"/>
          <p14:tracePt t="27688" x="1670050" y="3136900"/>
          <p14:tracePt t="27699" x="1763713" y="3136900"/>
          <p14:tracePt t="27705" x="1836738" y="3155950"/>
          <p14:tracePt t="27714" x="1947863" y="3173413"/>
          <p14:tracePt t="27720" x="2012950" y="3173413"/>
          <p14:tracePt t="27729" x="2116138" y="3182938"/>
          <p14:tracePt t="27733" x="2181225" y="3201988"/>
          <p14:tracePt t="27742" x="2254250" y="3201988"/>
          <p14:tracePt t="27752" x="2300288" y="3201988"/>
          <p14:tracePt t="27757" x="2374900" y="3211513"/>
          <p14:tracePt t="27768" x="2478088" y="3228975"/>
          <p14:tracePt t="27782" x="2541588" y="3257550"/>
          <p14:tracePt t="27794" x="2579688" y="3257550"/>
          <p14:tracePt t="27799" x="2606675" y="3267075"/>
          <p14:tracePt t="27808" x="2644775" y="3276600"/>
          <p14:tracePt t="27814" x="2662238" y="3276600"/>
          <p14:tracePt t="27823" x="2681288" y="3284538"/>
          <p14:tracePt t="27830" x="2690813" y="3294063"/>
          <p14:tracePt t="27837" x="2719388" y="3294063"/>
          <p14:tracePt t="27845" x="2727325" y="3294063"/>
          <p14:tracePt t="27851" x="2736850" y="3294063"/>
          <p14:tracePt t="27862" x="2755900" y="3303588"/>
          <p14:tracePt t="27873" x="2765425" y="3303588"/>
          <p14:tracePt t="27877" x="2774950" y="3303588"/>
          <p14:tracePt t="27888" x="2782888" y="3313113"/>
          <p14:tracePt t="27897" x="2801938" y="3313113"/>
          <p14:tracePt t="27906" x="2820988" y="3313113"/>
          <p14:tracePt t="27917" x="2830513" y="3313113"/>
          <p14:tracePt t="27922" x="2847975" y="3313113"/>
          <p14:tracePt t="27932" x="2867025" y="3313113"/>
          <p14:tracePt t="27940" x="2876550" y="3322638"/>
          <p14:tracePt t="27947" x="2886075" y="3322638"/>
          <p14:tracePt t="27955" x="2913063" y="3340100"/>
          <p14:tracePt t="27967" x="2922588" y="3340100"/>
          <p14:tracePt t="27970" x="2941638" y="3359150"/>
          <p14:tracePt t="27986" x="2959100" y="3359150"/>
          <p14:tracePt t="27997" x="2968625" y="3368675"/>
          <p14:tracePt t="28002" x="2987675" y="3378200"/>
          <p14:tracePt t="28011" x="3006725" y="3378200"/>
          <p14:tracePt t="28017" x="3016250" y="3378200"/>
          <p14:tracePt t="28026" x="3033713" y="3387725"/>
          <p14:tracePt t="28034" x="3052763" y="3387725"/>
          <p14:tracePt t="28040" x="3079750" y="3397250"/>
          <p14:tracePt t="28048" x="3108325" y="3405188"/>
          <p14:tracePt t="28065" x="3144838" y="3414713"/>
          <p14:tracePt t="28076" x="3173413" y="3433763"/>
          <p14:tracePt t="28082" x="3209925" y="3443288"/>
          <p14:tracePt t="28091" x="3219450" y="3443288"/>
          <p14:tracePt t="28095" x="3238500" y="3443288"/>
          <p14:tracePt t="28106" x="3275013" y="3452813"/>
          <p14:tracePt t="28110" x="3294063" y="3452813"/>
          <p14:tracePt t="28121" x="3321050" y="3470275"/>
          <p14:tracePt t="28128" x="3340100" y="3470275"/>
          <p14:tracePt t="28135" x="3368675" y="3479800"/>
          <p14:tracePt t="28144" x="3405188" y="3489325"/>
          <p14:tracePt t="28159" x="3451225" y="3489325"/>
          <p14:tracePt t="28170" x="3489325" y="3489325"/>
          <p14:tracePt t="28175" x="3525838" y="3498850"/>
          <p14:tracePt t="28185" x="3562350" y="3517900"/>
          <p14:tracePt t="28190" x="3581400" y="3517900"/>
          <p14:tracePt t="28199" x="3600450" y="3517900"/>
          <p14:tracePt t="28206" x="3627438" y="3525838"/>
          <p14:tracePt t="28216" x="3646488" y="3525838"/>
          <p14:tracePt t="28223" x="3665538" y="3535363"/>
          <p14:tracePt t="28229" x="3692525" y="3535363"/>
          <p14:tracePt t="28238" x="3738563" y="3544888"/>
          <p14:tracePt t="28253" x="3776663" y="3544888"/>
          <p14:tracePt t="28265" x="3786188" y="3554413"/>
          <p14:tracePt t="28271" x="3803650" y="3554413"/>
          <p14:tracePt t="28280" x="3832225" y="3554413"/>
          <p14:tracePt t="28284" x="3841750" y="3554413"/>
          <p14:tracePt t="28294" x="3859213" y="3554413"/>
          <p14:tracePt t="28300" x="3878263" y="3554413"/>
          <p14:tracePt t="28309" x="3887788" y="3554413"/>
          <p14:tracePt t="28316" x="3897313" y="3554413"/>
          <p14:tracePt t="28324" x="3924300" y="3544888"/>
          <p14:tracePt t="28336" x="3952875" y="3544888"/>
          <p14:tracePt t="28347" x="3979863" y="3535363"/>
          <p14:tracePt t="28359" x="3998913" y="3525838"/>
          <p14:tracePt t="28374" x="4035425" y="3508375"/>
          <p14:tracePt t="28378" x="4044950" y="3498850"/>
          <p14:tracePt t="28388" x="4054475" y="3498850"/>
          <p14:tracePt t="28394" x="4083050" y="3489325"/>
          <p14:tracePt t="28403" x="4092575" y="3479800"/>
          <p14:tracePt t="28410" x="4100513" y="3479800"/>
          <p14:tracePt t="28417" x="4119563" y="3470275"/>
          <p14:tracePt t="28425" x="4148138" y="3460750"/>
          <p14:tracePt t="28431" x="4156075" y="3452813"/>
          <p14:tracePt t="28442" x="4194175" y="3433763"/>
          <p14:tracePt t="28453" x="4230688" y="3414713"/>
          <p14:tracePt t="28456" x="4259263" y="3397250"/>
          <p14:tracePt t="28468" x="4295775" y="3397250"/>
          <p14:tracePt t="28473" x="4332288" y="3368675"/>
          <p14:tracePt t="28482" x="4370388" y="3359150"/>
          <p14:tracePt t="28488" x="4416425" y="3340100"/>
          <p14:tracePt t="28497" x="4452938" y="3332163"/>
          <p14:tracePt t="28505" x="4510088" y="3322638"/>
          <p14:tracePt t="28511" x="4546600" y="3303588"/>
          <p14:tracePt t="28519" x="4573588" y="3294063"/>
          <p14:tracePt t="28526" x="4611688" y="3294063"/>
          <p14:tracePt t="28534" x="4686300" y="3267075"/>
          <p14:tracePt t="28548" x="4713288" y="3267075"/>
          <p14:tracePt t="28552" x="4741863" y="3267075"/>
          <p14:tracePt t="28563" x="4768850" y="3267075"/>
          <p14:tracePt t="28566" x="4778375" y="3267075"/>
          <p14:tracePt t="28576" x="4797425" y="3267075"/>
          <p14:tracePt t="28582" x="4833938" y="3267075"/>
          <p14:tracePt t="28598" x="4852988" y="3267075"/>
          <p14:tracePt t="28614" x="4870450" y="3267075"/>
          <p14:tracePt t="28630" x="4908550" y="3267075"/>
          <p14:tracePt t="28642" x="4918075" y="3267075"/>
          <p14:tracePt t="28645" x="4935538" y="3267075"/>
          <p14:tracePt t="28657" x="4954588" y="3284538"/>
          <p14:tracePt t="28662" x="4983163" y="3284538"/>
          <p14:tracePt t="28672" x="4991100" y="3284538"/>
          <p14:tracePt t="28675" x="5010150" y="3294063"/>
          <p14:tracePt t="28686" x="5019675" y="3294063"/>
          <p14:tracePt t="28693" x="5029200" y="3303588"/>
          <p14:tracePt t="28700" x="5038725" y="3303588"/>
          <p14:tracePt t="28708" x="5048250" y="3303588"/>
          <p14:tracePt t="28715" x="5056188" y="3313113"/>
          <p14:tracePt t="28722" x="5065713" y="3322638"/>
          <p14:tracePt t="28737" x="5084763" y="3322638"/>
          <p14:tracePt t="28739" x="5111750" y="3332163"/>
          <p14:tracePt t="28751" x="5130800" y="3340100"/>
          <p14:tracePt t="28765" x="5159375" y="3359150"/>
          <p14:tracePt t="28771" x="5176838" y="3368675"/>
          <p14:tracePt t="28781" x="5195888" y="3368675"/>
          <p14:tracePt t="28787" x="5205413" y="3368675"/>
          <p14:tracePt t="28794" x="5232400" y="3378200"/>
          <p14:tracePt t="28809" x="5251450" y="3387725"/>
          <p14:tracePt t="28818" x="5260975" y="3387725"/>
          <p14:tracePt t="28831" x="5270500" y="3387725"/>
          <p14:tracePt t="28844" x="5280025" y="3397250"/>
          <p14:tracePt t="28850" x="5289550" y="3397250"/>
          <p14:tracePt t="28860" x="5297488" y="3397250"/>
          <p14:tracePt t="28864" x="5307013" y="3405188"/>
          <p14:tracePt t="28874" x="5326063" y="3405188"/>
          <p14:tracePt t="28882" x="5326063" y="3414713"/>
          <p14:tracePt t="28889" x="5335588" y="3414713"/>
          <p14:tracePt t="28898" x="5345113" y="3424238"/>
          <p14:tracePt t="28903" x="5353050" y="3424238"/>
          <p14:tracePt t="28912" x="5381625" y="3424238"/>
          <p14:tracePt t="28925" x="5400675" y="3424238"/>
          <p14:tracePt t="28928" x="5400675" y="3433763"/>
          <p14:tracePt t="28940" x="5408613" y="3433763"/>
          <p14:tracePt t="28943" x="5418138" y="3433763"/>
          <p14:tracePt t="28954" x="5427663" y="3433763"/>
          <p14:tracePt t="28960" x="5437188" y="3433763"/>
          <p14:tracePt t="28968" x="5456238" y="3433763"/>
          <p14:tracePt t="28974" x="5465763" y="3433763"/>
          <p14:tracePt t="28983" x="5483225" y="3433763"/>
          <p14:tracePt t="28991" x="5502275" y="3433763"/>
          <p14:tracePt t="28999" x="5538788" y="3433763"/>
          <p14:tracePt t="29007" x="5603875" y="3424238"/>
          <p14:tracePt t="29019" x="5622925" y="3424238"/>
          <p14:tracePt t="29022" x="5641975" y="3414713"/>
          <p14:tracePt t="29034" x="5668963" y="3414713"/>
          <p14:tracePt t="29036" x="5688013" y="3414713"/>
          <p14:tracePt t="29048" x="5707063" y="3414713"/>
          <p14:tracePt t="29053" x="5743575" y="3414713"/>
          <p14:tracePt t="29064" x="5780088" y="3414713"/>
          <p14:tracePt t="29069" x="5818188" y="3414713"/>
          <p14:tracePt t="29077" x="5854700" y="3414713"/>
          <p14:tracePt t="29085" x="5900738" y="3414713"/>
          <p14:tracePt t="29092" x="5938838" y="3414713"/>
          <p14:tracePt t="29099" x="5975350" y="3414713"/>
          <p14:tracePt t="29107" x="5994400" y="3414713"/>
          <p14:tracePt t="29114" x="6067425" y="3424238"/>
          <p14:tracePt t="29128" x="6105525" y="3424238"/>
          <p14:tracePt t="29131" x="6142038" y="3424238"/>
          <p14:tracePt t="29143" x="6161088" y="3424238"/>
          <p14:tracePt t="29147" x="6197600" y="3424238"/>
          <p14:tracePt t="29157" x="6216650" y="3424238"/>
          <p14:tracePt t="29164" x="6245225" y="3424238"/>
          <p14:tracePt t="29172" x="6253163" y="3433763"/>
          <p14:tracePt t="29178" x="6262688" y="3433763"/>
          <p14:tracePt t="29186" x="6272213" y="3433763"/>
          <p14:tracePt t="29193" x="6281738" y="3433763"/>
          <p14:tracePt t="29201" x="6300788" y="3433763"/>
          <p14:tracePt t="29210" x="6318250" y="3433763"/>
          <p14:tracePt t="29222" x="6327775" y="3433763"/>
          <p14:tracePt t="29226" x="6346825" y="3433763"/>
          <p14:tracePt t="29237" x="6356350" y="3433763"/>
          <p14:tracePt t="29241" x="6364288" y="3433763"/>
          <p14:tracePt t="29252" x="6383338" y="3433763"/>
          <p14:tracePt t="29258" x="6392863" y="3433763"/>
          <p14:tracePt t="29266" x="6421438" y="3433763"/>
          <p14:tracePt t="29273" x="6429375" y="3433763"/>
          <p14:tracePt t="29281" x="6448425" y="3433763"/>
          <p14:tracePt t="29289" x="6467475" y="3433763"/>
          <p14:tracePt t="29295" x="6484938" y="3433763"/>
          <p14:tracePt t="29304" x="6532563" y="3424238"/>
          <p14:tracePt t="29320" x="6550025" y="3424238"/>
          <p14:tracePt t="29332" x="6578600" y="3414713"/>
          <p14:tracePt t="29335" x="6615113" y="3414713"/>
          <p14:tracePt t="29346" x="6634163" y="3414713"/>
          <p14:tracePt t="29352" x="6670675" y="3397250"/>
          <p14:tracePt t="29360" x="6689725" y="3397250"/>
          <p14:tracePt t="29367" x="6726238" y="3397250"/>
          <p14:tracePt t="29374" x="6735763" y="3397250"/>
          <p14:tracePt t="29382" x="6754813" y="3387725"/>
          <p14:tracePt t="29389" x="6791325" y="3387725"/>
          <p14:tracePt t="29398" x="6800850" y="3387725"/>
          <p14:tracePt t="29412" x="6810375" y="3387725"/>
          <p14:tracePt t="29415" x="6819900" y="3387725"/>
          <p14:tracePt t="29430" x="6829425" y="3387725"/>
          <p14:tracePt t="29462" x="6838950" y="3387725"/>
          <p14:tracePt t="29563" x="6838950" y="3378200"/>
          <p14:tracePt t="29570" x="6819900" y="3368675"/>
          <p14:tracePt t="29587" x="6754813" y="3322638"/>
          <p14:tracePt t="29601" x="6605588" y="3219450"/>
          <p14:tracePt t="29614" x="6484938" y="3163888"/>
          <p14:tracePt t="29617" x="6364288" y="3117850"/>
          <p14:tracePt t="29628" x="6226175" y="3062288"/>
          <p14:tracePt t="29634" x="6086475" y="3006725"/>
          <p14:tracePt t="29643" x="5929313" y="2951163"/>
          <p14:tracePt t="29648" x="5762625" y="2922588"/>
          <p14:tracePt t="29658" x="5603875" y="2886075"/>
          <p14:tracePt t="29664" x="5427663" y="2830513"/>
          <p14:tracePt t="29672" x="5195888" y="2774950"/>
          <p14:tracePt t="29681" x="5019675" y="2719388"/>
          <p14:tracePt t="29686" x="4852988" y="2644775"/>
          <p14:tracePt t="29696" x="4425950" y="2533650"/>
          <p14:tracePt t="29708" x="4194175" y="2459038"/>
          <p14:tracePt t="29711" x="3971925" y="2403475"/>
          <p14:tracePt t="29722" x="3767138" y="2366963"/>
          <p14:tracePt t="29727" x="3544888" y="2347913"/>
          <p14:tracePt t="29738" x="3228975" y="2301875"/>
          <p14:tracePt t="29742" x="3006725" y="2263775"/>
          <p14:tracePt t="29752" x="2782888" y="2273300"/>
          <p14:tracePt t="29759" x="2533650" y="2292350"/>
          <p14:tracePt t="29766" x="2292350" y="2292350"/>
          <p14:tracePt t="29775" x="2097088" y="2311400"/>
          <p14:tracePt t="29781" x="1911350" y="2347913"/>
          <p14:tracePt t="29789" x="1595438" y="2403475"/>
          <p14:tracePt t="29802" x="1457325" y="2432050"/>
          <p14:tracePt t="29805" x="1336675" y="2487613"/>
          <p14:tracePt t="29817" x="1233488" y="2533650"/>
          <p14:tracePt t="29823" x="1160463" y="2579688"/>
          <p14:tracePt t="29831" x="1085850" y="2616200"/>
          <p14:tracePt t="29838" x="1001713" y="2663825"/>
          <p14:tracePt t="29847" x="965200" y="2681288"/>
          <p14:tracePt t="29852" x="946150" y="2709863"/>
          <p14:tracePt t="29860" x="919163" y="2728913"/>
          <p14:tracePt t="29869" x="863600" y="2801938"/>
          <p14:tracePt t="29875" x="844550" y="2820988"/>
          <p14:tracePt t="29885" x="806450" y="2867025"/>
          <p14:tracePt t="29900" x="779463" y="2914650"/>
          <p14:tracePt t="29912" x="769938" y="2941638"/>
          <p14:tracePt t="29918" x="760413" y="2970213"/>
          <p14:tracePt t="29925" x="742950" y="3006725"/>
          <p14:tracePt t="29932" x="733425" y="3043238"/>
          <p14:tracePt t="29941" x="733425" y="3081338"/>
          <p14:tracePt t="29947" x="704850" y="3127375"/>
          <p14:tracePt t="29955" x="704850" y="3163888"/>
          <p14:tracePt t="29964" x="695325" y="3219450"/>
          <p14:tracePt t="29970" x="677863" y="3294063"/>
          <p14:tracePt t="29980" x="668338" y="3349625"/>
          <p14:tracePt t="29994" x="658813" y="3397250"/>
          <p14:tracePt t="30006" x="658813" y="3414713"/>
          <p14:tracePt t="30009" x="630238" y="3452813"/>
          <p14:tracePt t="30021" x="630238" y="3460750"/>
          <p14:tracePt t="30026" x="630238" y="3479800"/>
          <p14:tracePt t="30034" x="622300" y="3508375"/>
          <p14:tracePt t="30041" x="622300" y="3517900"/>
          <p14:tracePt t="30048" x="612775" y="3525838"/>
          <p14:tracePt t="30058" x="612775" y="3535363"/>
          <p14:tracePt t="30063" x="612775" y="3544888"/>
          <p14:tracePt t="30088" x="612775" y="3563938"/>
          <p14:tracePt t="30121" x="622300" y="3573463"/>
          <p14:tracePt t="30129" x="630238" y="3590925"/>
          <p14:tracePt t="30135" x="639763" y="3590925"/>
          <p14:tracePt t="30143" x="658813" y="3600450"/>
          <p14:tracePt t="30152" x="668338" y="3609975"/>
          <p14:tracePt t="30158" x="677863" y="3609975"/>
          <p14:tracePt t="30168" x="714375" y="3629025"/>
          <p14:tracePt t="30179" x="723900" y="3646488"/>
          <p14:tracePt t="30184" x="742950" y="3646488"/>
          <p14:tracePt t="30194" x="760413" y="3656013"/>
          <p14:tracePt t="30198" x="788988" y="3665538"/>
          <p14:tracePt t="30208" x="806450" y="3675063"/>
          <p14:tracePt t="30214" x="835025" y="3684588"/>
          <p14:tracePt t="30224" x="871538" y="3702050"/>
          <p14:tracePt t="30230" x="909638" y="3721100"/>
          <p14:tracePt t="30238" x="936625" y="3721100"/>
          <p14:tracePt t="30247" x="992188" y="3749675"/>
          <p14:tracePt t="30252" x="1066800" y="3767138"/>
          <p14:tracePt t="30262" x="1168400" y="3776663"/>
          <p14:tracePt t="30279" x="1281113" y="3776663"/>
          <p14:tracePt t="30289" x="1317625" y="3795713"/>
          <p14:tracePt t="30293" x="1373188" y="3795713"/>
          <p14:tracePt t="30303" x="1438275" y="3795713"/>
          <p14:tracePt t="30307" x="1474788" y="3805238"/>
          <p14:tracePt t="30317" x="1522413" y="3805238"/>
          <p14:tracePt t="30323" x="1577975" y="3805238"/>
          <p14:tracePt t="30332" x="1624013" y="3814763"/>
          <p14:tracePt t="30339" x="1679575" y="3832225"/>
          <p14:tracePt t="30347" x="1716088" y="3832225"/>
          <p14:tracePt t="30356" x="1800225" y="3851275"/>
          <p14:tracePt t="30368" x="1836738" y="3851275"/>
          <p14:tracePt t="30371" x="1874838" y="3851275"/>
          <p14:tracePt t="30383" x="1892300" y="3851275"/>
          <p14:tracePt t="30386" x="1930400" y="3851275"/>
          <p14:tracePt t="30398" x="1966913" y="3851275"/>
          <p14:tracePt t="30402" x="1985963" y="3851275"/>
          <p14:tracePt t="30412" x="2003425" y="3851275"/>
          <p14:tracePt t="30418" x="2032000" y="3851275"/>
          <p14:tracePt t="30426" x="2051050" y="3851275"/>
          <p14:tracePt t="30435" x="2060575" y="3851275"/>
          <p14:tracePt t="30441" x="2068513" y="3851275"/>
          <p14:tracePt t="30449" x="2087563" y="3841750"/>
          <p14:tracePt t="30462" x="2097088" y="3841750"/>
          <p14:tracePt t="30477" x="2106613" y="3832225"/>
          <p14:tracePt t="30481" x="2116138" y="3822700"/>
          <p14:tracePt t="30496" x="2124075" y="3814763"/>
          <p14:tracePt t="30506" x="2133600" y="3805238"/>
          <p14:tracePt t="30513" x="2143125" y="3805238"/>
          <p14:tracePt t="30520" x="2152650" y="3786188"/>
          <p14:tracePt t="30528" x="2152650" y="3776663"/>
          <p14:tracePt t="30534" x="2181225" y="3767138"/>
          <p14:tracePt t="30544" x="2181225" y="3759200"/>
          <p14:tracePt t="30561" x="2198688" y="3740150"/>
          <p14:tracePt t="30576" x="2198688" y="3730625"/>
          <p14:tracePt t="30589" x="2208213" y="3730625"/>
          <p14:tracePt t="30600" x="2208213" y="3721100"/>
          <p14:tracePt t="30623" x="2217738" y="3721100"/>
          <p14:tracePt t="30685" x="2227263" y="3711575"/>
          <p14:tracePt t="30716" x="2236788" y="3702050"/>
          <p14:tracePt t="30724" x="2244725" y="3694113"/>
          <p14:tracePt t="30745" x="2263775" y="3694113"/>
          <p14:tracePt t="30747" x="2273300" y="3684588"/>
          <p14:tracePt t="30764" x="2282825" y="3675063"/>
          <p14:tracePt t="30774" x="2300288" y="3675063"/>
          <p14:tracePt t="30779" x="2309813" y="3675063"/>
          <p14:tracePt t="30789" x="2328863" y="3675063"/>
          <p14:tracePt t="30795" x="2338388" y="3675063"/>
          <p14:tracePt t="30804" x="2365375" y="3675063"/>
          <p14:tracePt t="30812" x="2384425" y="3675063"/>
          <p14:tracePt t="30817" x="2403475" y="3675063"/>
          <p14:tracePt t="30827" x="2430463" y="3675063"/>
          <p14:tracePt t="30839" x="2439988" y="3675063"/>
          <p14:tracePt t="30844" x="2449513" y="3675063"/>
          <p14:tracePt t="30855" x="2478088" y="3675063"/>
          <p14:tracePt t="30868" x="2486025" y="3675063"/>
          <p14:tracePt t="30875" x="2495550" y="3675063"/>
          <p14:tracePt t="30883" x="2505075" y="3684588"/>
          <p14:tracePt t="30889" x="2514600" y="3684588"/>
          <p14:tracePt t="30898" x="2524125" y="3684588"/>
          <p14:tracePt t="30908" x="2560638" y="3684588"/>
          <p14:tracePt t="30922" x="2598738" y="3694113"/>
          <p14:tracePt t="30934" x="2616200" y="3694113"/>
          <p14:tracePt t="30936" x="2635250" y="3702050"/>
          <p14:tracePt t="30948" x="2662238" y="3702050"/>
          <p14:tracePt t="30954" x="2681288" y="3702050"/>
          <p14:tracePt t="30964" x="2719388" y="3702050"/>
          <p14:tracePt t="30969" x="2736850" y="3711575"/>
          <p14:tracePt t="30977" x="2755900" y="3711575"/>
          <p14:tracePt t="30984" x="2792413" y="3711575"/>
          <p14:tracePt t="30992" x="2801938" y="3711575"/>
          <p14:tracePt t="31000" x="2811463" y="3711575"/>
          <p14:tracePt t="31005" x="2830513" y="3711575"/>
          <p14:tracePt t="31137" x="2830513" y="3702050"/>
          <p14:tracePt t="31142" x="2830513" y="3694113"/>
          <p14:tracePt t="31157" x="2820988" y="3684588"/>
          <p14:tracePt t="31166" x="2820988" y="3675063"/>
          <p14:tracePt t="31172" x="2801938" y="3665538"/>
          <p14:tracePt t="31181" x="2782888" y="3656013"/>
          <p14:tracePt t="31188" x="2755900" y="3656013"/>
          <p14:tracePt t="31195" x="2736850" y="3629025"/>
          <p14:tracePt t="31203" x="2662238" y="3619500"/>
          <p14:tracePt t="31216" x="2616200" y="3609975"/>
          <p14:tracePt t="31218" x="2579688" y="3590925"/>
          <p14:tracePt t="31231" x="2524125" y="3581400"/>
          <p14:tracePt t="31236" x="2486025" y="3573463"/>
          <p14:tracePt t="31246" x="2439988" y="3573463"/>
          <p14:tracePt t="31251" x="2384425" y="3573463"/>
          <p14:tracePt t="31261" x="2374900" y="3563938"/>
          <p14:tracePt t="31265" x="2347913" y="3544888"/>
          <p14:tracePt t="31274" x="2328863" y="3544888"/>
          <p14:tracePt t="31283" x="2300288" y="3544888"/>
          <p14:tracePt t="31289" x="2282825" y="3544888"/>
          <p14:tracePt t="31300" x="2244725" y="3535363"/>
          <p14:tracePt t="31311" x="2236788" y="3535363"/>
          <p14:tracePt t="31314" x="2217738" y="3535363"/>
          <p14:tracePt t="31325" x="2208213" y="3535363"/>
          <p14:tracePt t="31328" x="2189163" y="3535363"/>
          <p14:tracePt t="31345" x="2171700" y="3535363"/>
          <p14:tracePt t="31355" x="2143125" y="3535363"/>
          <p14:tracePt t="31362" x="2124075" y="3535363"/>
          <p14:tracePt t="31368" x="2116138" y="3544888"/>
          <p14:tracePt t="31377" x="2078038" y="3554413"/>
          <p14:tracePt t="31383" x="2051050" y="3573463"/>
          <p14:tracePt t="31393" x="1985963" y="3590925"/>
          <p14:tracePt t="31405" x="1939925" y="3609975"/>
          <p14:tracePt t="31408" x="1901825" y="3609975"/>
          <p14:tracePt t="31421" x="1865313" y="3619500"/>
          <p14:tracePt t="31424" x="1809750" y="3646488"/>
          <p14:tracePt t="31434" x="1771650" y="3646488"/>
          <p14:tracePt t="31440" x="1735138" y="3656013"/>
          <p14:tracePt t="31448" x="1698625" y="3675063"/>
          <p14:tracePt t="31455" x="1679575" y="3675063"/>
          <p14:tracePt t="31464" x="1651000" y="3694113"/>
          <p14:tracePt t="31472" x="1624013" y="3694113"/>
          <p14:tracePt t="31478" x="1585913" y="3702050"/>
          <p14:tracePt t="31488" x="1512888" y="3721100"/>
          <p14:tracePt t="31499" x="1474788" y="3730625"/>
          <p14:tracePt t="31503" x="1428750" y="3730625"/>
          <p14:tracePt t="31514" x="1392238" y="3740150"/>
          <p14:tracePt t="31518" x="1336675" y="3740150"/>
          <p14:tracePt t="31528" x="1289050" y="3759200"/>
          <p14:tracePt t="31533" x="1252538" y="3759200"/>
          <p14:tracePt t="31543" x="1216025" y="3759200"/>
          <p14:tracePt t="31550" x="1196975" y="3767138"/>
          <p14:tracePt t="31557" x="1168400" y="3767138"/>
          <p14:tracePt t="31567" x="1160463" y="3767138"/>
          <p14:tracePt t="31572" x="1141413" y="3767138"/>
          <p14:tracePt t="31582" x="1122363" y="3767138"/>
          <p14:tracePt t="31609" x="1112838" y="3767138"/>
          <p14:tracePt t="31613" x="1104900" y="3767138"/>
          <p14:tracePt t="32283" x="1122363" y="3767138"/>
          <p14:tracePt t="32291" x="1150938" y="3759200"/>
          <p14:tracePt t="32297" x="1177925" y="3759200"/>
          <p14:tracePt t="32304" x="1216025" y="3740150"/>
          <p14:tracePt t="32312" x="1243013" y="3740150"/>
          <p14:tracePt t="32320" x="1289050" y="3730625"/>
          <p14:tracePt t="32326" x="1317625" y="3730625"/>
          <p14:tracePt t="32333" x="1382713" y="3730625"/>
          <p14:tracePt t="32348" x="1438275" y="3730625"/>
          <p14:tracePt t="32351" x="1465263" y="3730625"/>
          <p14:tracePt t="32363" x="1522413" y="3730625"/>
          <p14:tracePt t="32367" x="1558925" y="3730625"/>
          <p14:tracePt t="32376" x="1604963" y="3749675"/>
          <p14:tracePt t="32382" x="1660525" y="3749675"/>
          <p14:tracePt t="32392" x="1706563" y="3749675"/>
          <p14:tracePt t="32397" x="1744663" y="3759200"/>
          <p14:tracePt t="32405" x="1781175" y="3759200"/>
          <p14:tracePt t="32414" x="1819275" y="3767138"/>
          <p14:tracePt t="32422" x="1836738" y="3767138"/>
          <p14:tracePt t="32431" x="1892300" y="3786188"/>
          <p14:tracePt t="32442" x="1920875" y="3795713"/>
          <p14:tracePt t="32444" x="1930400" y="3795713"/>
          <p14:tracePt t="32457" x="1939925" y="3805238"/>
          <p14:tracePt t="32461" x="1957388" y="3805238"/>
          <p14:tracePt t="32473" x="1966913" y="3805238"/>
          <p14:tracePt t="32476" x="1976438" y="3805238"/>
          <p14:tracePt t="32486" x="1985963" y="3814763"/>
          <p14:tracePt t="32492" x="1995488" y="3814763"/>
          <p14:tracePt t="32506" x="2003425" y="3814763"/>
          <p14:tracePt t="32515" x="2012950" y="3814763"/>
          <p14:tracePt t="32603" x="2003425" y="3822700"/>
          <p14:tracePt t="32609" x="1985963" y="3851275"/>
          <p14:tracePt t="32619" x="1939925" y="3870325"/>
          <p14:tracePt t="32632" x="1901825" y="3879850"/>
          <p14:tracePt t="32633" x="1874838" y="3879850"/>
          <p14:tracePt t="32645" x="1836738" y="3879850"/>
          <p14:tracePt t="32650" x="1790700" y="3879850"/>
          <p14:tracePt t="32660" x="1706563" y="3879850"/>
          <p14:tracePt t="32666" x="1595438" y="3879850"/>
          <p14:tracePt t="32675" x="1457325" y="3879850"/>
          <p14:tracePt t="32680" x="1317625" y="3860800"/>
          <p14:tracePt t="32689" x="1252538" y="3841750"/>
          <p14:tracePt t="32696" x="1196975" y="3841750"/>
          <p14:tracePt t="32703" x="1150938" y="3832225"/>
          <p14:tracePt t="32711" x="1076325" y="3814763"/>
          <p14:tracePt t="32725" x="1057275" y="3814763"/>
          <p14:tracePt t="32729" x="1030288" y="3814763"/>
          <p14:tracePt t="32760" x="1020763" y="3814763"/>
          <p14:tracePt t="33008" x="1030288" y="3814763"/>
          <p14:tracePt t="33037" x="1039813" y="3814763"/>
          <p14:tracePt t="33096" x="1047750" y="3814763"/>
          <p14:tracePt t="33103" x="1057275" y="3814763"/>
          <p14:tracePt t="33152" x="1085850" y="3814763"/>
          <p14:tracePt t="33183" x="1095375" y="3814763"/>
          <p14:tracePt t="33190" x="1104900" y="3814763"/>
          <p14:tracePt t="33214" x="1112838" y="3805238"/>
          <p14:tracePt t="33230" x="1122363" y="3805238"/>
          <p14:tracePt t="33260" x="1131888" y="3805238"/>
          <p14:tracePt t="33278" x="1141413" y="3805238"/>
          <p14:tracePt t="33292" x="1150938" y="3805238"/>
          <p14:tracePt t="33305" x="1160463" y="3805238"/>
          <p14:tracePt t="33335" x="1168400" y="3795713"/>
          <p14:tracePt t="33340" x="1177925" y="3795713"/>
          <p14:tracePt t="33363" x="1187450" y="3795713"/>
          <p14:tracePt t="33378" x="1196975" y="3795713"/>
          <p14:tracePt t="33385" x="1206500" y="3795713"/>
          <p14:tracePt t="33400" x="1216025" y="3795713"/>
          <p14:tracePt t="33405" x="1225550" y="3795713"/>
          <p14:tracePt t="33415" x="1233488" y="3795713"/>
          <p14:tracePt t="33417" x="1243013" y="3786188"/>
          <p14:tracePt t="33429" x="1262063" y="3786188"/>
          <p14:tracePt t="33443" x="1289050" y="3776663"/>
          <p14:tracePt t="33449" x="1298575" y="3776663"/>
          <p14:tracePt t="33457" x="1308100" y="3776663"/>
          <p14:tracePt t="33465" x="1336675" y="3767138"/>
          <p14:tracePt t="33472" x="1344613" y="3767138"/>
          <p14:tracePt t="33481" x="1373188" y="3767138"/>
          <p14:tracePt t="33493" x="1382713" y="3767138"/>
          <p14:tracePt t="33498" x="1409700" y="3767138"/>
          <p14:tracePt t="33508" x="1419225" y="3767138"/>
          <p14:tracePt t="33513" x="1438275" y="3767138"/>
          <p14:tracePt t="33523" x="1457325" y="3767138"/>
          <p14:tracePt t="33528" x="1474788" y="3767138"/>
          <p14:tracePt t="33537" x="1503363" y="3767138"/>
          <p14:tracePt t="33545" x="1522413" y="3767138"/>
          <p14:tracePt t="33552" x="1539875" y="3767138"/>
          <p14:tracePt t="33560" x="1568450" y="3767138"/>
          <p14:tracePt t="33566" x="1585913" y="3767138"/>
          <p14:tracePt t="33577" x="1633538" y="3767138"/>
          <p14:tracePt t="33592" x="1670050" y="3776663"/>
          <p14:tracePt t="33603" x="1706563" y="3776663"/>
          <p14:tracePt t="33607" x="1744663" y="3795713"/>
          <p14:tracePt t="33617" x="1771650" y="3795713"/>
          <p14:tracePt t="33622" x="1819275" y="3795713"/>
          <p14:tracePt t="33632" x="1855788" y="3795713"/>
          <p14:tracePt t="33639" x="1892300" y="3805238"/>
          <p14:tracePt t="33647" x="1930400" y="3805238"/>
          <p14:tracePt t="33655" x="1966913" y="3814763"/>
          <p14:tracePt t="33660" x="1995488" y="3814763"/>
          <p14:tracePt t="33670" x="2068513" y="3841750"/>
          <p14:tracePt t="33682" x="2106613" y="3841750"/>
          <p14:tracePt t="33686" x="2162175" y="3841750"/>
          <p14:tracePt t="33697" x="2208213" y="3851275"/>
          <p14:tracePt t="33702" x="2282825" y="3870325"/>
          <p14:tracePt t="33711" x="2374900" y="3887788"/>
          <p14:tracePt t="33716" x="2449513" y="3897313"/>
          <p14:tracePt t="33726" x="2524125" y="3916363"/>
          <p14:tracePt t="33733" x="2570163" y="3916363"/>
          <p14:tracePt t="33740" x="2635250" y="3925888"/>
          <p14:tracePt t="33747" x="2690813" y="3943350"/>
          <p14:tracePt t="33756" x="2727325" y="3943350"/>
          <p14:tracePt t="33765" x="2811463" y="3952875"/>
          <p14:tracePt t="33776" x="2830513" y="3952875"/>
          <p14:tracePt t="33780" x="2867025" y="3962400"/>
          <p14:tracePt t="33791" x="2895600" y="3971925"/>
          <p14:tracePt t="33795" x="2913063" y="3971925"/>
          <p14:tracePt t="33805" x="2941638" y="3990975"/>
          <p14:tracePt t="33810" x="2959100" y="3990975"/>
          <p14:tracePt t="33819" x="2959100" y="4000500"/>
          <p14:tracePt t="33827" x="2978150" y="4000500"/>
          <p14:tracePt t="33842" x="2987675" y="4000500"/>
          <p14:tracePt t="33857" x="2997200" y="4008438"/>
          <p14:tracePt t="33872" x="3006725" y="4008438"/>
          <p14:tracePt t="33889" x="3006725" y="4017963"/>
          <p14:tracePt t="33935" x="3016250" y="4017963"/>
          <p14:tracePt t="33943" x="3016250" y="4027488"/>
          <p14:tracePt t="33952" x="3024188" y="4037013"/>
          <p14:tracePt t="33958" x="3024188" y="4046538"/>
          <p14:tracePt t="33968" x="3024188" y="4064000"/>
          <p14:tracePt t="33982" x="3024188" y="4073525"/>
          <p14:tracePt t="34037" x="3016250" y="4092575"/>
          <p14:tracePt t="34044" x="3006725" y="4092575"/>
          <p14:tracePt t="34052" x="2987675" y="4121150"/>
          <p14:tracePt t="34063" x="2941638" y="4138613"/>
          <p14:tracePt t="34076" x="2876550" y="4148138"/>
          <p14:tracePt t="34089" x="2867025" y="4148138"/>
          <p14:tracePt t="34091" x="2838450" y="4167188"/>
          <p14:tracePt t="34104" x="2820988" y="4167188"/>
          <p14:tracePt t="34108" x="2792413" y="4167188"/>
          <p14:tracePt t="34117" x="2774950" y="4167188"/>
          <p14:tracePt t="34125" x="2755900" y="4167188"/>
          <p14:tracePt t="34132" x="2727325" y="4157663"/>
          <p14:tracePt t="34140" x="2690813" y="4157663"/>
          <p14:tracePt t="34148" x="2681288" y="4157663"/>
          <p14:tracePt t="34156" x="2644775" y="4157663"/>
          <p14:tracePt t="34168" x="2625725" y="4157663"/>
          <p14:tracePt t="34172" x="2598738" y="4157663"/>
          <p14:tracePt t="34183" x="2589213" y="4157663"/>
          <p14:tracePt t="34186" x="2579688" y="4157663"/>
          <p14:tracePt t="34197" x="2560638" y="4148138"/>
          <p14:tracePt t="34203" x="2551113" y="4148138"/>
          <p14:tracePt t="34212" x="2541588" y="4148138"/>
          <p14:tracePt t="34226" x="2533650" y="4148138"/>
          <p14:tracePt t="34250" x="2524125" y="4148138"/>
          <p14:tracePt t="34901" x="2533650" y="4148138"/>
          <p14:tracePt t="34911" x="2570163" y="4148138"/>
          <p14:tracePt t="34925" x="2598738" y="4148138"/>
          <p14:tracePt t="34937" x="2606675" y="4148138"/>
          <p14:tracePt t="34942" x="2625725" y="4148138"/>
          <p14:tracePt t="34956" x="2644775" y="4148138"/>
          <p14:tracePt t="34965" x="2671763" y="4157663"/>
          <p14:tracePt t="34972" x="2681288" y="4157663"/>
          <p14:tracePt t="34981" x="2700338" y="4157663"/>
          <p14:tracePt t="34988" x="2709863" y="4176713"/>
          <p14:tracePt t="34995" x="2727325" y="4176713"/>
          <p14:tracePt t="35005" x="2755900" y="4176713"/>
          <p14:tracePt t="35017" x="2782888" y="4176713"/>
          <p14:tracePt t="35019" x="2801938" y="4176713"/>
          <p14:tracePt t="35032" x="2811463" y="4176713"/>
          <p14:tracePt t="35035" x="2820988" y="4184650"/>
          <p14:tracePt t="35046" x="2838450" y="4184650"/>
          <p14:tracePt t="35052" x="2867025" y="4194175"/>
          <p14:tracePt t="35061" x="2886075" y="4194175"/>
          <p14:tracePt t="35067" x="2903538" y="4194175"/>
          <p14:tracePt t="35074" x="2932113" y="4203700"/>
          <p14:tracePt t="35081" x="2951163" y="4203700"/>
          <p14:tracePt t="35089" x="2968625" y="4213225"/>
          <p14:tracePt t="35098" x="3033713" y="4213225"/>
          <p14:tracePt t="35111" x="3052763" y="4222750"/>
          <p14:tracePt t="35114" x="3052763" y="4232275"/>
          <p14:tracePt t="35125" x="3071813" y="4232275"/>
          <p14:tracePt t="35140" x="3079750" y="4232275"/>
          <p14:tracePt t="35146" x="3089275" y="4232275"/>
          <p14:tracePt t="35162" x="3089275" y="4249738"/>
          <p14:tracePt t="35193" x="3098800" y="4259263"/>
          <p14:tracePt t="35257" x="3108325" y="4259263"/>
          <p14:tracePt t="35271" x="3108325" y="4278313"/>
          <p14:tracePt t="35286" x="3117850" y="4287838"/>
          <p14:tracePt t="35302" x="3127375" y="4297363"/>
          <p14:tracePt t="35318" x="3127375" y="4305300"/>
          <p14:tracePt t="35328" x="3127375" y="4314825"/>
          <p14:tracePt t="35350" x="3127375" y="4324350"/>
          <p14:tracePt t="35357" x="3127375" y="4343400"/>
          <p14:tracePt t="35372" x="3127375" y="4352925"/>
          <p14:tracePt t="35381" x="3127375" y="4360863"/>
          <p14:tracePt t="35397" x="3127375" y="4370388"/>
          <p14:tracePt t="35412" x="3127375" y="4379913"/>
          <p14:tracePt t="35423" x="3127375" y="4389438"/>
          <p14:tracePt t="35437" x="3117850" y="4408488"/>
          <p14:tracePt t="35460" x="3117850" y="4418013"/>
          <p14:tracePt t="35467" x="3108325" y="4418013"/>
          <p14:tracePt t="35476" x="3098800" y="4425950"/>
          <p14:tracePt t="35491" x="3089275" y="4454525"/>
          <p14:tracePt t="35503" x="3079750" y="4454525"/>
          <p14:tracePt t="35505" x="3079750" y="4464050"/>
          <p14:tracePt t="35523" x="3079750" y="4473575"/>
          <p14:tracePt t="35532" x="3062288" y="4491038"/>
          <p14:tracePt t="35561" x="3062288" y="4500563"/>
          <p14:tracePt t="35570" x="3043238" y="4510088"/>
          <p14:tracePt t="35585" x="3043238" y="4519613"/>
          <p14:tracePt t="35597" x="3033713" y="4519613"/>
          <p14:tracePt t="35600" x="3024188" y="4529138"/>
          <p14:tracePt t="35612" x="3024188" y="4538663"/>
          <p14:tracePt t="35616" x="3016250" y="4538663"/>
          <p14:tracePt t="35626" x="3006725" y="4546600"/>
          <p14:tracePt t="35634" x="2997200" y="4546600"/>
          <p14:tracePt t="35640" x="2968625" y="4565650"/>
          <p14:tracePt t="35655" x="2959100" y="4565650"/>
          <p14:tracePt t="35666" x="2941638" y="4594225"/>
          <p14:tracePt t="35676" x="2932113" y="4594225"/>
          <p14:tracePt t="35679" x="2922588" y="4602163"/>
          <p14:tracePt t="35691" x="2913063" y="4611688"/>
          <p14:tracePt t="35697" x="2895600" y="4611688"/>
          <p14:tracePt t="35710" x="2886075" y="4621213"/>
          <p14:tracePt t="35720" x="2876550" y="4621213"/>
          <p14:tracePt t="35726" x="2867025" y="4630738"/>
          <p14:tracePt t="35734" x="2857500" y="4630738"/>
          <p14:tracePt t="35749" x="2847975" y="4630738"/>
          <p14:tracePt t="35756" x="2838450" y="4640263"/>
          <p14:tracePt t="35787" x="2830513" y="4640263"/>
          <p14:tracePt t="36857" x="2838450" y="4640263"/>
          <p14:tracePt t="36867" x="2847975" y="4640263"/>
          <p14:tracePt t="36872" x="2876550" y="4640263"/>
          <p14:tracePt t="36880" x="2913063" y="4649788"/>
          <p14:tracePt t="36889" x="2951163" y="4649788"/>
          <p14:tracePt t="36895" x="2987675" y="4659313"/>
          <p14:tracePt t="36905" x="3062288" y="4686300"/>
          <p14:tracePt t="36921" x="3136900" y="4714875"/>
          <p14:tracePt t="36931" x="3192463" y="4722813"/>
          <p14:tracePt t="36937" x="3209925" y="4732338"/>
          <p14:tracePt t="36946" x="3238500" y="4741863"/>
          <p14:tracePt t="36952" x="3257550" y="4760913"/>
          <p14:tracePt t="36960" x="3275013" y="4760913"/>
          <p14:tracePt t="36968" x="3284538" y="4760913"/>
          <p14:tracePt t="36976" x="3294063" y="4770438"/>
          <p14:tracePt t="36984" x="3321050" y="4779963"/>
          <p14:tracePt t="36990" x="3330575" y="4779963"/>
          <p14:tracePt t="36999" x="3359150" y="4787900"/>
          <p14:tracePt t="37010" x="3368675" y="4797425"/>
          <p14:tracePt t="37015" x="3386138" y="4797425"/>
          <p14:tracePt t="37031" x="3424238" y="4797425"/>
          <p14:tracePt t="37041" x="3424238" y="4806950"/>
          <p14:tracePt t="37046" x="3441700" y="4806950"/>
          <p14:tracePt t="37055" x="3441700" y="4816475"/>
          <p14:tracePt t="37061" x="3460750" y="4816475"/>
          <p14:tracePt t="37078" x="3489325" y="4816475"/>
          <p14:tracePt t="37094" x="3506788" y="4826000"/>
          <p14:tracePt t="37108" x="3516313" y="4835525"/>
          <p14:tracePt t="37120" x="3525838" y="4835525"/>
          <p14:tracePt t="37134" x="3535363" y="4835525"/>
          <p14:tracePt t="37140" x="3544888" y="4835525"/>
          <p14:tracePt t="37150" x="3554413" y="4835525"/>
          <p14:tracePt t="37156" x="3571875" y="4835525"/>
          <p14:tracePt t="37171" x="3581400" y="4843463"/>
          <p14:tracePt t="37178" x="3600450" y="4843463"/>
          <p14:tracePt t="37187" x="3627438" y="4852988"/>
          <p14:tracePt t="37199" x="3656013" y="4852988"/>
          <p14:tracePt t="37200" x="3665538" y="4852988"/>
          <p14:tracePt t="37214" x="3683000" y="4852988"/>
          <p14:tracePt t="37219" x="3692525" y="4852988"/>
          <p14:tracePt t="37228" x="3711575" y="4862513"/>
          <p14:tracePt t="37234" x="3738563" y="4872038"/>
          <p14:tracePt t="37243" x="3757613" y="4872038"/>
          <p14:tracePt t="37251" x="3795713" y="4872038"/>
          <p14:tracePt t="37258" x="3803650" y="4881563"/>
          <p14:tracePt t="37266" x="3813175" y="4891088"/>
          <p14:tracePt t="37272" x="3832225" y="4891088"/>
          <p14:tracePt t="37280" x="3851275" y="4891088"/>
          <p14:tracePt t="37296" x="3868738" y="4900613"/>
          <p14:tracePt t="37309" x="3878263" y="4908550"/>
          <p14:tracePt t="37312" x="3887788" y="4908550"/>
          <p14:tracePt t="37323" x="3897313" y="4908550"/>
          <p14:tracePt t="37328" x="3906838" y="4908550"/>
          <p14:tracePt t="37338" x="3914775" y="4918075"/>
          <p14:tracePt t="37344" x="3924300" y="4918075"/>
          <p14:tracePt t="37352" x="3933825" y="4937125"/>
          <p14:tracePt t="37360" x="3943350" y="4937125"/>
          <p14:tracePt t="37367" x="3962400" y="4937125"/>
          <p14:tracePt t="37375" x="3971925" y="4937125"/>
          <p14:tracePt t="37390" x="3979863" y="4946650"/>
          <p14:tracePt t="37403" x="3998913" y="4956175"/>
          <p14:tracePt t="37418" x="4008438" y="4956175"/>
          <p14:tracePt t="37422" x="4017963" y="4956175"/>
          <p14:tracePt t="37447" x="4017963" y="4964113"/>
          <p14:tracePt t="37454" x="4027488" y="4964113"/>
          <p14:tracePt t="37461" x="4035425" y="4964113"/>
          <p14:tracePt t="37469" x="4035425" y="4973638"/>
          <p14:tracePt t="37497" x="4044950" y="4973638"/>
          <p14:tracePt t="37502" x="4054475" y="4983163"/>
          <p14:tracePt t="37511" x="4054475" y="4992688"/>
          <p14:tracePt t="37517" x="4064000" y="4992688"/>
          <p14:tracePt t="37532" x="4073525" y="4992688"/>
          <p14:tracePt t="37550" x="4083050" y="5002213"/>
          <p14:tracePt t="37565" x="4100513" y="5011738"/>
          <p14:tracePt t="37580" x="4110038" y="5011738"/>
          <p14:tracePt t="37596" x="4119563" y="5021263"/>
          <p14:tracePt t="37626" x="4119563" y="5029200"/>
          <p14:tracePt t="37674" x="4129088" y="5029200"/>
          <p14:tracePt t="37686" x="4129088" y="5038725"/>
          <p14:tracePt t="37706" x="4138613" y="5048250"/>
          <p14:tracePt t="37737" x="4138613" y="5057775"/>
          <p14:tracePt t="37744" x="4138613" y="5067300"/>
          <p14:tracePt t="37784" x="4138613" y="5076825"/>
          <p14:tracePt t="37822" x="4138613" y="5084763"/>
          <p14:tracePt t="37831" x="4129088" y="5084763"/>
          <p14:tracePt t="37838" x="4119563" y="5094288"/>
          <p14:tracePt t="37848" x="4100513" y="5103813"/>
          <p14:tracePt t="37863" x="4083050" y="5103813"/>
          <p14:tracePt t="37889" x="4064000" y="5103813"/>
          <p14:tracePt t="37918" x="4054475" y="5103813"/>
          <p14:tracePt t="37932" x="4044950" y="5103813"/>
          <p14:tracePt t="37973" x="4035425" y="5103813"/>
          <p14:tracePt t="37998" x="4027488" y="5103813"/>
          <p14:tracePt t="39793" x="4064000" y="5113338"/>
          <p14:tracePt t="39804" x="4083050" y="5122863"/>
          <p14:tracePt t="39810" x="4138613" y="5149850"/>
          <p14:tracePt t="39819" x="4156075" y="5149850"/>
          <p14:tracePt t="39826" x="4213225" y="5178425"/>
          <p14:tracePt t="39832" x="4230688" y="5187950"/>
          <p14:tracePt t="39840" x="4268788" y="5205413"/>
          <p14:tracePt t="39843" x="4324350" y="5233988"/>
          <p14:tracePt t="39855" x="4360863" y="5253038"/>
          <p14:tracePt t="39859" x="4397375" y="5270500"/>
          <p14:tracePt t="39869" x="4452938" y="5299075"/>
          <p14:tracePt t="39873" x="4491038" y="5318125"/>
          <p14:tracePt t="39884" x="4537075" y="5345113"/>
          <p14:tracePt t="39895" x="4592638" y="5373688"/>
          <p14:tracePt t="39898" x="4630738" y="5400675"/>
          <p14:tracePt t="39904" x="4667250" y="5410200"/>
          <p14:tracePt t="39913" x="4703763" y="5438775"/>
          <p14:tracePt t="39920" x="4732338" y="5456238"/>
          <p14:tracePt t="39928" x="4751388" y="5475288"/>
          <p14:tracePt t="39936" x="4751388" y="5484813"/>
          <p14:tracePt t="39948" x="4778375" y="5494338"/>
          <p14:tracePt t="39963" x="4778375" y="5503863"/>
          <p14:tracePt t="39968" x="4787900" y="5503863"/>
          <p14:tracePt t="39978" x="4797425" y="5511800"/>
          <p14:tracePt t="39982" x="4797425" y="5521325"/>
          <p14:tracePt t="39999" x="4797425" y="5530850"/>
          <p14:tracePt t="40006" x="4797425" y="5540375"/>
          <p14:tracePt t="40013" x="4806950" y="5559425"/>
          <p14:tracePt t="40030" x="4806950" y="5586413"/>
          <p14:tracePt t="40043" x="4806950" y="5595938"/>
          <p14:tracePt t="40057" x="4806950" y="5605463"/>
          <p14:tracePt t="40061" x="4778375" y="5614988"/>
          <p14:tracePt t="40072" x="4713288" y="5651500"/>
          <p14:tracePt t="40078" x="4638675" y="5670550"/>
          <p14:tracePt t="40087" x="4546600" y="5688013"/>
          <p14:tracePt t="40092" x="4435475" y="5688013"/>
          <p14:tracePt t="40102" x="4314825" y="5697538"/>
          <p14:tracePt t="40108" x="4221163" y="5697538"/>
          <p14:tracePt t="40115" x="4138613" y="5697538"/>
          <p14:tracePt t="40125" x="3906838" y="5707063"/>
          <p14:tracePt t="40137" x="3795713" y="5707063"/>
          <p14:tracePt t="40141" x="3609975" y="5688013"/>
          <p14:tracePt t="40152" x="3451225" y="5680075"/>
          <p14:tracePt t="40157" x="3275013" y="5641975"/>
          <p14:tracePt t="40166" x="3024188" y="5605463"/>
          <p14:tracePt t="40170" x="2746375" y="5511800"/>
          <p14:tracePt t="40181" x="2420938" y="5400675"/>
          <p14:tracePt t="40188" x="2236788" y="5308600"/>
          <p14:tracePt t="40195" x="2051050" y="5214938"/>
          <p14:tracePt t="40203" x="1855788" y="5103813"/>
          <p14:tracePt t="40211" x="1698625" y="4992688"/>
          <p14:tracePt t="40219" x="1447800" y="4835525"/>
          <p14:tracePt t="40231" x="1373188" y="4787900"/>
          <p14:tracePt t="40234" x="1308100" y="4722813"/>
          <p14:tracePt t="40246" x="1225550" y="4621213"/>
          <p14:tracePt t="40250" x="1160463" y="4519613"/>
          <p14:tracePt t="40261" x="1085850" y="4379913"/>
          <p14:tracePt t="40266" x="1057275" y="4287838"/>
          <p14:tracePt t="40275" x="1020763" y="4184650"/>
          <p14:tracePt t="40282" x="1020763" y="4102100"/>
          <p14:tracePt t="40289" x="1020763" y="4008438"/>
          <p14:tracePt t="40296" x="1020763" y="3916363"/>
          <p14:tracePt t="40304" x="1030288" y="3822700"/>
          <p14:tracePt t="40311" x="1066800" y="3665538"/>
          <p14:tracePt t="40320" x="1076325" y="3609975"/>
          <p14:tracePt t="40330" x="1141413" y="3479800"/>
          <p14:tracePt t="40340" x="1160463" y="3443288"/>
          <p14:tracePt t="40343" x="1187450" y="3387725"/>
          <p14:tracePt t="40354" x="1252538" y="3313113"/>
          <p14:tracePt t="40361" x="1336675" y="3211513"/>
          <p14:tracePt t="40370" x="1438275" y="3136900"/>
          <p14:tracePt t="40376" x="1558925" y="3071813"/>
          <p14:tracePt t="40384" x="1643063" y="3025775"/>
          <p14:tracePt t="40391" x="1735138" y="2978150"/>
          <p14:tracePt t="40398" x="1790700" y="2960688"/>
          <p14:tracePt t="40406" x="1882775" y="2951163"/>
          <p14:tracePt t="40412" x="1930400" y="2951163"/>
          <p14:tracePt t="40425" x="2133600" y="2970213"/>
          <p14:tracePt t="40435" x="2254250" y="3016250"/>
          <p14:tracePt t="40438" x="2347913" y="3071813"/>
          <p14:tracePt t="40449" x="2449513" y="3098800"/>
          <p14:tracePt t="40453" x="2524125" y="3163888"/>
          <p14:tracePt t="40464" x="2606675" y="3248025"/>
          <p14:tracePt t="40470" x="2719388" y="3414713"/>
          <p14:tracePt t="40478" x="2811463" y="3535363"/>
          <p14:tracePt t="40485" x="2886075" y="3721100"/>
          <p14:tracePt t="40492" x="2913063" y="3814763"/>
          <p14:tracePt t="40500" x="2941638" y="3916363"/>
          <p14:tracePt t="40507" x="2997200" y="3990975"/>
          <p14:tracePt t="40517" x="3062288" y="4203700"/>
          <p14:tracePt t="40529" x="3062288" y="4297363"/>
          <p14:tracePt t="40532" x="3071813" y="4370388"/>
          <p14:tracePt t="40544" x="3071813" y="4435475"/>
          <p14:tracePt t="40548" x="3071813" y="4473575"/>
          <p14:tracePt t="40557" x="3071813" y="4519613"/>
          <p14:tracePt t="40562" x="3071813" y="4546600"/>
          <p14:tracePt t="40572" x="3071813" y="4594225"/>
          <p14:tracePt t="40580" x="3071813" y="4640263"/>
          <p14:tracePt t="40587" x="3043238" y="4732338"/>
          <p14:tracePt t="40594" x="3024188" y="4779963"/>
          <p14:tracePt t="40601" x="2997200" y="4862513"/>
          <p14:tracePt t="40612" x="2932113" y="5038725"/>
          <p14:tracePt t="40623" x="2903538" y="5084763"/>
          <p14:tracePt t="40624" x="2857500" y="5168900"/>
          <p14:tracePt t="40638" x="2820988" y="5205413"/>
          <p14:tracePt t="40641" x="2792413" y="5262563"/>
          <p14:tracePt t="40653" x="2765425" y="5289550"/>
          <p14:tracePt t="40658" x="2755900" y="5308600"/>
          <p14:tracePt t="40666" x="2746375" y="5318125"/>
          <p14:tracePt t="40673" x="2727325" y="5335588"/>
          <p14:tracePt t="40681" x="2690813" y="5364163"/>
          <p14:tracePt t="40687" x="2681288" y="5373688"/>
          <p14:tracePt t="40695" x="2644775" y="5391150"/>
          <p14:tracePt t="40704" x="2606675" y="5410200"/>
          <p14:tracePt t="40711" x="2541588" y="5438775"/>
          <p14:tracePt t="40717" x="2468563" y="5465763"/>
          <p14:tracePt t="40720" x="2347913" y="5484813"/>
          <p14:tracePt t="40732" x="2236788" y="5503863"/>
          <p14:tracePt t="40736" x="2032000" y="5521325"/>
          <p14:tracePt t="40746" x="1855788" y="5511800"/>
          <p14:tracePt t="40749" x="1679575" y="5494338"/>
          <p14:tracePt t="40760" x="1512888" y="5456238"/>
          <p14:tracePt t="40767" x="1401763" y="5438775"/>
          <p14:tracePt t="40775" x="1281113" y="5400675"/>
          <p14:tracePt t="40782" x="1187450" y="5373688"/>
          <p14:tracePt t="40790" x="1085850" y="5326063"/>
          <p14:tracePt t="40799" x="1011238" y="5280025"/>
          <p14:tracePt t="40805" x="927100" y="5214938"/>
          <p14:tracePt t="40815" x="835025" y="5132388"/>
          <p14:tracePt t="40826" x="750888" y="5048250"/>
          <p14:tracePt t="40828" x="723900" y="4973638"/>
          <p14:tracePt t="40841" x="687388" y="4872038"/>
          <p14:tracePt t="40846" x="658813" y="4826000"/>
          <p14:tracePt t="40855" x="658813" y="4770438"/>
          <p14:tracePt t="40863" x="649288" y="4705350"/>
          <p14:tracePt t="40870" x="649288" y="4667250"/>
          <p14:tracePt t="40878" x="668338" y="4594225"/>
          <p14:tracePt t="40884" x="677863" y="4556125"/>
          <p14:tracePt t="40893" x="714375" y="4500563"/>
          <p14:tracePt t="40905" x="742950" y="4464050"/>
          <p14:tracePt t="40908" x="779463" y="4425950"/>
          <p14:tracePt t="40920" x="835025" y="4360863"/>
          <p14:tracePt t="40923" x="955675" y="4278313"/>
          <p14:tracePt t="40936" x="1104900" y="4167188"/>
          <p14:tracePt t="40941" x="1243013" y="4073525"/>
          <p14:tracePt t="40949" x="1428750" y="3981450"/>
          <p14:tracePt t="40955" x="1614488" y="3935413"/>
          <p14:tracePt t="40964" x="1874838" y="3870325"/>
          <p14:tracePt t="40970" x="2078038" y="3832225"/>
          <p14:tracePt t="40979" x="2208213" y="3832225"/>
          <p14:tracePt t="40987" x="2365375" y="3832225"/>
          <p14:tracePt t="40993" x="2541588" y="3841750"/>
          <p14:tracePt t="41003" x="2755900" y="3879850"/>
          <p14:tracePt t="41015" x="2867025" y="3906838"/>
          <p14:tracePt t="41019" x="2922588" y="3935413"/>
          <p14:tracePt t="41028" x="3024188" y="3971925"/>
          <p14:tracePt t="41034" x="3079750" y="4027488"/>
          <p14:tracePt t="41045" x="3182938" y="4092575"/>
          <p14:tracePt t="41049" x="3284538" y="4203700"/>
          <p14:tracePt t="41058" x="3368675" y="4305300"/>
          <p14:tracePt t="41065" x="3460750" y="4408488"/>
          <p14:tracePt t="41073" x="3562350" y="4546600"/>
          <p14:tracePt t="41081" x="3609975" y="4602163"/>
          <p14:tracePt t="41087" x="3683000" y="4751388"/>
          <p14:tracePt t="41098" x="3767138" y="4983163"/>
          <p14:tracePt t="41109" x="3767138" y="5094288"/>
          <p14:tracePt t="41110" x="3776663" y="5187950"/>
          <p14:tracePt t="41123" x="3776663" y="5243513"/>
          <p14:tracePt t="41129" x="3776663" y="5280025"/>
          <p14:tracePt t="41138" x="3776663" y="5326063"/>
          <p14:tracePt t="41144" x="3767138" y="5354638"/>
          <p14:tracePt t="41153" x="3757613" y="5391150"/>
          <p14:tracePt t="41160" x="3730625" y="5400675"/>
          <p14:tracePt t="41167" x="3721100" y="5419725"/>
          <p14:tracePt t="41175" x="3711575" y="5446713"/>
          <p14:tracePt t="41182" x="3656013" y="5484813"/>
          <p14:tracePt t="41192" x="3460750" y="5567363"/>
          <p14:tracePt t="41204" x="3340100" y="5586413"/>
          <p14:tracePt t="41207" x="3182938" y="5605463"/>
          <p14:tracePt t="41218" x="2959100" y="5624513"/>
          <p14:tracePt t="41220" x="2782888" y="5614988"/>
          <p14:tracePt t="41232" x="2560638" y="5614988"/>
          <p14:tracePt t="41239" x="2403475" y="5595938"/>
          <p14:tracePt t="41246" x="2263775" y="5559425"/>
          <p14:tracePt t="41253" x="2087563" y="5559425"/>
          <p14:tracePt t="41262" x="1930400" y="5503863"/>
          <p14:tracePt t="41269" x="1744663" y="5465763"/>
          <p14:tracePt t="41276" x="1585913" y="5419725"/>
          <p14:tracePt t="41286" x="1317625" y="5253038"/>
          <p14:tracePt t="41297" x="1196975" y="5113338"/>
          <p14:tracePt t="41300" x="1104900" y="4964113"/>
          <p14:tracePt t="41312" x="1039813" y="4862513"/>
          <p14:tracePt t="41317" x="984250" y="4751388"/>
          <p14:tracePt t="41327" x="936625" y="4686300"/>
          <p14:tracePt t="41333" x="927100" y="4611688"/>
          <p14:tracePt t="41341" x="900113" y="4565650"/>
          <p14:tracePt t="41348" x="900113" y="4473575"/>
          <p14:tracePt t="41355" x="909638" y="4379913"/>
          <p14:tracePt t="41362" x="919163" y="4287838"/>
          <p14:tracePt t="41370" x="946150" y="4232275"/>
          <p14:tracePt t="41380" x="1001713" y="4121150"/>
          <p14:tracePt t="41395" x="1066800" y="4027488"/>
          <p14:tracePt t="41406" x="1141413" y="3925888"/>
          <p14:tracePt t="41412" x="1196975" y="3870325"/>
          <p14:tracePt t="41420" x="1281113" y="3767138"/>
          <p14:tracePt t="41425" x="1382713" y="3656013"/>
          <p14:tracePt t="41436" x="1530350" y="3590925"/>
          <p14:tracePt t="41442" x="1670050" y="3517900"/>
          <p14:tracePt t="41450" x="1809750" y="3443288"/>
          <p14:tracePt t="41458" x="1947863" y="3414713"/>
          <p14:tracePt t="41464" x="2068513" y="3397250"/>
          <p14:tracePt t="41474" x="2338388" y="3387725"/>
          <p14:tracePt t="41488" x="2681288" y="3460750"/>
          <p14:tracePt t="41501" x="2838450" y="3508375"/>
          <p14:tracePt t="41504" x="2959100" y="3581400"/>
          <p14:tracePt t="41515" x="3079750" y="3646488"/>
          <p14:tracePt t="41520" x="3200400" y="3702050"/>
          <p14:tracePt t="41530" x="3303588" y="3786188"/>
          <p14:tracePt t="41536" x="3405188" y="3851275"/>
          <p14:tracePt t="41545" x="3489325" y="3916363"/>
          <p14:tracePt t="41553" x="3590925" y="4046538"/>
          <p14:tracePt t="41559" x="3636963" y="4138613"/>
          <p14:tracePt t="41568" x="3757613" y="4379913"/>
          <p14:tracePt t="41583" x="3803650" y="4491038"/>
          <p14:tracePt t="41595" x="3813175" y="4538663"/>
          <p14:tracePt t="41599" x="3832225" y="4611688"/>
          <p14:tracePt t="41610" x="3832225" y="4659313"/>
          <p14:tracePt t="41614" x="3832225" y="4732338"/>
          <p14:tracePt t="41624" x="3822700" y="4826000"/>
          <p14:tracePt t="41630" x="3803650" y="4900613"/>
          <p14:tracePt t="41639" x="3776663" y="5011738"/>
          <p14:tracePt t="41646" x="3738563" y="5113338"/>
          <p14:tracePt t="41653" x="3692525" y="5187950"/>
          <p14:tracePt t="41662" x="3590925" y="5326063"/>
          <p14:tracePt t="41677" x="3405188" y="5494338"/>
          <p14:tracePt t="41689" x="3284538" y="5559425"/>
          <p14:tracePt t="41694" x="3182938" y="5614988"/>
          <p14:tracePt t="41704" x="3024188" y="5680075"/>
          <p14:tracePt t="41708" x="2838450" y="5697538"/>
          <p14:tracePt t="41720" x="2662238" y="5716588"/>
          <p14:tracePt t="41723" x="2486025" y="5716588"/>
          <p14:tracePt t="41733" x="2347913" y="5707063"/>
          <p14:tracePt t="41740" x="2227263" y="5661025"/>
          <p14:tracePt t="41747" x="2116138" y="5624513"/>
          <p14:tracePt t="41756" x="1957388" y="5567363"/>
          <p14:tracePt t="41772" x="1865313" y="5511800"/>
          <p14:tracePt t="41783" x="1855788" y="5494338"/>
          <p14:tracePt t="41787" x="1819275" y="5456238"/>
          <p14:tracePt t="41798" x="1790700" y="5419725"/>
          <p14:tracePt t="41803" x="1781175" y="5383213"/>
          <p14:tracePt t="41813" x="1781175" y="5354638"/>
          <p14:tracePt t="41819" x="1781175" y="5335588"/>
          <p14:tracePt t="41828" x="1781175" y="5318125"/>
          <p14:tracePt t="41841" x="1781175" y="5289550"/>
          <p14:tracePt t="43703" x="1800225" y="5280025"/>
          <p14:tracePt t="43713" x="1827213" y="5243513"/>
          <p14:tracePt t="43719" x="1855788" y="5224463"/>
          <p14:tracePt t="43728" x="1874838" y="5197475"/>
          <p14:tracePt t="43736" x="1901825" y="5178425"/>
          <p14:tracePt t="43751" x="1930400" y="5122863"/>
          <p14:tracePt t="43763" x="1976438" y="5103813"/>
          <p14:tracePt t="43768" x="1976438" y="5094288"/>
          <p14:tracePt t="43778" x="1985963" y="5084763"/>
          <p14:tracePt t="43784" x="1995488" y="5057775"/>
          <p14:tracePt t="43793" x="2003425" y="5038725"/>
          <p14:tracePt t="43799" x="2032000" y="5002213"/>
          <p14:tracePt t="43807" x="2041525" y="4992688"/>
          <p14:tracePt t="43814" x="2051050" y="4956175"/>
          <p14:tracePt t="43821" x="2068513" y="4937125"/>
          <p14:tracePt t="43832" x="2097088" y="4891088"/>
          <p14:tracePt t="43846" x="2116138" y="4843463"/>
          <p14:tracePt t="43858" x="2143125" y="4826000"/>
          <p14:tracePt t="43862" x="2171700" y="4770438"/>
          <p14:tracePt t="43872" x="2181225" y="4741863"/>
          <p14:tracePt t="43877" x="2208213" y="4695825"/>
          <p14:tracePt t="43888" x="2236788" y="4659313"/>
          <p14:tracePt t="43897" x="2273300" y="4584700"/>
          <p14:tracePt t="43901" x="2319338" y="4529138"/>
          <p14:tracePt t="43909" x="2347913" y="4473575"/>
          <p14:tracePt t="43916" x="2357438" y="4418013"/>
          <p14:tracePt t="43924" x="2374900" y="4398963"/>
          <p14:tracePt t="43931" x="2393950" y="4370388"/>
          <p14:tracePt t="43940" x="2420938" y="4297363"/>
          <p14:tracePt t="43952" x="2430463" y="4287838"/>
          <p14:tracePt t="43956" x="2439988" y="4278313"/>
          <p14:tracePt t="43966" x="2449513" y="4268788"/>
          <p14:tracePt t="43972" x="2449513" y="4259263"/>
          <p14:tracePt t="43996" x="2459038" y="4249738"/>
          <p14:tracePt t="44003" x="2468563" y="4241800"/>
          <p14:tracePt t="44010" x="2478088" y="4232275"/>
          <p14:tracePt t="44018" x="2495550" y="4194175"/>
          <p14:tracePt t="44024" x="2541588" y="4157663"/>
          <p14:tracePt t="44033" x="2616200" y="4073525"/>
          <p14:tracePt t="44046" x="2681288" y="4000500"/>
          <p14:tracePt t="44051" x="2727325" y="3943350"/>
          <p14:tracePt t="44061" x="2792413" y="3822700"/>
          <p14:tracePt t="44066" x="2830513" y="3740150"/>
          <p14:tracePt t="44075" x="2895600" y="3581400"/>
          <p14:tracePt t="44082" x="2987675" y="3479800"/>
          <p14:tracePt t="44090" x="3052763" y="3313113"/>
          <p14:tracePt t="44096" x="3144838" y="3127375"/>
          <p14:tracePt t="44105" x="3238500" y="2922588"/>
          <p14:tracePt t="44113" x="3349625" y="2654300"/>
          <p14:tracePt t="44119" x="3470275" y="2282825"/>
          <p14:tracePt t="44131" x="3683000" y="1549400"/>
          <p14:tracePt t="44141" x="3776663" y="936625"/>
          <p14:tracePt t="44143" x="3887788" y="36195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Facteurs de dissolution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435912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C) pH</a:t>
            </a:r>
          </a:p>
          <a:p>
            <a:pPr algn="l"/>
            <a:endParaRPr lang="fr-FR" b="1" dirty="0"/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Le pH dépend :</a:t>
            </a:r>
          </a:p>
          <a:p>
            <a:pPr algn="l">
              <a:spcBef>
                <a:spcPts val="600"/>
              </a:spcBef>
              <a:spcAft>
                <a:spcPts val="600"/>
              </a:spcAft>
            </a:pPr>
            <a:b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Du </a:t>
            </a: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degré d’ionisation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qui dépend de la valeur du </a:t>
            </a:r>
            <a:r>
              <a:rPr lang="fr-FR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pka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du PA</a:t>
            </a:r>
            <a:endParaRPr lang="fr-FR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 </a:t>
            </a: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l’interaction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avec les groupements du solvant</a:t>
            </a:r>
            <a:endParaRPr lang="fr-FR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</a:t>
            </a: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§ </a:t>
            </a:r>
            <a:r>
              <a:rPr lang="fr-FR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Des </a:t>
            </a:r>
            <a:r>
              <a:rPr lang="fr-FR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propriétés microcristallines</a:t>
            </a:r>
          </a:p>
          <a:p>
            <a:pPr algn="l">
              <a:spcBef>
                <a:spcPts val="600"/>
              </a:spcBef>
              <a:spcAft>
                <a:spcPts val="600"/>
              </a:spcAft>
            </a:pPr>
            <a:endParaRPr lang="fr-FR" sz="1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fr-FR" sz="1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 Ex: </a:t>
            </a:r>
            <a:r>
              <a:rPr lang="fr-FR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 Les PA acides sont moins solubles dans les solutions acides que par rapport aux solutions alcalines  </a:t>
            </a:r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87401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62239">
        <p159:morph option="byObject"/>
      </p:transition>
    </mc:Choice>
    <mc:Fallback xmlns="">
      <p:transition spd="slow" advTm="62239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01" x="5502275" y="3535363"/>
          <p14:tracePt t="113" x="5502275" y="3525838"/>
          <p14:tracePt t="119" x="5456238" y="3489325"/>
          <p14:tracePt t="127" x="5400675" y="3443288"/>
          <p14:tracePt t="132" x="5362575" y="3405188"/>
          <p14:tracePt t="143" x="5307013" y="3378200"/>
          <p14:tracePt t="149" x="5251450" y="3332163"/>
          <p14:tracePt t="156" x="5186363" y="3294063"/>
          <p14:tracePt t="163" x="5130800" y="3267075"/>
          <p14:tracePt t="171" x="5094288" y="3228975"/>
          <p14:tracePt t="181" x="5000625" y="3155950"/>
          <p14:tracePt t="192" x="4964113" y="3136900"/>
          <p14:tracePt t="195" x="4927600" y="3117850"/>
          <p14:tracePt t="210" x="4852988" y="3081338"/>
          <p14:tracePt t="222" x="4814888" y="3062288"/>
          <p14:tracePt t="228" x="4778375" y="3035300"/>
          <p14:tracePt t="236" x="4703763" y="3006725"/>
          <p14:tracePt t="242" x="4630738" y="2978150"/>
          <p14:tracePt t="251" x="4556125" y="2941638"/>
          <p14:tracePt t="258" x="4500563" y="2914650"/>
          <p14:tracePt t="265" x="4445000" y="2876550"/>
          <p14:tracePt t="276" x="4351338" y="2830513"/>
          <p14:tracePt t="286" x="4314825" y="2820988"/>
          <p14:tracePt t="290" x="4259263" y="2794000"/>
          <p14:tracePt t="302" x="4213225" y="2765425"/>
          <p14:tracePt t="304" x="4156075" y="2736850"/>
          <p14:tracePt t="315" x="4100513" y="2728913"/>
          <p14:tracePt t="322" x="4044950" y="2719388"/>
          <p14:tracePt t="331" x="3998913" y="2690813"/>
          <p14:tracePt t="337" x="3924300" y="2690813"/>
          <p14:tracePt t="345" x="3868738" y="2663825"/>
          <p14:tracePt t="351" x="3813175" y="2635250"/>
          <p14:tracePt t="360" x="3776663" y="2635250"/>
          <p14:tracePt t="368" x="3730625" y="2608263"/>
          <p14:tracePt t="374" x="3675063" y="2589213"/>
          <p14:tracePt t="385" x="3600450" y="2552700"/>
          <p14:tracePt t="396" x="3544888" y="2533650"/>
          <p14:tracePt t="398" x="3516313" y="2533650"/>
          <p14:tracePt t="410" x="3460750" y="2505075"/>
          <p14:tracePt t="415" x="3433763" y="2505075"/>
          <p14:tracePt t="425" x="3405188" y="2505075"/>
          <p14:tracePt t="431" x="3395663" y="2505075"/>
          <p14:tracePt t="439" x="3368675" y="2505075"/>
          <p14:tracePt t="446" x="3349625" y="2487613"/>
          <p14:tracePt t="454" x="3340100" y="2487613"/>
          <p14:tracePt t="462" x="3330575" y="2487613"/>
          <p14:tracePt t="468" x="3321050" y="2487613"/>
          <p14:tracePt t="991" x="3275013" y="2487613"/>
          <p14:tracePt t="996" x="3192463" y="2459038"/>
          <p14:tracePt t="1005" x="3136900" y="2459038"/>
          <p14:tracePt t="1012" x="3089275" y="2459038"/>
          <p14:tracePt t="1019" x="3052763" y="2459038"/>
          <p14:tracePt t="1028" x="3006725" y="2449513"/>
          <p14:tracePt t="1035" x="2978150" y="2449513"/>
          <p14:tracePt t="1044" x="2922588" y="2449513"/>
          <p14:tracePt t="1055" x="2903538" y="2449513"/>
          <p14:tracePt t="1058" x="2895600" y="2439988"/>
          <p14:tracePt t="1070" x="2886075" y="2439988"/>
          <p14:tracePt t="1073" x="2867025" y="2439988"/>
          <p14:tracePt t="1089" x="2838450" y="2439988"/>
          <p14:tracePt t="1105" x="2820988" y="2439988"/>
          <p14:tracePt t="1114" x="2811463" y="2439988"/>
          <p14:tracePt t="1122" x="2801938" y="2439988"/>
          <p14:tracePt t="1128" x="2792413" y="2439988"/>
          <p14:tracePt t="1137" x="2782888" y="2439988"/>
          <p14:tracePt t="1143" x="2746375" y="2439988"/>
          <p14:tracePt t="1153" x="2727325" y="2439988"/>
          <p14:tracePt t="1165" x="2709863" y="2439988"/>
          <p14:tracePt t="1168" x="2700338" y="2432050"/>
          <p14:tracePt t="1179" x="2690813" y="2432050"/>
          <p14:tracePt t="1184" x="2662238" y="2422525"/>
          <p14:tracePt t="1194" x="2644775" y="2422525"/>
          <p14:tracePt t="1200" x="2625725" y="2422525"/>
          <p14:tracePt t="1209" x="2589213" y="2403475"/>
          <p14:tracePt t="1216" x="2570163" y="2403475"/>
          <p14:tracePt t="1223" x="2541588" y="2393950"/>
          <p14:tracePt t="1231" x="2524125" y="2393950"/>
          <p14:tracePt t="1236" x="2505075" y="2393950"/>
          <p14:tracePt t="1244" x="2478088" y="2393950"/>
          <p14:tracePt t="1247" x="2459038" y="2384425"/>
          <p14:tracePt t="1263" x="2413000" y="2376488"/>
          <p14:tracePt t="1273" x="2393950" y="2376488"/>
          <p14:tracePt t="1278" x="2365375" y="2376488"/>
          <p14:tracePt t="1288" x="2347913" y="2376488"/>
          <p14:tracePt t="1295" x="2328863" y="2376488"/>
          <p14:tracePt t="1302" x="2319338" y="2376488"/>
          <p14:tracePt t="1311" x="2300288" y="2376488"/>
          <p14:tracePt t="1318" x="2263775" y="2357438"/>
          <p14:tracePt t="1325" x="2236788" y="2347913"/>
          <p14:tracePt t="1331" x="2217738" y="2347913"/>
          <p14:tracePt t="1338" x="2198688" y="2347913"/>
          <p14:tracePt t="1340" x="2171700" y="2338388"/>
          <p14:tracePt t="1353" x="2152650" y="2328863"/>
          <p14:tracePt t="1358" x="2124075" y="2328863"/>
          <p14:tracePt t="1368" x="2116138" y="2328863"/>
          <p14:tracePt t="1372" x="2097088" y="2319338"/>
          <p14:tracePt t="1383" x="2087563" y="2311400"/>
          <p14:tracePt t="1388" x="2068513" y="2311400"/>
          <p14:tracePt t="1396" x="2041525" y="2292350"/>
          <p14:tracePt t="1404" x="2032000" y="2292350"/>
          <p14:tracePt t="1412" x="2012950" y="2282825"/>
          <p14:tracePt t="1420" x="1995488" y="2282825"/>
          <p14:tracePt t="1427" x="1985963" y="2273300"/>
          <p14:tracePt t="1436" x="1939925" y="2263775"/>
          <p14:tracePt t="1447" x="1930400" y="2255838"/>
          <p14:tracePt t="1451" x="1911350" y="2246313"/>
          <p14:tracePt t="1462" x="1892300" y="2246313"/>
          <p14:tracePt t="1477" x="1865313" y="2236788"/>
          <p14:tracePt t="1482" x="1855788" y="2236788"/>
          <p14:tracePt t="1492" x="1846263" y="2227263"/>
          <p14:tracePt t="1498" x="1827213" y="2227263"/>
          <p14:tracePt t="1505" x="1819275" y="2227263"/>
          <p14:tracePt t="1520" x="1800225" y="2227263"/>
          <p14:tracePt t="1542" x="1781175" y="2227263"/>
          <p14:tracePt t="1556" x="1763713" y="2227263"/>
          <p14:tracePt t="1570" x="1754188" y="2227263"/>
          <p14:tracePt t="1600" x="1744663" y="2227263"/>
          <p14:tracePt t="1665" x="1735138" y="2227263"/>
          <p14:tracePt t="1670" x="1735138" y="2236788"/>
          <p14:tracePt t="1688" x="1735138" y="2246313"/>
          <p14:tracePt t="1694" x="1735138" y="2255838"/>
          <p14:tracePt t="1803" x="1901825" y="2376488"/>
          <p14:tracePt t="1812" x="2097088" y="2459038"/>
          <p14:tracePt t="1828" x="2292350" y="2543175"/>
          <p14:tracePt t="1839" x="2403475" y="2570163"/>
          <p14:tracePt t="1843" x="2459038" y="2598738"/>
          <p14:tracePt t="1854" x="2560638" y="2635250"/>
          <p14:tracePt t="1858" x="2598738" y="2644775"/>
          <p14:tracePt t="1869" x="2644775" y="2654300"/>
          <p14:tracePt t="1874" x="2719388" y="2690813"/>
          <p14:tracePt t="1883" x="2755900" y="2700338"/>
          <p14:tracePt t="1891" x="2792413" y="2709863"/>
          <p14:tracePt t="1897" x="2847975" y="2736850"/>
          <p14:tracePt t="1907" x="2895600" y="2746375"/>
          <p14:tracePt t="1922" x="2922588" y="2755900"/>
          <p14:tracePt t="1934" x="2941638" y="2755900"/>
          <p14:tracePt t="1948" x="2951163" y="2755900"/>
          <p14:tracePt t="1969" x="2959100" y="2755900"/>
          <p14:tracePt t="2063" x="2968625" y="2746375"/>
          <p14:tracePt t="2072" x="2978150" y="2736850"/>
          <p14:tracePt t="2078" x="2978150" y="2728913"/>
          <p14:tracePt t="2086" x="2978150" y="2709863"/>
          <p14:tracePt t="2101" x="2978150" y="2690813"/>
          <p14:tracePt t="2111" x="2978150" y="2654300"/>
          <p14:tracePt t="2122" x="2978150" y="2635250"/>
          <p14:tracePt t="2126" x="2978150" y="2625725"/>
          <p14:tracePt t="2136" x="2978150" y="2598738"/>
          <p14:tracePt t="2141" x="2968625" y="2560638"/>
          <p14:tracePt t="2152" x="2968625" y="2552700"/>
          <p14:tracePt t="2157" x="2941638" y="2524125"/>
          <p14:tracePt t="2167" x="2941638" y="2505075"/>
          <p14:tracePt t="2172" x="2895600" y="2468563"/>
          <p14:tracePt t="2180" x="2765425" y="2357438"/>
          <p14:tracePt t="2189" x="2579688" y="2190750"/>
          <p14:tracePt t="2206" x="2300288" y="2051050"/>
          <p14:tracePt t="2217" x="2181225" y="2014538"/>
          <p14:tracePt t="2221" x="2087563" y="1985963"/>
          <p14:tracePt t="2231" x="1966913" y="1949450"/>
          <p14:tracePt t="2235" x="1892300" y="1939925"/>
          <p14:tracePt t="2245" x="1819275" y="1901825"/>
          <p14:tracePt t="2252" x="1744663" y="1893888"/>
          <p14:tracePt t="2260" x="1670050" y="1865313"/>
          <p14:tracePt t="2268" x="1595438" y="1846263"/>
          <p14:tracePt t="2275" x="1503363" y="1819275"/>
          <p14:tracePt t="2282" x="1428750" y="1781175"/>
          <p14:tracePt t="2289" x="1373188" y="1773238"/>
          <p14:tracePt t="2300" x="1252538" y="1744663"/>
          <p14:tracePt t="2310" x="1177925" y="1725613"/>
          <p14:tracePt t="2314" x="1141413" y="1735138"/>
          <p14:tracePt t="2326" x="1095375" y="1744663"/>
          <p14:tracePt t="2328" x="1066800" y="1744663"/>
          <p14:tracePt t="2340" x="1047750" y="1744663"/>
          <p14:tracePt t="2346" x="1020763" y="1773238"/>
          <p14:tracePt t="2354" x="992188" y="1773238"/>
          <p14:tracePt t="2367" x="965200" y="1781175"/>
          <p14:tracePt t="2369" x="955675" y="1790700"/>
          <p14:tracePt t="2378" x="946150" y="1800225"/>
          <p14:tracePt t="2394" x="919163" y="1836738"/>
          <p14:tracePt t="2405" x="890588" y="1855788"/>
          <p14:tracePt t="2408" x="881063" y="1911350"/>
          <p14:tracePt t="2420" x="863600" y="1949450"/>
          <p14:tracePt t="2425" x="835025" y="1995488"/>
          <p14:tracePt t="2434" x="835025" y="2022475"/>
          <p14:tracePt t="2440" x="844550" y="2070100"/>
          <p14:tracePt t="2448" x="844550" y="2087563"/>
          <p14:tracePt t="2455" x="854075" y="2116138"/>
          <p14:tracePt t="2463" x="863600" y="2135188"/>
          <p14:tracePt t="2472" x="863600" y="2152650"/>
          <p14:tracePt t="2500" x="863600" y="2162175"/>
          <p14:tracePt t="2534" x="871538" y="2171700"/>
          <p14:tracePt t="2542" x="881063" y="2171700"/>
          <p14:tracePt t="2558" x="890588" y="2171700"/>
          <p14:tracePt t="2572" x="900113" y="2181225"/>
          <p14:tracePt t="2593" x="909638" y="2181225"/>
          <p14:tracePt t="2598" x="909638" y="2198688"/>
          <p14:tracePt t="2612" x="919163" y="2198688"/>
          <p14:tracePt t="2623" x="936625" y="2217738"/>
          <p14:tracePt t="2630" x="946150" y="2236788"/>
          <p14:tracePt t="2644" x="955675" y="2246313"/>
          <p14:tracePt t="2660" x="965200" y="2255838"/>
          <p14:tracePt t="2767" x="927100" y="2255838"/>
          <p14:tracePt t="2771" x="890588" y="2255838"/>
          <p14:tracePt t="2782" x="854075" y="2255838"/>
          <p14:tracePt t="2785" x="788988" y="2236788"/>
          <p14:tracePt t="2797" x="733425" y="2217738"/>
          <p14:tracePt t="2802" x="677863" y="2190750"/>
          <p14:tracePt t="2813" x="622300" y="2162175"/>
          <p14:tracePt t="2818" x="547688" y="2125663"/>
          <p14:tracePt t="2827" x="501650" y="2125663"/>
          <p14:tracePt t="2833" x="454025" y="2106613"/>
          <p14:tracePt t="2840" x="407988" y="2078038"/>
          <p14:tracePt t="2848" x="352425" y="2078038"/>
          <p14:tracePt t="2855" x="306388" y="2051050"/>
          <p14:tracePt t="2865" x="241300" y="2041525"/>
          <p14:tracePt t="2876" x="222250" y="2022475"/>
          <p14:tracePt t="2880" x="212725" y="2022475"/>
          <p14:tracePt t="2892" x="204788" y="2022475"/>
          <p14:tracePt t="2894" x="195263" y="2022475"/>
          <p14:tracePt t="3029" x="315913" y="1995488"/>
          <p14:tracePt t="3043" x="519113" y="1995488"/>
          <p14:tracePt t="3053" x="723900" y="2022475"/>
          <p14:tracePt t="3068" x="955675" y="2051050"/>
          <p14:tracePt t="3080" x="1047750" y="2087563"/>
          <p14:tracePt t="3084" x="1141413" y="2087563"/>
          <p14:tracePt t="3093" x="1281113" y="2106613"/>
          <p14:tracePt t="3099" x="1409700" y="2125663"/>
          <p14:tracePt t="3109" x="1568450" y="2116138"/>
          <p14:tracePt t="3116" x="1706563" y="2116138"/>
          <p14:tracePt t="3123" x="1865313" y="2097088"/>
          <p14:tracePt t="3131" x="2022475" y="2097088"/>
          <p14:tracePt t="3137" x="2198688" y="2078038"/>
          <p14:tracePt t="3148" x="2579688" y="2005013"/>
          <p14:tracePt t="3159" x="2782888" y="1985963"/>
          <p14:tracePt t="3160" x="2959100" y="1949450"/>
          <p14:tracePt t="3174" x="3163888" y="1893888"/>
          <p14:tracePt t="3177" x="3330575" y="1836738"/>
          <p14:tracePt t="3189" x="3470275" y="1809750"/>
          <p14:tracePt t="3194" x="3581400" y="1773238"/>
          <p14:tracePt t="3203" x="3683000" y="1735138"/>
          <p14:tracePt t="3207" x="3730625" y="1725613"/>
          <p14:tracePt t="3217" x="3767138" y="1698625"/>
          <p14:tracePt t="3224" x="3776663" y="1698625"/>
          <p14:tracePt t="3232" x="3786188" y="1689100"/>
          <p14:tracePt t="3241" x="3795713" y="1689100"/>
          <p14:tracePt t="3270" x="3795713" y="1679575"/>
          <p14:tracePt t="3283" x="3795713" y="1670050"/>
          <p14:tracePt t="3288" x="3795713" y="1660525"/>
          <p14:tracePt t="3327" x="3776663" y="1643063"/>
          <p14:tracePt t="3334" x="3738563" y="1643063"/>
          <p14:tracePt t="3341" x="3692525" y="1643063"/>
          <p14:tracePt t="3351" x="3590925" y="1643063"/>
          <p14:tracePt t="3365" x="3497263" y="1660525"/>
          <p14:tracePt t="3377" x="3451225" y="1660525"/>
          <p14:tracePt t="3381" x="3414713" y="1670050"/>
          <p14:tracePt t="3392" x="3330575" y="1679575"/>
          <p14:tracePt t="3396" x="3275013" y="1698625"/>
          <p14:tracePt t="3407" x="3163888" y="1725613"/>
          <p14:tracePt t="3413" x="3024188" y="1744663"/>
          <p14:tracePt t="3420" x="2857500" y="1800225"/>
          <p14:tracePt t="3428" x="2681288" y="1836738"/>
          <p14:tracePt t="3435" x="2478088" y="1930400"/>
          <p14:tracePt t="3445" x="2263775" y="2051050"/>
          <p14:tracePt t="3450" x="2078038" y="2181225"/>
          <p14:tracePt t="3457" x="1706563" y="2449513"/>
          <p14:tracePt t="3472" x="1539875" y="2543175"/>
          <p14:tracePt t="3474" x="1465263" y="2608263"/>
          <p14:tracePt t="3486" x="1382713" y="2635250"/>
          <p14:tracePt t="3491" x="1344613" y="2673350"/>
          <p14:tracePt t="3501" x="1308100" y="2700338"/>
          <p14:tracePt t="3507" x="1289050" y="2736850"/>
          <p14:tracePt t="3515" x="1281113" y="2746375"/>
          <p14:tracePt t="3523" x="1262063" y="2765425"/>
          <p14:tracePt t="3530" x="1252538" y="2765425"/>
          <p14:tracePt t="3538" x="1252538" y="2774950"/>
          <p14:tracePt t="3599" x="1271588" y="2774950"/>
          <p14:tracePt t="3609" x="1289050" y="2774950"/>
          <p14:tracePt t="3616" x="1298575" y="2774950"/>
          <p14:tracePt t="3624" x="1336675" y="2774950"/>
          <p14:tracePt t="3638" x="1457325" y="2774950"/>
          <p14:tracePt t="3648" x="1624013" y="2830513"/>
          <p14:tracePt t="3664" x="1800225" y="2905125"/>
          <p14:tracePt t="3675" x="1874838" y="2951163"/>
          <p14:tracePt t="3680" x="1976438" y="2987675"/>
          <p14:tracePt t="3689" x="2032000" y="3025775"/>
          <p14:tracePt t="3695" x="2106613" y="3071813"/>
          <p14:tracePt t="3703" x="2162175" y="3098800"/>
          <p14:tracePt t="3711" x="2217738" y="3127375"/>
          <p14:tracePt t="3718" x="2273300" y="3155950"/>
          <p14:tracePt t="3727" x="2328863" y="3173413"/>
          <p14:tracePt t="3733" x="2365375" y="3182938"/>
          <p14:tracePt t="3742" x="2420938" y="3211513"/>
          <p14:tracePt t="3758" x="2449513" y="3219450"/>
          <p14:tracePt t="3769" x="2459038" y="3219450"/>
          <p14:tracePt t="3772" x="2468563" y="3219450"/>
          <p14:tracePt t="3882" x="2347913" y="3211513"/>
          <p14:tracePt t="3892" x="2319338" y="3211513"/>
          <p14:tracePt t="3900" x="2273300" y="3211513"/>
          <p14:tracePt t="3906" x="2208213" y="3201988"/>
          <p14:tracePt t="3915" x="2106613" y="3182938"/>
          <p14:tracePt t="3922" x="1995488" y="3182938"/>
          <p14:tracePt t="3931" x="1771650" y="3163888"/>
          <p14:tracePt t="3946" x="1549400" y="3163888"/>
          <p14:tracePt t="3957" x="1457325" y="3146425"/>
          <p14:tracePt t="3962" x="1363663" y="3146425"/>
          <p14:tracePt t="3972" x="1271588" y="3146425"/>
          <p14:tracePt t="3976" x="1206500" y="3146425"/>
          <p14:tracePt t="3986" x="1104900" y="3155950"/>
          <p14:tracePt t="3992" x="1039813" y="3173413"/>
          <p14:tracePt t="4000" x="984250" y="3182938"/>
          <p14:tracePt t="4008" x="936625" y="3192463"/>
          <p14:tracePt t="4016" x="900113" y="3192463"/>
          <p14:tracePt t="4023" x="854075" y="3219450"/>
          <p14:tracePt t="4041" x="835025" y="3228975"/>
          <p14:tracePt t="4052" x="835025" y="3238500"/>
          <p14:tracePt t="4080" x="825500" y="3248025"/>
          <p14:tracePt t="4096" x="825500" y="3257550"/>
          <p14:tracePt t="4166" x="936625" y="3313113"/>
          <p14:tracePt t="4175" x="1076325" y="3368675"/>
          <p14:tracePt t="4180" x="1216025" y="3397250"/>
          <p14:tracePt t="4190" x="1373188" y="3433763"/>
          <p14:tracePt t="4199" x="1522413" y="3508375"/>
          <p14:tracePt t="4205" x="1698625" y="3563938"/>
          <p14:tracePt t="4213" x="1957388" y="3646488"/>
          <p14:tracePt t="4226" x="2078038" y="3684588"/>
          <p14:tracePt t="4230" x="2133600" y="3711575"/>
          <p14:tracePt t="4240" x="2227263" y="3740150"/>
          <p14:tracePt t="4244" x="2263775" y="3749675"/>
          <p14:tracePt t="4255" x="2300288" y="3767138"/>
          <p14:tracePt t="4261" x="2319338" y="3767138"/>
          <p14:tracePt t="4270" x="2328863" y="3767138"/>
          <p14:tracePt t="4276" x="2338388" y="3767138"/>
          <p14:tracePt t="4920" x="2393950" y="3711575"/>
          <p14:tracePt t="4929" x="2579688" y="3581400"/>
          <p14:tracePt t="4936" x="2746375" y="3508375"/>
          <p14:tracePt t="4944" x="2951163" y="3387725"/>
          <p14:tracePt t="4951" x="3136900" y="3313113"/>
          <p14:tracePt t="4959" x="3303588" y="3248025"/>
          <p14:tracePt t="4966" x="3489325" y="3173413"/>
          <p14:tracePt t="4973" x="3665538" y="3136900"/>
          <p14:tracePt t="4982" x="3943350" y="3062288"/>
          <p14:tracePt t="4994" x="3998913" y="3035300"/>
          <p14:tracePt t="4997" x="4017963" y="3035300"/>
          <p14:tracePt t="5009" x="4017963" y="3025775"/>
          <p14:tracePt t="5030" x="4044950" y="3016250"/>
          <p14:tracePt t="5038" x="4044950" y="2997200"/>
          <p14:tracePt t="5045" x="4054475" y="2987675"/>
          <p14:tracePt t="5053" x="4054475" y="2978150"/>
          <p14:tracePt t="5059" x="4054475" y="2960688"/>
          <p14:tracePt t="5067" x="4054475" y="2951163"/>
          <p14:tracePt t="5078" x="4054475" y="2914650"/>
          <p14:tracePt t="5089" x="4035425" y="2905125"/>
          <p14:tracePt t="5093" x="4017963" y="2849563"/>
          <p14:tracePt t="5104" x="3989388" y="2811463"/>
          <p14:tracePt t="5107" x="3952875" y="2755900"/>
          <p14:tracePt t="5118" x="3887788" y="2709863"/>
          <p14:tracePt t="5125" x="3786188" y="2608263"/>
          <p14:tracePt t="5132" x="3683000" y="2524125"/>
          <p14:tracePt t="5139" x="3562350" y="2432050"/>
          <p14:tracePt t="5148" x="3441700" y="2366963"/>
          <p14:tracePt t="5154" x="3303588" y="2292350"/>
          <p14:tracePt t="5161" x="3136900" y="2217738"/>
          <p14:tracePt t="5173" x="2792413" y="2078038"/>
          <p14:tracePt t="5183" x="2654300" y="2041525"/>
          <p14:tracePt t="5185" x="2533650" y="2005013"/>
          <p14:tracePt t="5198" x="2393950" y="1966913"/>
          <p14:tracePt t="5203" x="2263775" y="1966913"/>
          <p14:tracePt t="5212" x="2060575" y="1939925"/>
          <p14:tracePt t="5219" x="1855788" y="1939925"/>
          <p14:tracePt t="5227" x="1698625" y="1920875"/>
          <p14:tracePt t="5233" x="1568450" y="1901825"/>
          <p14:tracePt t="5242" x="1428750" y="1911350"/>
          <p14:tracePt t="5248" x="1298575" y="1911350"/>
          <p14:tracePt t="5256" x="1141413" y="1930400"/>
          <p14:tracePt t="5266" x="974725" y="1957388"/>
          <p14:tracePt t="5278" x="919163" y="1966913"/>
          <p14:tracePt t="5281" x="881063" y="1976438"/>
          <p14:tracePt t="5292" x="863600" y="1995488"/>
          <p14:tracePt t="5307" x="835025" y="2014538"/>
          <p14:tracePt t="5314" x="825500" y="2022475"/>
          <p14:tracePt t="5322" x="815975" y="2051050"/>
          <p14:tracePt t="5328" x="815975" y="2060575"/>
          <p14:tracePt t="5335" x="806450" y="2070100"/>
          <p14:tracePt t="5364" x="806450" y="2198688"/>
          <p14:tracePt t="5374" x="825500" y="2357438"/>
          <p14:tracePt t="5386" x="965200" y="3146425"/>
          <p14:tracePt t="5389" x="1020763" y="3368675"/>
          <p14:tracePt t="5401" x="1131888" y="3675063"/>
          <p14:tracePt t="5406" x="1336675" y="4222750"/>
          <p14:tracePt t="5415" x="1447800" y="4510088"/>
          <p14:tracePt t="5423" x="1604963" y="4816475"/>
          <p14:tracePt t="5431" x="1827213" y="5253038"/>
          <p14:tracePt t="5437" x="2003425" y="5641975"/>
          <p14:tracePt t="5444" x="2116138" y="5808663"/>
          <p14:tracePt t="5453" x="2282825" y="5957888"/>
          <p14:tracePt t="5459" x="2486025" y="6162675"/>
          <p14:tracePt t="5469" x="2913063" y="6459538"/>
          <p14:tracePt t="5484" x="3497263" y="6616700"/>
          <p14:tracePt t="5494" x="3786188" y="6597650"/>
          <p14:tracePt t="5500" x="4083050" y="6561138"/>
          <p14:tracePt t="5510" x="4324350" y="6477000"/>
          <p14:tracePt t="5517" x="4583113" y="6329363"/>
          <p14:tracePt t="5525" x="4862513" y="6143625"/>
          <p14:tracePt t="5531" x="5111750" y="5911850"/>
          <p14:tracePt t="5540" x="5316538" y="5726113"/>
          <p14:tracePt t="5548" x="5707063" y="5224463"/>
          <p14:tracePt t="5553" x="6040438" y="4640263"/>
          <p14:tracePt t="5563" x="6643688" y="3646488"/>
          <p14:tracePt t="5575" x="6810375" y="3146425"/>
          <p14:tracePt t="5578" x="6986588" y="2755900"/>
          <p14:tracePt t="5589" x="7208838" y="2319338"/>
          <p14:tracePt t="5594" x="7348538" y="1985963"/>
          <p14:tracePt t="5603" x="7459663" y="1819275"/>
          <p14:tracePt t="5610" x="7534275" y="1652588"/>
          <p14:tracePt t="5618" x="7608888" y="1493838"/>
          <p14:tracePt t="5623" x="7664450" y="1354138"/>
          <p14:tracePt t="5632" x="7691438" y="1252538"/>
          <p14:tracePt t="5640" x="7710488" y="1177925"/>
          <p14:tracePt t="5648" x="7710488" y="1150938"/>
          <p14:tracePt t="5656" x="7710488" y="1085850"/>
          <p14:tracePt t="5669" x="7691438" y="1066800"/>
          <p14:tracePt t="5673" x="7635875" y="992188"/>
          <p14:tracePt t="5684" x="7515225" y="909638"/>
          <p14:tracePt t="5686" x="7292975" y="742950"/>
          <p14:tracePt t="5699" x="7097713" y="584200"/>
          <p14:tracePt t="5703" x="6783388" y="390525"/>
          <p14:tracePt t="5713" x="6300788" y="166688"/>
          <p14:tracePt t="5720" x="5799138" y="0"/>
          <p14:tracePt t="5767" x="4119563" y="204788"/>
          <p14:tracePt t="5777" x="3933825" y="296863"/>
          <p14:tracePt t="5781" x="3767138" y="371475"/>
          <p14:tracePt t="5793" x="3609975" y="463550"/>
          <p14:tracePt t="5798" x="3489325" y="528638"/>
          <p14:tracePt t="5807" x="3386138" y="593725"/>
          <p14:tracePt t="5814" x="3265488" y="668338"/>
          <p14:tracePt t="5822" x="3163888" y="733425"/>
          <p14:tracePt t="5828" x="3079750" y="798513"/>
          <p14:tracePt t="5836" x="2968625" y="965200"/>
          <p14:tracePt t="5846" x="2811463" y="1290638"/>
          <p14:tracePt t="5860" x="2662238" y="1577975"/>
          <p14:tracePt t="5872" x="2570163" y="1809750"/>
          <p14:tracePt t="5877" x="2495550" y="1976438"/>
          <p14:tracePt t="5887" x="2420938" y="2162175"/>
          <p14:tracePt t="5890" x="2384425" y="2319338"/>
          <p14:tracePt t="5901" x="2338388" y="2413000"/>
          <p14:tracePt t="5906" x="2319338" y="2487613"/>
          <p14:tracePt t="5916" x="2292350" y="2589213"/>
          <p14:tracePt t="5924" x="2292350" y="2654300"/>
          <p14:tracePt t="5931" x="2292350" y="2728913"/>
          <p14:tracePt t="5940" x="2292350" y="2784475"/>
          <p14:tracePt t="5954" x="2357438" y="2876550"/>
          <p14:tracePt t="5971" x="2635250" y="3146425"/>
          <p14:tracePt t="5981" x="2951163" y="3332163"/>
          <p14:tracePt t="5985" x="3303588" y="3525838"/>
          <p14:tracePt t="5995" x="3656013" y="3730625"/>
          <p14:tracePt t="6001" x="4054475" y="3971925"/>
          <p14:tracePt t="6010" x="4518025" y="4138613"/>
          <p14:tracePt t="6018" x="4935538" y="4268788"/>
          <p14:tracePt t="6025" x="5289550" y="4333875"/>
          <p14:tracePt t="6034" x="5529263" y="4352925"/>
          <p14:tracePt t="6039" x="5770563" y="4370388"/>
          <p14:tracePt t="6048" x="6115050" y="4314825"/>
          <p14:tracePt t="6061" x="6300788" y="4241800"/>
          <p14:tracePt t="6065" x="6484938" y="4167188"/>
          <p14:tracePt t="6075" x="6670675" y="4056063"/>
          <p14:tracePt t="6081" x="6810375" y="3943350"/>
          <p14:tracePt t="6090" x="6977063" y="3832225"/>
          <p14:tracePt t="6096" x="7107238" y="3730625"/>
          <p14:tracePt t="6104" x="7273925" y="3600450"/>
          <p14:tracePt t="6112" x="7440613" y="3424238"/>
          <p14:tracePt t="6119" x="7691438" y="3136900"/>
          <p14:tracePt t="6128" x="7978775" y="2746375"/>
          <p14:tracePt t="6144" x="8183563" y="2357438"/>
          <p14:tracePt t="6155" x="8258175" y="2190750"/>
          <p14:tracePt t="6160" x="8304213" y="2070100"/>
          <p14:tracePt t="6169" x="8359775" y="1976438"/>
          <p14:tracePt t="6176" x="8388350" y="1920875"/>
          <p14:tracePt t="6184" x="8388350" y="1901825"/>
          <p14:tracePt t="6190" x="8396288" y="1893888"/>
          <p14:tracePt t="6207" x="8396288" y="1884363"/>
          <p14:tracePt t="6236" x="8323263" y="1846263"/>
          <p14:tracePt t="6250" x="8248650" y="1828800"/>
          <p14:tracePt t="6254" x="8118475" y="1828800"/>
          <p14:tracePt t="6264" x="7877175" y="1809750"/>
          <p14:tracePt t="6269" x="7570788" y="1809750"/>
          <p14:tracePt t="6279" x="7329488" y="1819275"/>
          <p14:tracePt t="6284" x="7126288" y="1836738"/>
          <p14:tracePt t="6292" x="6856413" y="1836738"/>
          <p14:tracePt t="6300" x="6532563" y="1836738"/>
          <p14:tracePt t="6308" x="6291263" y="1836738"/>
          <p14:tracePt t="6315" x="6049963" y="1836738"/>
          <p14:tracePt t="6323" x="5743575" y="1828800"/>
          <p14:tracePt t="6333" x="5232400" y="1809750"/>
          <p14:tracePt t="6344" x="5010150" y="1819275"/>
          <p14:tracePt t="6348" x="4787900" y="1819275"/>
          <p14:tracePt t="6359" x="4546600" y="1819275"/>
          <p14:tracePt t="6364" x="4324350" y="1836738"/>
          <p14:tracePt t="6374" x="4119563" y="1855788"/>
          <p14:tracePt t="6378" x="3897313" y="1874838"/>
          <p14:tracePt t="6388" x="3656013" y="1893888"/>
          <p14:tracePt t="6394" x="3460750" y="1911350"/>
          <p14:tracePt t="6401" x="3275013" y="1930400"/>
          <p14:tracePt t="6410" x="3079750" y="1930400"/>
          <p14:tracePt t="6416" x="2903538" y="1930400"/>
          <p14:tracePt t="6426" x="2606675" y="1985963"/>
          <p14:tracePt t="6439" x="2374900" y="2032000"/>
          <p14:tracePt t="6453" x="2236788" y="2070100"/>
          <p14:tracePt t="6456" x="2181225" y="2078038"/>
          <p14:tracePt t="6467" x="2106613" y="2097088"/>
          <p14:tracePt t="6472" x="2068513" y="2116138"/>
          <p14:tracePt t="6481" x="2051050" y="2116138"/>
          <p14:tracePt t="9694" x="2003425" y="2116138"/>
          <p14:tracePt t="9702" x="1947863" y="2116138"/>
          <p14:tracePt t="9710" x="1901825" y="2116138"/>
          <p14:tracePt t="9717" x="1827213" y="2116138"/>
          <p14:tracePt t="9725" x="1790700" y="2106613"/>
          <p14:tracePt t="9732" x="1744663" y="2106613"/>
          <p14:tracePt t="9742" x="1660525" y="2106613"/>
          <p14:tracePt t="9753" x="1624013" y="2106613"/>
          <p14:tracePt t="9756" x="1568450" y="2106613"/>
          <p14:tracePt t="9767" x="1522413" y="2106613"/>
          <p14:tracePt t="9772" x="1474788" y="2106613"/>
          <p14:tracePt t="9782" x="1438275" y="2116138"/>
          <p14:tracePt t="9790" x="1363663" y="2116138"/>
          <p14:tracePt t="9797" x="1317625" y="2143125"/>
          <p14:tracePt t="9804" x="1216025" y="2162175"/>
          <p14:tracePt t="9811" x="1168400" y="2171700"/>
          <p14:tracePt t="9821" x="1095375" y="2198688"/>
          <p14:tracePt t="9836" x="1047750" y="2217738"/>
          <p14:tracePt t="9847" x="1039813" y="2217738"/>
          <p14:tracePt t="9850" x="1030288" y="2227263"/>
          <p14:tracePt t="9861" x="1020763" y="2227263"/>
          <p14:tracePt t="9865" x="1011238" y="2246313"/>
          <p14:tracePt t="9881" x="1001713" y="2246313"/>
          <p14:tracePt t="9898" x="992188" y="2246313"/>
          <p14:tracePt t="9905" x="984250" y="2246313"/>
          <p14:tracePt t="9963" x="965200" y="2246313"/>
          <p14:tracePt t="9970" x="965200" y="2255838"/>
          <p14:tracePt t="9977" x="955675" y="2255838"/>
          <p14:tracePt t="9985" x="927100" y="2263775"/>
          <p14:tracePt t="9990" x="909638" y="2273300"/>
          <p14:tracePt t="10000" x="871538" y="2282825"/>
          <p14:tracePt t="10008" x="769938" y="2311400"/>
          <p14:tracePt t="10024" x="649288" y="2338388"/>
          <p14:tracePt t="10036" x="593725" y="2338388"/>
          <p14:tracePt t="10039" x="528638" y="2347913"/>
          <p14:tracePt t="10050" x="492125" y="2366963"/>
          <p14:tracePt t="10055" x="454025" y="2366963"/>
          <p14:tracePt t="10065" x="436563" y="2376488"/>
          <p14:tracePt t="10071" x="417513" y="2376488"/>
          <p14:tracePt t="10078" x="398463" y="2384425"/>
          <p14:tracePt t="10094" x="388938" y="2384425"/>
          <p14:tracePt t="10118" x="381000" y="2384425"/>
          <p14:tracePt t="10239" x="371475" y="2393950"/>
          <p14:tracePt t="10254" x="361950" y="2393950"/>
          <p14:tracePt t="10274" x="352425" y="2403475"/>
          <p14:tracePt t="10290" x="342900" y="2403475"/>
          <p14:tracePt t="10333" x="333375" y="2422525"/>
          <p14:tracePt t="10338" x="325438" y="2432050"/>
          <p14:tracePt t="10348" x="325438" y="2459038"/>
          <p14:tracePt t="10354" x="296863" y="2497138"/>
          <p14:tracePt t="10362" x="287338" y="2543175"/>
          <p14:tracePt t="10369" x="277813" y="2579688"/>
          <p14:tracePt t="10377" x="277813" y="2616200"/>
          <p14:tracePt t="10385" x="260350" y="2681288"/>
          <p14:tracePt t="10390" x="250825" y="2755900"/>
          <p14:tracePt t="10402" x="222250" y="2820988"/>
          <p14:tracePt t="10413" x="222250" y="2867025"/>
          <p14:tracePt t="10418" x="195263" y="2922588"/>
          <p14:tracePt t="10428" x="195263" y="2941638"/>
          <p14:tracePt t="10431" x="195263" y="2960688"/>
          <p14:tracePt t="10442" x="195263" y="3016250"/>
          <p14:tracePt t="10448" x="185738" y="3062288"/>
          <p14:tracePt t="10456" x="185738" y="3098800"/>
          <p14:tracePt t="10463" x="185738" y="3146425"/>
          <p14:tracePt t="10470" x="185738" y="3163888"/>
          <p14:tracePt t="10478" x="185738" y="3192463"/>
          <p14:tracePt t="10486" x="185738" y="3211513"/>
          <p14:tracePt t="10495" x="195263" y="3257550"/>
          <p14:tracePt t="10507" x="204788" y="3267075"/>
          <p14:tracePt t="10511" x="204788" y="3313113"/>
          <p14:tracePt t="10527" x="204788" y="3322638"/>
          <p14:tracePt t="10535" x="212725" y="3340100"/>
          <p14:tracePt t="10543" x="212725" y="3359150"/>
          <p14:tracePt t="10552" x="222250" y="3387725"/>
          <p14:tracePt t="10557" x="222250" y="3424238"/>
          <p14:tracePt t="10565" x="241300" y="3460750"/>
          <p14:tracePt t="10574" x="241300" y="3544888"/>
          <p14:tracePt t="10580" x="260350" y="3721100"/>
          <p14:tracePt t="10957" x="260350" y="3759200"/>
          <p14:tracePt t="10967" x="260350" y="3841750"/>
          <p14:tracePt t="10979" x="260350" y="3897313"/>
          <p14:tracePt t="10981" x="260350" y="3925888"/>
          <p14:tracePt t="10993" x="260350" y="3962400"/>
          <p14:tracePt t="10997" x="260350" y="3990975"/>
          <p14:tracePt t="11008" x="260350" y="4017963"/>
          <p14:tracePt t="11014" x="260350" y="4046538"/>
          <p14:tracePt t="11022" x="260350" y="4083050"/>
          <p14:tracePt t="11029" x="260350" y="4092575"/>
          <p14:tracePt t="11037" x="260350" y="4111625"/>
          <p14:tracePt t="11044" x="260350" y="4121150"/>
          <p14:tracePt t="11052" x="260350" y="4148138"/>
          <p14:tracePt t="11062" x="260350" y="4167188"/>
          <p14:tracePt t="11073" x="260350" y="4176713"/>
          <p14:tracePt t="11077" x="260350" y="4194175"/>
          <p14:tracePt t="11087" x="260350" y="4203700"/>
          <p14:tracePt t="11091" x="260350" y="4222750"/>
          <p14:tracePt t="11102" x="260350" y="4241800"/>
          <p14:tracePt t="11117" x="260350" y="4259263"/>
          <p14:tracePt t="11131" x="260350" y="4278313"/>
          <p14:tracePt t="11145" x="260350" y="4305300"/>
          <p14:tracePt t="11155" x="260350" y="4324350"/>
          <p14:tracePt t="11169" x="260350" y="4333875"/>
          <p14:tracePt t="11171" x="268288" y="4343400"/>
          <p14:tracePt t="11181" x="268288" y="4352925"/>
          <p14:tracePt t="11196" x="268288" y="4360863"/>
          <p14:tracePt t="11203" x="268288" y="4370388"/>
          <p14:tracePt t="11225" x="277813" y="4389438"/>
          <p14:tracePt t="11233" x="277813" y="4398963"/>
          <p14:tracePt t="11249" x="277813" y="4408488"/>
          <p14:tracePt t="11264" x="277813" y="4425950"/>
          <p14:tracePt t="11280" x="277813" y="4435475"/>
          <p14:tracePt t="11290" x="277813" y="4445000"/>
          <p14:tracePt t="11312" x="277813" y="4454525"/>
          <p14:tracePt t="11333" x="277813" y="4464050"/>
          <p14:tracePt t="11344" x="277813" y="4473575"/>
          <p14:tracePt t="11361" x="277813" y="4481513"/>
          <p14:tracePt t="11374" x="277813" y="4491038"/>
          <p14:tracePt t="11391" x="277813" y="4500563"/>
          <p14:tracePt t="11400" x="277813" y="4510088"/>
          <p14:tracePt t="11406" x="277813" y="4519613"/>
          <p14:tracePt t="11438" x="277813" y="4529138"/>
          <p14:tracePt t="11486" x="296863" y="4546600"/>
          <p14:tracePt t="11494" x="315913" y="4556125"/>
          <p14:tracePt t="11500" x="342900" y="4565650"/>
          <p14:tracePt t="11509" x="361950" y="4575175"/>
          <p14:tracePt t="11518" x="454025" y="4602163"/>
          <p14:tracePt t="11532" x="574675" y="4611688"/>
          <p14:tracePt t="11544" x="668338" y="4611688"/>
          <p14:tracePt t="11548" x="733425" y="4630738"/>
          <p14:tracePt t="11559" x="825500" y="4649788"/>
          <p14:tracePt t="11563" x="900113" y="4659313"/>
          <p14:tracePt t="11574" x="1020763" y="4676775"/>
          <p14:tracePt t="11580" x="1112838" y="4705350"/>
          <p14:tracePt t="11588" x="1271588" y="4705350"/>
          <p14:tracePt t="11594" x="1382713" y="4722813"/>
          <p14:tracePt t="11603" x="1503363" y="4760913"/>
          <p14:tracePt t="11610" x="1614488" y="4779963"/>
          <p14:tracePt t="11618" x="1706563" y="4779963"/>
          <p14:tracePt t="11628" x="1865313" y="4779963"/>
          <p14:tracePt t="11638" x="1957388" y="4779963"/>
          <p14:tracePt t="11640" x="2032000" y="4770438"/>
          <p14:tracePt t="11653" x="2124075" y="4751388"/>
          <p14:tracePt t="11658" x="2171700" y="4741863"/>
          <p14:tracePt t="11668" x="2227263" y="4732338"/>
          <p14:tracePt t="11674" x="2292350" y="4732338"/>
          <p14:tracePt t="11682" x="2365375" y="4714875"/>
          <p14:tracePt t="11689" x="2439988" y="4695825"/>
          <p14:tracePt t="11697" x="2486025" y="4695825"/>
          <p14:tracePt t="11705" x="2589213" y="4695825"/>
          <p14:tracePt t="11710" x="2662238" y="4695825"/>
          <p14:tracePt t="11722" x="2886075" y="4695825"/>
          <p14:tracePt t="11735" x="2978150" y="4705350"/>
          <p14:tracePt t="11737" x="3052763" y="4722813"/>
          <p14:tracePt t="11747" x="3144838" y="4751388"/>
          <p14:tracePt t="11753" x="3200400" y="4770438"/>
          <p14:tracePt t="11762" x="3265488" y="4770438"/>
          <p14:tracePt t="11766" x="3359150" y="4779963"/>
          <p14:tracePt t="11777" x="3433763" y="4797425"/>
          <p14:tracePt t="11783" x="3489325" y="4797425"/>
          <p14:tracePt t="11791" x="3535363" y="4797425"/>
          <p14:tracePt t="11800" x="3581400" y="4797425"/>
          <p14:tracePt t="11805" x="3636963" y="4797425"/>
          <p14:tracePt t="11816" x="3721100" y="4787900"/>
          <p14:tracePt t="11831" x="3822700" y="4787900"/>
          <p14:tracePt t="11841" x="3841750" y="4779963"/>
          <p14:tracePt t="11844" x="3897313" y="4779963"/>
          <p14:tracePt t="11856" x="3914775" y="4779963"/>
          <p14:tracePt t="11862" x="3952875" y="4770438"/>
          <p14:tracePt t="11871" x="3962400" y="4770438"/>
          <p14:tracePt t="11877" x="3998913" y="4760913"/>
          <p14:tracePt t="11886" x="4017963" y="4760913"/>
          <p14:tracePt t="11894" x="4027488" y="4751388"/>
          <p14:tracePt t="11900" x="4044950" y="4751388"/>
          <p14:tracePt t="11910" x="4073525" y="4741863"/>
          <p14:tracePt t="11922" x="4100513" y="4732338"/>
          <p14:tracePt t="11924" x="4110038" y="4732338"/>
          <p14:tracePt t="11936" x="4129088" y="4714875"/>
          <p14:tracePt t="11940" x="4138613" y="4705350"/>
          <p14:tracePt t="11951" x="4148138" y="4705350"/>
          <p14:tracePt t="11965" x="4156075" y="4695825"/>
          <p14:tracePt t="11980" x="4165600" y="4686300"/>
          <p14:tracePt t="11986" x="4184650" y="4667250"/>
          <p14:tracePt t="11994" x="4213225" y="4594225"/>
          <p14:tracePt t="12005" x="4240213" y="4510088"/>
          <p14:tracePt t="12015" x="4268788" y="4473575"/>
          <p14:tracePt t="12018" x="4268788" y="4425950"/>
          <p14:tracePt t="12030" x="4268788" y="4389438"/>
          <p14:tracePt t="12035" x="4276725" y="4352925"/>
          <p14:tracePt t="12045" x="4276725" y="4333875"/>
          <p14:tracePt t="12051" x="4286250" y="4305300"/>
          <p14:tracePt t="12066" x="4286250" y="4287838"/>
          <p14:tracePt t="12098" x="4286250" y="4268788"/>
          <p14:tracePt t="12114" x="4286250" y="4259263"/>
          <p14:tracePt t="12125" x="4286250" y="4249738"/>
          <p14:tracePt t="12145" x="4286250" y="4241800"/>
          <p14:tracePt t="12160" x="4286250" y="4232275"/>
          <p14:tracePt t="12182" x="4286250" y="4222750"/>
          <p14:tracePt t="12342" x="4332288" y="4203700"/>
          <p14:tracePt t="12350" x="4351338" y="4203700"/>
          <p14:tracePt t="12356" x="4389438" y="4203700"/>
          <p14:tracePt t="12364" x="4416425" y="4203700"/>
          <p14:tracePt t="12371" x="4462463" y="4203700"/>
          <p14:tracePt t="12382" x="4556125" y="4222750"/>
          <p14:tracePt t="12392" x="4602163" y="4222750"/>
          <p14:tracePt t="12395" x="4657725" y="4222750"/>
          <p14:tracePt t="12407" x="4703763" y="4232275"/>
          <p14:tracePt t="12411" x="4824413" y="4249738"/>
          <p14:tracePt t="12422" x="4899025" y="4278313"/>
          <p14:tracePt t="12428" x="4964113" y="4278313"/>
          <p14:tracePt t="12438" x="5038725" y="4314825"/>
          <p14:tracePt t="12443" x="5130800" y="4324350"/>
          <p14:tracePt t="12452" x="5186363" y="4343400"/>
          <p14:tracePt t="12457" x="5232400" y="4343400"/>
          <p14:tracePt t="12465" x="5289550" y="4352925"/>
          <p14:tracePt t="12475" x="5372100" y="4379913"/>
          <p14:tracePt t="12487" x="5427663" y="4379913"/>
          <p14:tracePt t="12490" x="5473700" y="4379913"/>
          <p14:tracePt t="12502" x="5529263" y="4389438"/>
          <p14:tracePt t="12505" x="5557838" y="4389438"/>
          <p14:tracePt t="12517" x="5613400" y="4389438"/>
          <p14:tracePt t="12522" x="5632450" y="4389438"/>
          <p14:tracePt t="12530" x="5668963" y="4389438"/>
          <p14:tracePt t="12537" x="5688013" y="4389438"/>
          <p14:tracePt t="12546" x="5715000" y="4389438"/>
          <p14:tracePt t="12552" x="5753100" y="4389438"/>
          <p14:tracePt t="12561" x="5770563" y="4379913"/>
          <p14:tracePt t="12569" x="5808663" y="4360863"/>
          <p14:tracePt t="12574" x="5827713" y="4352925"/>
          <p14:tracePt t="12581" x="5854700" y="4343400"/>
          <p14:tracePt t="12583" x="5873750" y="4333875"/>
          <p14:tracePt t="12596" x="5900738" y="4324350"/>
          <p14:tracePt t="12598" x="5910263" y="4314825"/>
          <p14:tracePt t="12611" x="5929313" y="4287838"/>
          <p14:tracePt t="12618" x="5956300" y="4268788"/>
          <p14:tracePt t="12625" x="5975350" y="4249738"/>
          <p14:tracePt t="12630" x="5984875" y="4241800"/>
          <p14:tracePt t="12640" x="6021388" y="4213225"/>
          <p14:tracePt t="12647" x="6040438" y="4176713"/>
          <p14:tracePt t="12663" x="6059488" y="4148138"/>
          <p14:tracePt t="12669" x="6067425" y="4129088"/>
          <p14:tracePt t="12679" x="6096000" y="4056063"/>
          <p14:tracePt t="12690" x="6096000" y="4017963"/>
          <p14:tracePt t="12693" x="6096000" y="3916363"/>
          <p14:tracePt t="12705" x="6030913" y="3730625"/>
          <p14:tracePt t="13707" x="6067425" y="3730625"/>
          <p14:tracePt t="13717" x="6170613" y="3730625"/>
          <p14:tracePt t="13728" x="6216650" y="3730625"/>
          <p14:tracePt t="13730" x="6272213" y="3721100"/>
          <p14:tracePt t="13743" x="6308725" y="3702050"/>
          <p14:tracePt t="13748" x="6346825" y="3694113"/>
          <p14:tracePt t="13757" x="6364288" y="3684588"/>
          <p14:tracePt t="13761" x="6402388" y="3656013"/>
          <p14:tracePt t="13770" x="6429375" y="3646488"/>
          <p14:tracePt t="13778" x="6448425" y="3638550"/>
          <p14:tracePt t="13787" x="6477000" y="3609975"/>
          <p14:tracePt t="13794" x="6494463" y="3600450"/>
          <p14:tracePt t="13800" x="6523038" y="3590925"/>
          <p14:tracePt t="13810" x="6569075" y="3525838"/>
          <p14:tracePt t="13822" x="6605588" y="3489325"/>
          <p14:tracePt t="13824" x="6634163" y="3460750"/>
          <p14:tracePt t="13837" x="6643688" y="3414713"/>
          <p14:tracePt t="13841" x="6653213" y="3387725"/>
          <p14:tracePt t="13851" x="6680200" y="3340100"/>
          <p14:tracePt t="13857" x="6699250" y="3284538"/>
          <p14:tracePt t="13866" x="6708775" y="3267075"/>
          <p14:tracePt t="13871" x="6708775" y="3211513"/>
          <p14:tracePt t="13880" x="6718300" y="3173413"/>
          <p14:tracePt t="13887" x="6718300" y="3163888"/>
          <p14:tracePt t="13896" x="6718300" y="3146425"/>
          <p14:tracePt t="13903" x="6718300" y="3117850"/>
          <p14:tracePt t="13920" x="6718300" y="3108325"/>
          <p14:tracePt t="13930" x="6718300" y="3098800"/>
          <p14:tracePt t="13945" x="6718300" y="3090863"/>
          <p14:tracePt t="13949" x="6708775" y="3081338"/>
          <p14:tracePt t="13966" x="6708775" y="3071813"/>
          <p14:tracePt t="13974" x="6699250" y="3062288"/>
          <p14:tracePt t="13989" x="6689725" y="3035300"/>
          <p14:tracePt t="13996" x="6680200" y="3016250"/>
          <p14:tracePt t="14013" x="6662738" y="2997200"/>
          <p14:tracePt t="14025" x="6662738" y="2987675"/>
          <p14:tracePt t="14028" x="6662738" y="2978150"/>
          <p14:tracePt t="14039" x="6653213" y="2978150"/>
          <p14:tracePt t="14045" x="6643688" y="2970213"/>
          <p14:tracePt t="14054" x="6615113" y="2960688"/>
          <p14:tracePt t="14060" x="6605588" y="2932113"/>
          <p14:tracePt t="14070" x="6597650" y="2932113"/>
          <p14:tracePt t="14076" x="6578600" y="2914650"/>
          <p14:tracePt t="14083" x="6523038" y="2886075"/>
          <p14:tracePt t="14091" x="6484938" y="2867025"/>
          <p14:tracePt t="14097" x="6429375" y="2840038"/>
          <p14:tracePt t="14104" x="6373813" y="2811463"/>
          <p14:tracePt t="14106" x="6327775" y="2794000"/>
          <p14:tracePt t="14120" x="6272213" y="2765425"/>
          <p14:tracePt t="14123" x="6235700" y="2755900"/>
          <p14:tracePt t="14134" x="6207125" y="2746375"/>
          <p14:tracePt t="14138" x="6170613" y="2728913"/>
          <p14:tracePt t="14148" x="6161088" y="2719388"/>
          <p14:tracePt t="14154" x="6132513" y="2709863"/>
          <p14:tracePt t="14163" x="6105525" y="2700338"/>
          <p14:tracePt t="14170" x="6086475" y="2690813"/>
          <p14:tracePt t="14179" x="6049963" y="2663825"/>
          <p14:tracePt t="14184" x="6021388" y="2654300"/>
          <p14:tracePt t="14191" x="6003925" y="2625725"/>
          <p14:tracePt t="14200" x="5929313" y="2589213"/>
          <p14:tracePt t="14213" x="5891213" y="2579688"/>
          <p14:tracePt t="14218" x="5835650" y="2570163"/>
          <p14:tracePt t="14228" x="5818188" y="2552700"/>
          <p14:tracePt t="14232" x="5799138" y="2543175"/>
          <p14:tracePt t="14243" x="5770563" y="2533650"/>
          <p14:tracePt t="14246" x="5762625" y="2533650"/>
          <p14:tracePt t="14264" x="5753100" y="2533650"/>
          <p14:tracePt t="14280" x="5743575" y="2533650"/>
          <p14:tracePt t="14613" x="5649913" y="2533650"/>
          <p14:tracePt t="14621" x="5511800" y="2560638"/>
          <p14:tracePt t="14627" x="5381625" y="2560638"/>
          <p14:tracePt t="14637" x="5094288" y="2579688"/>
          <p14:tracePt t="14649" x="4954588" y="2579688"/>
          <p14:tracePt t="14652" x="4862513" y="2589213"/>
          <p14:tracePt t="14663" x="4768850" y="2589213"/>
          <p14:tracePt t="14669" x="4657725" y="2589213"/>
          <p14:tracePt t="14678" x="4546600" y="2608263"/>
          <p14:tracePt t="14684" x="4425950" y="2598738"/>
          <p14:tracePt t="14692" x="4295775" y="2598738"/>
          <p14:tracePt t="14701" x="4184650" y="2608263"/>
          <p14:tracePt t="14707" x="4044950" y="2608263"/>
          <p14:tracePt t="14716" x="3952875" y="2625725"/>
          <p14:tracePt t="14721" x="3841750" y="2625725"/>
          <p14:tracePt t="14728" x="3702050" y="2644775"/>
          <p14:tracePt t="14730" x="3571875" y="2644775"/>
          <p14:tracePt t="14743" x="3433763" y="2644775"/>
          <p14:tracePt t="14748" x="3340100" y="2654300"/>
          <p14:tracePt t="14758" x="3248025" y="2654300"/>
          <p14:tracePt t="14762" x="3200400" y="2654300"/>
          <p14:tracePt t="14772" x="3127375" y="2654300"/>
          <p14:tracePt t="14777" x="3089275" y="2654300"/>
          <p14:tracePt t="14787" x="3043238" y="2663825"/>
          <p14:tracePt t="14796" x="3006725" y="2663825"/>
          <p14:tracePt t="14801" x="2959100" y="2663825"/>
          <p14:tracePt t="14810" x="2922588" y="2663825"/>
          <p14:tracePt t="14817" x="2886075" y="2663825"/>
          <p14:tracePt t="14826" x="2811463" y="2663825"/>
          <p14:tracePt t="14837" x="2792413" y="2663825"/>
          <p14:tracePt t="14840" x="2755900" y="2681288"/>
          <p14:tracePt t="14852" x="2736850" y="2681288"/>
          <p14:tracePt t="14856" x="2709863" y="2681288"/>
          <p14:tracePt t="14866" x="2690813" y="2681288"/>
          <p14:tracePt t="14872" x="2671763" y="2681288"/>
          <p14:tracePt t="14881" x="2662238" y="2681288"/>
          <p14:tracePt t="14888" x="2654300" y="2690813"/>
          <p14:tracePt t="14896" x="2616200" y="2700338"/>
          <p14:tracePt t="14902" x="2606675" y="2700338"/>
          <p14:tracePt t="14909" x="2598738" y="2700338"/>
          <p14:tracePt t="14917" x="2589213" y="2700338"/>
          <p14:tracePt t="14918" x="2570163" y="2709863"/>
          <p14:tracePt t="14931" x="2560638" y="2709863"/>
          <p14:tracePt t="14947" x="2541588" y="2709863"/>
          <p14:tracePt t="15107" x="2541588" y="2700338"/>
          <p14:tracePt t="15124" x="2541588" y="2673350"/>
          <p14:tracePt t="15135" x="2541588" y="2654300"/>
          <p14:tracePt t="15150" x="2541588" y="2644775"/>
          <p14:tracePt t="15155" x="2541588" y="2625725"/>
          <p14:tracePt t="15185" x="2541588" y="2616200"/>
          <p14:tracePt t="15233" x="2541588" y="2608263"/>
          <p14:tracePt t="15243" x="2533650" y="2608263"/>
          <p14:tracePt t="15249" x="2524125" y="2598738"/>
          <p14:tracePt t="15259" x="2514600" y="2589213"/>
          <p14:tracePt t="15265" x="2495550" y="2589213"/>
          <p14:tracePt t="15273" x="2486025" y="2589213"/>
          <p14:tracePt t="15288" x="2478088" y="2579688"/>
          <p14:tracePt t="15295" x="2459038" y="2570163"/>
          <p14:tracePt t="15312" x="2439988" y="2560638"/>
          <p14:tracePt t="15323" x="2420938" y="2560638"/>
          <p14:tracePt t="15328" x="2413000" y="2552700"/>
          <p14:tracePt t="15338" x="2403475" y="2552700"/>
          <p14:tracePt t="15344" x="2393950" y="2543175"/>
          <p14:tracePt t="15352" x="2365375" y="2533650"/>
          <p14:tracePt t="15367" x="2357438" y="2533650"/>
          <p14:tracePt t="15374" x="2347913" y="2533650"/>
          <p14:tracePt t="15381" x="2328863" y="2524125"/>
          <p14:tracePt t="15389" x="2319338" y="2514600"/>
          <p14:tracePt t="15397" x="2309813" y="2514600"/>
          <p14:tracePt t="15406" x="2254250" y="2487613"/>
          <p14:tracePt t="15418" x="2236788" y="2487613"/>
          <p14:tracePt t="15422" x="2208213" y="2468563"/>
          <p14:tracePt t="15432" x="2189163" y="2468563"/>
          <p14:tracePt t="15438" x="2162175" y="2459038"/>
          <p14:tracePt t="15447" x="2124075" y="2439988"/>
          <p14:tracePt t="15452" x="2106613" y="2439988"/>
          <p14:tracePt t="15461" x="2068513" y="2422525"/>
          <p14:tracePt t="15468" x="2060575" y="2422525"/>
          <p14:tracePt t="15476" x="2041525" y="2413000"/>
          <p14:tracePt t="15484" x="2012950" y="2393950"/>
          <p14:tracePt t="15491" x="1995488" y="2393950"/>
          <p14:tracePt t="15499" x="1976438" y="2376488"/>
          <p14:tracePt t="15512" x="1957388" y="2376488"/>
          <p14:tracePt t="15514" x="1930400" y="2357438"/>
          <p14:tracePt t="15527" x="1920875" y="2357438"/>
          <p14:tracePt t="15531" x="1911350" y="2357438"/>
          <p14:tracePt t="15541" x="1882775" y="2328863"/>
          <p14:tracePt t="15547" x="1874838" y="2328863"/>
          <p14:tracePt t="15556" x="1846263" y="2319338"/>
          <p14:tracePt t="15563" x="1827213" y="2311400"/>
          <p14:tracePt t="15570" x="1809750" y="2311400"/>
          <p14:tracePt t="15578" x="1800225" y="2311400"/>
          <p14:tracePt t="15584" x="1771650" y="2311400"/>
          <p14:tracePt t="15594" x="1744663" y="2301875"/>
          <p14:tracePt t="15609" x="1725613" y="2301875"/>
          <p14:tracePt t="15621" x="1716088" y="2301875"/>
          <p14:tracePt t="15626" x="1706563" y="2301875"/>
          <p14:tracePt t="15635" x="1698625" y="2301875"/>
          <p14:tracePt t="15641" x="1689100" y="2301875"/>
          <p14:tracePt t="15655" x="1679575" y="2301875"/>
          <p14:tracePt t="15665" x="1670050" y="2301875"/>
          <p14:tracePt t="15678" x="1660525" y="2301875"/>
          <p14:tracePt t="15688" x="1651000" y="2301875"/>
          <p14:tracePt t="15701" x="1633538" y="2301875"/>
          <p14:tracePt t="15718" x="1614488" y="2301875"/>
          <p14:tracePt t="15744" x="1585913" y="2301875"/>
          <p14:tracePt t="15751" x="1585913" y="2311400"/>
          <p14:tracePt t="15759" x="1577975" y="2311400"/>
          <p14:tracePt t="15765" x="1568450" y="2319338"/>
          <p14:tracePt t="15773" x="1558925" y="2319338"/>
          <p14:tracePt t="15783" x="1539875" y="2319338"/>
          <p14:tracePt t="15796" x="1530350" y="2328863"/>
          <p14:tracePt t="15810" x="1522413" y="2328863"/>
          <p14:tracePt t="15824" x="1512888" y="2338388"/>
          <p14:tracePt t="15843" x="1503363" y="2338388"/>
          <p14:tracePt t="17572" x="1484313" y="2338388"/>
          <p14:tracePt t="17580" x="1447800" y="2338388"/>
          <p14:tracePt t="17587" x="1363663" y="2319338"/>
          <p14:tracePt t="17604" x="1271588" y="2319338"/>
          <p14:tracePt t="17615" x="1233488" y="2311400"/>
          <p14:tracePt t="17621" x="1206500" y="2301875"/>
          <p14:tracePt t="17630" x="1168400" y="2301875"/>
          <p14:tracePt t="17636" x="1141413" y="2292350"/>
          <p14:tracePt t="17645" x="1122363" y="2273300"/>
          <p14:tracePt t="17650" x="1085850" y="2273300"/>
          <p14:tracePt t="17660" x="1066800" y="2273300"/>
          <p14:tracePt t="17668" x="1039813" y="2273300"/>
          <p14:tracePt t="17673" x="1020763" y="2263775"/>
          <p14:tracePt t="17681" x="1001713" y="2263775"/>
          <p14:tracePt t="17688" x="992188" y="2255838"/>
          <p14:tracePt t="17698" x="946150" y="2255838"/>
          <p14:tracePt t="17710" x="909638" y="2255838"/>
          <p14:tracePt t="17716" x="890588" y="2255838"/>
          <p14:tracePt t="17724" x="854075" y="2255838"/>
          <p14:tracePt t="17728" x="835025" y="2255838"/>
          <p14:tracePt t="17738" x="806450" y="2246313"/>
          <p14:tracePt t="17744" x="769938" y="2246313"/>
          <p14:tracePt t="17753" x="760413" y="2236788"/>
          <p14:tracePt t="17761" x="742950" y="2236788"/>
          <p14:tracePt t="17768" x="723900" y="2236788"/>
          <p14:tracePt t="17777" x="704850" y="2236788"/>
          <p14:tracePt t="17782" x="677863" y="2236788"/>
          <p14:tracePt t="17792" x="649288" y="2236788"/>
          <p14:tracePt t="17805" x="639763" y="2236788"/>
          <p14:tracePt t="17807" x="622300" y="2246313"/>
          <p14:tracePt t="17819" x="612775" y="2246313"/>
          <p14:tracePt t="17824" x="584200" y="2255838"/>
          <p14:tracePt t="17839" x="584200" y="2263775"/>
          <p14:tracePt t="17847" x="566738" y="2273300"/>
          <p14:tracePt t="17862" x="557213" y="2282825"/>
          <p14:tracePt t="17869" x="547688" y="2301875"/>
          <p14:tracePt t="17877" x="538163" y="2301875"/>
          <p14:tracePt t="17887" x="528638" y="2328863"/>
          <p14:tracePt t="17901" x="519113" y="2328863"/>
          <p14:tracePt t="17918" x="509588" y="2338388"/>
          <p14:tracePt t="17927" x="509588" y="2347913"/>
          <p14:tracePt t="17933" x="492125" y="2347913"/>
          <p14:tracePt t="17941" x="492125" y="2357438"/>
          <p14:tracePt t="17950" x="482600" y="2357438"/>
          <p14:tracePt t="17956" x="473075" y="2366963"/>
          <p14:tracePt t="17965" x="463550" y="2366963"/>
          <p14:tracePt t="17981" x="454025" y="2376488"/>
          <p14:tracePt t="17993" x="446088" y="2376488"/>
          <p14:tracePt t="17997" x="436563" y="2384425"/>
          <p14:tracePt t="18007" x="407988" y="2384425"/>
          <p14:tracePt t="18021" x="388938" y="2384425"/>
          <p14:tracePt t="18029" x="381000" y="2384425"/>
          <p14:tracePt t="18036" x="361950" y="2393950"/>
          <p14:tracePt t="18044" x="342900" y="2393950"/>
          <p14:tracePt t="18051" x="315913" y="2393950"/>
          <p14:tracePt t="18059" x="296863" y="2393950"/>
          <p14:tracePt t="18074" x="287338" y="2393950"/>
          <p14:tracePt t="18087" x="277813" y="2393950"/>
          <p14:tracePt t="18102" x="268288" y="2393950"/>
          <p14:tracePt t="18123" x="260350" y="2393950"/>
          <p14:tracePt t="18152" x="260350" y="2403475"/>
          <p14:tracePt t="18196" x="250825" y="2403475"/>
          <p14:tracePt t="18225" x="241300" y="2413000"/>
          <p14:tracePt t="18232" x="241300" y="2422525"/>
          <p14:tracePt t="18240" x="231775" y="2432050"/>
          <p14:tracePt t="18249" x="222250" y="2439988"/>
          <p14:tracePt t="18260" x="222250" y="2449513"/>
          <p14:tracePt t="18262" x="212725" y="2459038"/>
          <p14:tracePt t="18275" x="212725" y="2468563"/>
          <p14:tracePt t="18278" x="204788" y="2478088"/>
          <p14:tracePt t="18290" x="204788" y="2487613"/>
          <p14:tracePt t="18294" x="204788" y="2497138"/>
          <p14:tracePt t="18310" x="204788" y="2505075"/>
          <p14:tracePt t="18319" x="204788" y="2514600"/>
          <p14:tracePt t="18334" x="195263" y="2524125"/>
          <p14:tracePt t="18342" x="195263" y="2533650"/>
          <p14:tracePt t="18356" x="185738" y="2543175"/>
          <p14:tracePt t="18358" x="185738" y="2552700"/>
          <p14:tracePt t="18375" x="176213" y="2560638"/>
          <p14:tracePt t="18384" x="176213" y="2570163"/>
          <p14:tracePt t="18398" x="166688" y="2579688"/>
          <p14:tracePt t="18413" x="157163" y="2589213"/>
          <p14:tracePt t="18436" x="157163" y="2598738"/>
          <p14:tracePt t="18452" x="149225" y="2598738"/>
          <p14:tracePt t="18464" x="149225" y="2608263"/>
          <p14:tracePt t="18478" x="139700" y="2608263"/>
          <p14:tracePt t="18499" x="139700" y="2616200"/>
          <p14:tracePt t="18515" x="139700" y="2625725"/>
          <p14:tracePt t="18532" x="130175" y="2625725"/>
          <p14:tracePt t="18547" x="130175" y="2635250"/>
          <p14:tracePt t="18559" x="130175" y="2644775"/>
          <p14:tracePt t="18578" x="111125" y="2644775"/>
          <p14:tracePt t="18588" x="111125" y="2654300"/>
          <p14:tracePt t="18593" x="111125" y="2673350"/>
          <p14:tracePt t="18602" x="111125" y="2681288"/>
          <p14:tracePt t="18610" x="111125" y="2690813"/>
          <p14:tracePt t="18627" x="101600" y="2709863"/>
          <p14:tracePt t="18638" x="101600" y="2719388"/>
          <p14:tracePt t="18642" x="101600" y="2736850"/>
          <p14:tracePt t="18653" x="101600" y="2746375"/>
          <p14:tracePt t="18657" x="101600" y="2755900"/>
          <p14:tracePt t="18668" x="101600" y="2774950"/>
          <p14:tracePt t="18673" x="101600" y="2784475"/>
          <p14:tracePt t="18681" x="101600" y="2794000"/>
          <p14:tracePt t="18691" x="101600" y="2811463"/>
          <p14:tracePt t="18696" x="101600" y="2820988"/>
          <p14:tracePt t="18704" x="101600" y="2830513"/>
          <p14:tracePt t="18711" x="92075" y="2857500"/>
          <p14:tracePt t="18723" x="92075" y="2876550"/>
          <p14:tracePt t="18732" x="92075" y="2886075"/>
          <p14:tracePt t="18736" x="92075" y="2895600"/>
          <p14:tracePt t="18747" x="92075" y="2914650"/>
          <p14:tracePt t="18750" x="92075" y="2922588"/>
          <p14:tracePt t="18762" x="92075" y="2932113"/>
          <p14:tracePt t="18767" x="92075" y="2941638"/>
          <p14:tracePt t="18781" x="92075" y="2960688"/>
          <p14:tracePt t="18791" x="92075" y="2970213"/>
          <p14:tracePt t="18798" x="92075" y="2978150"/>
          <p14:tracePt t="18806" x="92075" y="2987675"/>
          <p14:tracePt t="18812" x="92075" y="3006725"/>
          <p14:tracePt t="18830" x="92075" y="3025775"/>
          <p14:tracePt t="18856" x="101600" y="3052763"/>
          <p14:tracePt t="18876" x="101600" y="3062288"/>
          <p14:tracePt t="18885" x="111125" y="3081338"/>
          <p14:tracePt t="18908" x="111125" y="3090863"/>
          <p14:tracePt t="18922" x="120650" y="3098800"/>
          <p14:tracePt t="18935" x="130175" y="3108325"/>
          <p14:tracePt t="18940" x="130175" y="3117850"/>
          <p14:tracePt t="18951" x="139700" y="3117850"/>
          <p14:tracePt t="18965" x="149225" y="3127375"/>
          <p14:tracePt t="18970" x="149225" y="3136900"/>
          <p14:tracePt t="18979" x="157163" y="3136900"/>
          <p14:tracePt t="18993" x="166688" y="3146425"/>
          <p14:tracePt t="19001" x="176213" y="3155950"/>
          <p14:tracePt t="19009" x="195263" y="3155950"/>
          <p14:tracePt t="19019" x="212725" y="3173413"/>
          <p14:tracePt t="19029" x="222250" y="3173413"/>
          <p14:tracePt t="19034" x="250825" y="3173413"/>
          <p14:tracePt t="19045" x="260350" y="3182938"/>
          <p14:tracePt t="19049" x="277813" y="3182938"/>
          <p14:tracePt t="19059" x="296863" y="3182938"/>
          <p14:tracePt t="19064" x="315913" y="3182938"/>
          <p14:tracePt t="19073" x="342900" y="3182938"/>
          <p14:tracePt t="19081" x="361950" y="3182938"/>
          <p14:tracePt t="19088" x="381000" y="3182938"/>
          <p14:tracePt t="19096" x="417513" y="3173413"/>
          <p14:tracePt t="19102" x="446088" y="3163888"/>
          <p14:tracePt t="19113" x="473075" y="3163888"/>
          <p14:tracePt t="19124" x="492125" y="3163888"/>
          <p14:tracePt t="19128" x="501650" y="3155950"/>
          <p14:tracePt t="19142" x="509588" y="3155950"/>
          <p14:tracePt t="19154" x="519113" y="3146425"/>
          <p14:tracePt t="19175" x="528638" y="3146425"/>
          <p14:tracePt t="19206" x="538163" y="3146425"/>
          <p14:tracePt t="19218" x="547688" y="3136900"/>
          <p14:tracePt t="19237" x="547688" y="3127375"/>
          <p14:tracePt t="19300" x="557213" y="3127375"/>
          <p14:tracePt t="19435" x="547688" y="3127375"/>
          <p14:tracePt t="19442" x="538163" y="3117850"/>
          <p14:tracePt t="19460" x="528638" y="3117850"/>
          <p14:tracePt t="19474" x="519113" y="3108325"/>
          <p14:tracePt t="19489" x="509588" y="3108325"/>
          <p14:tracePt t="19521" x="501650" y="3108325"/>
          <p14:tracePt t="19560" x="492125" y="3108325"/>
          <p14:tracePt t="19585" x="482600" y="3098800"/>
          <p14:tracePt t="19596" x="482600" y="3090863"/>
          <p14:tracePt t="19599" x="473075" y="3090863"/>
          <p14:tracePt t="19611" x="463550" y="3090863"/>
          <p14:tracePt t="19625" x="454025" y="3071813"/>
          <p14:tracePt t="19647" x="454025" y="3062288"/>
          <p14:tracePt t="19812" x="463550" y="3071813"/>
          <p14:tracePt t="19822" x="492125" y="3081338"/>
          <p14:tracePt t="19829" x="501650" y="3081338"/>
          <p14:tracePt t="19836" x="509588" y="3081338"/>
          <p14:tracePt t="19843" x="528638" y="3081338"/>
          <p14:tracePt t="19853" x="557213" y="3081338"/>
          <p14:tracePt t="19864" x="566738" y="3081338"/>
          <p14:tracePt t="19868" x="593725" y="3081338"/>
          <p14:tracePt t="19879" x="603250" y="3081338"/>
          <p14:tracePt t="19882" x="622300" y="3081338"/>
          <p14:tracePt t="19893" x="639763" y="3081338"/>
          <p14:tracePt t="19897" x="658813" y="3081338"/>
          <p14:tracePt t="19908" x="668338" y="3081338"/>
          <p14:tracePt t="19914" x="695325" y="3081338"/>
          <p14:tracePt t="19922" x="704850" y="3081338"/>
          <p14:tracePt t="19929" x="723900" y="3081338"/>
          <p14:tracePt t="19937" x="742950" y="3081338"/>
          <p14:tracePt t="19944" x="769938" y="3081338"/>
          <p14:tracePt t="19961" x="798513" y="3081338"/>
          <p14:tracePt t="19973" x="806450" y="3081338"/>
          <p14:tracePt t="19980" x="815975" y="3081338"/>
          <p14:tracePt t="19989" x="844550" y="3081338"/>
          <p14:tracePt t="19991" x="854075" y="3081338"/>
          <p14:tracePt t="20002" x="871538" y="3081338"/>
          <p14:tracePt t="20007" x="890588" y="3081338"/>
          <p14:tracePt t="20017" x="927100" y="3081338"/>
          <p14:tracePt t="20026" x="955675" y="3062288"/>
          <p14:tracePt t="20031" x="984250" y="3062288"/>
          <p14:tracePt t="20040" x="1047750" y="3052763"/>
          <p14:tracePt t="20052" x="1076325" y="3052763"/>
          <p14:tracePt t="20056" x="1112838" y="3052763"/>
          <p14:tracePt t="20068" x="1150938" y="3052763"/>
          <p14:tracePt t="20069" x="1187450" y="3052763"/>
          <p14:tracePt t="20082" x="1206500" y="3052763"/>
          <p14:tracePt t="20086" x="1243013" y="3052763"/>
          <p14:tracePt t="20096" x="1281113" y="3052763"/>
          <p14:tracePt t="20103" x="1344613" y="3043238"/>
          <p14:tracePt t="20111" x="1401763" y="3025775"/>
          <p14:tracePt t="20119" x="1447800" y="3025775"/>
          <p14:tracePt t="20126" x="1484313" y="3025775"/>
          <p14:tracePt t="20135" x="1585913" y="3025775"/>
          <p14:tracePt t="20149" x="1670050" y="3025775"/>
          <p14:tracePt t="20161" x="1706563" y="3025775"/>
          <p14:tracePt t="20165" x="1754188" y="3025775"/>
          <p14:tracePt t="20176" x="1790700" y="3025775"/>
          <p14:tracePt t="20180" x="1827213" y="3035300"/>
          <p14:tracePt t="20191" x="1855788" y="3035300"/>
          <p14:tracePt t="20197" x="1874838" y="3035300"/>
          <p14:tracePt t="20205" x="1892300" y="3043238"/>
          <p14:tracePt t="20212" x="1920875" y="3043238"/>
          <p14:tracePt t="20218" x="1930400" y="3043238"/>
          <p14:tracePt t="20226" x="1957388" y="3043238"/>
          <p14:tracePt t="20247" x="2003425" y="3043238"/>
          <p14:tracePt t="20256" x="2022475" y="3043238"/>
          <p14:tracePt t="20259" x="2032000" y="3043238"/>
          <p14:tracePt t="20270" x="2051050" y="3025775"/>
          <p14:tracePt t="20275" x="2060575" y="3025775"/>
          <p14:tracePt t="20285" x="2068513" y="3025775"/>
          <p14:tracePt t="20291" x="2078038" y="3025775"/>
          <p14:tracePt t="20299" x="2087563" y="3025775"/>
          <p14:tracePt t="20307" x="2097088" y="3025775"/>
          <p14:tracePt t="20314" x="2116138" y="3025775"/>
          <p14:tracePt t="20322" x="2124075" y="3025775"/>
          <p14:tracePt t="20337" x="2152650" y="3016250"/>
          <p14:tracePt t="20351" x="2162175" y="3016250"/>
          <p14:tracePt t="20691" x="2217738" y="3035300"/>
          <p14:tracePt t="20702" x="2393950" y="3098800"/>
          <p14:tracePt t="20713" x="2468563" y="3127375"/>
          <p14:tracePt t="20716" x="2541588" y="3155950"/>
          <p14:tracePt t="20728" x="2616200" y="3173413"/>
          <p14:tracePt t="20732" x="2690813" y="3182938"/>
          <p14:tracePt t="20741" x="2765425" y="3201988"/>
          <p14:tracePt t="20748" x="2857500" y="3219450"/>
          <p14:tracePt t="20756" x="2903538" y="3211513"/>
          <p14:tracePt t="20763" x="2978150" y="3211513"/>
          <p14:tracePt t="20771" x="3052763" y="3201988"/>
          <p14:tracePt t="20779" x="3117850" y="3182938"/>
          <p14:tracePt t="20786" x="3192463" y="3173413"/>
          <p14:tracePt t="20795" x="3257550" y="3146425"/>
          <p14:tracePt t="20806" x="3294063" y="3136900"/>
          <p14:tracePt t="20809" x="3303588" y="3127375"/>
          <p14:tracePt t="20821" x="3313113" y="3117850"/>
          <p14:tracePt t="20826" x="3321050" y="3117850"/>
          <p14:tracePt t="20837" x="3330575" y="3108325"/>
          <p14:tracePt t="20842" x="3330575" y="3098800"/>
          <p14:tracePt t="20851" x="3340100" y="3090863"/>
          <p14:tracePt t="20857" x="3349625" y="3071813"/>
          <p14:tracePt t="20865" x="3349625" y="3062288"/>
          <p14:tracePt t="20874" x="3349625" y="3052763"/>
          <p14:tracePt t="20880" x="3349625" y="3043238"/>
          <p14:tracePt t="20887" x="3349625" y="3025775"/>
          <p14:tracePt t="20904" x="3340100" y="2997200"/>
          <p14:tracePt t="20916" x="3313113" y="2978150"/>
          <p14:tracePt t="20919" x="3257550" y="2922588"/>
          <p14:tracePt t="20930" x="3136900" y="2811463"/>
          <p14:tracePt t="20936" x="2987675" y="2690813"/>
          <p14:tracePt t="20945" x="2820988" y="2598738"/>
          <p14:tracePt t="20950" x="2616200" y="2478088"/>
          <p14:tracePt t="20960" x="2430463" y="2403475"/>
          <p14:tracePt t="20967" x="2244725" y="2347913"/>
          <p14:tracePt t="20974" x="2041525" y="2311400"/>
          <p14:tracePt t="20982" x="1865313" y="2282825"/>
          <p14:tracePt t="20989" x="1643063" y="2236788"/>
          <p14:tracePt t="21000" x="1409700" y="2208213"/>
          <p14:tracePt t="21010" x="1317625" y="2208213"/>
          <p14:tracePt t="21014" x="1243013" y="2217738"/>
          <p14:tracePt t="21025" x="1177925" y="2217738"/>
          <p14:tracePt t="21029" x="1122363" y="2227263"/>
          <p14:tracePt t="21039" x="1057275" y="2227263"/>
          <p14:tracePt t="21046" x="1001713" y="2255838"/>
          <p14:tracePt t="21054" x="927100" y="2282825"/>
          <p14:tracePt t="21061" x="825500" y="2319338"/>
          <p14:tracePt t="21068" x="742950" y="2393950"/>
          <p14:tracePt t="21076" x="687388" y="2459038"/>
          <p14:tracePt t="21083" x="603250" y="2524125"/>
          <p14:tracePt t="21093" x="482600" y="2681288"/>
          <p14:tracePt t="21105" x="417513" y="2746375"/>
          <p14:tracePt t="21109" x="371475" y="2840038"/>
          <p14:tracePt t="21118" x="361950" y="2867025"/>
          <p14:tracePt t="21124" x="333375" y="2905125"/>
          <p14:tracePt t="21133" x="306388" y="2960688"/>
          <p14:tracePt t="21138" x="277813" y="3016250"/>
          <p14:tracePt t="21149" x="250825" y="3108325"/>
          <p14:tracePt t="21155" x="250825" y="3201988"/>
          <p14:tracePt t="21163" x="250825" y="3284538"/>
          <p14:tracePt t="21170" x="250825" y="3378200"/>
          <p14:tracePt t="21176" x="250825" y="3433763"/>
          <p14:tracePt t="21188" x="250825" y="3489325"/>
          <p14:tracePt t="21198" x="250825" y="3498850"/>
          <p14:tracePt t="21203" x="260350" y="3517900"/>
          <p14:tracePt t="21217" x="268288" y="3525838"/>
          <p14:tracePt t="21228" x="277813" y="3535363"/>
          <p14:tracePt t="21233" x="277813" y="3544888"/>
          <p14:tracePt t="21242" x="306388" y="3573463"/>
          <p14:tracePt t="21249" x="333375" y="3581400"/>
          <p14:tracePt t="21256" x="371475" y="3590925"/>
          <p14:tracePt t="21264" x="388938" y="3600450"/>
          <p14:tracePt t="21271" x="446088" y="3600450"/>
          <p14:tracePt t="21282" x="547688" y="3609975"/>
          <p14:tracePt t="21293" x="658813" y="3609975"/>
          <p14:tracePt t="21297" x="750888" y="3609975"/>
          <p14:tracePt t="21307" x="863600" y="3581400"/>
          <p14:tracePt t="21312" x="1001713" y="3525838"/>
          <p14:tracePt t="21322" x="1150938" y="3470275"/>
          <p14:tracePt t="21328" x="1308100" y="3424238"/>
          <p14:tracePt t="21338" x="1465263" y="3368675"/>
          <p14:tracePt t="21344" x="1651000" y="3294063"/>
          <p14:tracePt t="21350" x="1809750" y="3257550"/>
          <p14:tracePt t="21362" x="1930400" y="3219450"/>
          <p14:tracePt t="21365" x="2022475" y="3192463"/>
          <p14:tracePt t="21376" x="2189163" y="3173413"/>
          <p14:tracePt t="21387" x="2227263" y="3173413"/>
          <p14:tracePt t="21391" x="2273300" y="3182938"/>
          <p14:tracePt t="21402" x="2300288" y="3182938"/>
          <p14:tracePt t="21405" x="2319338" y="3182938"/>
          <p14:tracePt t="21416" x="2328863" y="3182938"/>
          <p14:tracePt t="21469" x="2365375" y="3228975"/>
          <p14:tracePt t="21486" x="2374900" y="3248025"/>
          <p14:tracePt t="21496" x="2374900" y="3257550"/>
          <p14:tracePt t="21500" x="2393950" y="3276600"/>
          <p14:tracePt t="21511" x="2393950" y="3294063"/>
          <p14:tracePt t="21515" x="2403475" y="3303588"/>
          <p14:tracePt t="21526" x="2413000" y="3332163"/>
          <p14:tracePt t="21539" x="2413000" y="3349625"/>
          <p14:tracePt t="21546" x="2430463" y="3359150"/>
          <p14:tracePt t="21554" x="2430463" y="3368675"/>
          <p14:tracePt t="21565" x="2478088" y="3387725"/>
          <p14:tracePt t="21575" x="2514600" y="3433763"/>
          <p14:tracePt t="21578" x="2541588" y="3443288"/>
          <p14:tracePt t="21590" x="2560638" y="3460750"/>
          <p14:tracePt t="21594" x="2589213" y="3460750"/>
          <p14:tracePt t="21605" x="2606675" y="3479800"/>
          <p14:tracePt t="21610" x="2635250" y="3489325"/>
          <p14:tracePt t="21620" x="2671763" y="3498850"/>
          <p14:tracePt t="21627" x="2690813" y="3498850"/>
          <p14:tracePt t="21633" x="2709863" y="3498850"/>
          <p14:tracePt t="21641" x="2727325" y="3498850"/>
          <p14:tracePt t="21648" x="2755900" y="3508375"/>
          <p14:tracePt t="21658" x="2801938" y="3508375"/>
          <p14:tracePt t="21674" x="2857500" y="3508375"/>
          <p14:tracePt t="21684" x="2876550" y="3508375"/>
          <p14:tracePt t="21687" x="2913063" y="3508375"/>
          <p14:tracePt t="21699" x="2922588" y="3508375"/>
          <p14:tracePt t="21705" x="2951163" y="3508375"/>
          <p14:tracePt t="21713" x="2978150" y="3508375"/>
          <p14:tracePt t="21720" x="2997200" y="3508375"/>
          <p14:tracePt t="21729" x="3006725" y="3508375"/>
          <p14:tracePt t="21736" x="3043238" y="3508375"/>
          <p14:tracePt t="21743" x="3052763" y="3508375"/>
          <p14:tracePt t="21751" x="3127375" y="3508375"/>
          <p14:tracePt t="21764" x="3163888" y="3508375"/>
          <p14:tracePt t="21767" x="3200400" y="3498850"/>
          <p14:tracePt t="21779" x="3257550" y="3498850"/>
          <p14:tracePt t="21781" x="3294063" y="3498850"/>
          <p14:tracePt t="21794" x="3340100" y="3498850"/>
          <p14:tracePt t="21798" x="3376613" y="3498850"/>
          <p14:tracePt t="21808" x="3414713" y="3498850"/>
          <p14:tracePt t="21813" x="3433763" y="3498850"/>
          <p14:tracePt t="21823" x="3470275" y="3498850"/>
          <p14:tracePt t="21830" x="3489325" y="3498850"/>
          <p14:tracePt t="21838" x="3497263" y="3498850"/>
          <p14:tracePt t="21845" x="3506788" y="3498850"/>
          <p14:tracePt t="21859" x="3525838" y="3508375"/>
          <p14:tracePt t="21873" x="3535363" y="3508375"/>
          <p14:tracePt t="21887" x="3544888" y="3508375"/>
          <p14:tracePt t="21892" x="3554413" y="3508375"/>
          <p14:tracePt t="21902" x="3562350" y="3508375"/>
          <p14:tracePt t="21908" x="3562350" y="3517900"/>
          <p14:tracePt t="21923" x="3590925" y="3517900"/>
          <p14:tracePt t="21941" x="3617913" y="3517900"/>
          <p14:tracePt t="21956" x="3636963" y="3535363"/>
          <p14:tracePt t="21967" x="3646488" y="3544888"/>
          <p14:tracePt t="21971" x="3683000" y="3544888"/>
          <p14:tracePt t="21982" x="3702050" y="3544888"/>
          <p14:tracePt t="21987" x="3738563" y="3544888"/>
          <p14:tracePt t="21997" x="3776663" y="3544888"/>
          <p14:tracePt t="22003" x="3813175" y="3544888"/>
          <p14:tracePt t="22012" x="3859213" y="3544888"/>
          <p14:tracePt t="22019" x="3906838" y="3544888"/>
          <p14:tracePt t="22025" x="3933825" y="3544888"/>
          <p14:tracePt t="22035" x="3998913" y="3544888"/>
          <p14:tracePt t="22051" x="4064000" y="3544888"/>
          <p14:tracePt t="22061" x="4083050" y="3544888"/>
          <p14:tracePt t="22065" x="4100513" y="3544888"/>
          <p14:tracePt t="22076" x="4138613" y="3544888"/>
          <p14:tracePt t="22081" x="4175125" y="3544888"/>
          <p14:tracePt t="22091" x="4194175" y="3554413"/>
          <p14:tracePt t="22097" x="4249738" y="3554413"/>
          <p14:tracePt t="22105" x="4295775" y="3563938"/>
          <p14:tracePt t="22113" x="4351338" y="3563938"/>
          <p14:tracePt t="22121" x="4397375" y="3563938"/>
          <p14:tracePt t="22129" x="4445000" y="3563938"/>
          <p14:tracePt t="22135" x="4471988" y="3563938"/>
          <p14:tracePt t="22145" x="4537075" y="3563938"/>
          <p14:tracePt t="22505" x="4621213" y="3563938"/>
          <p14:tracePt t="22512" x="4759325" y="3554413"/>
          <p14:tracePt t="22522" x="4945063" y="3525838"/>
          <p14:tracePt t="22534" x="5065713" y="3508375"/>
          <p14:tracePt t="22537" x="5159375" y="3479800"/>
          <p14:tracePt t="22542" x="5251450" y="3460750"/>
          <p14:tracePt t="22549" x="5345113" y="3443288"/>
          <p14:tracePt t="22556" x="5400675" y="3424238"/>
          <p14:tracePt t="22564" x="5473700" y="3405188"/>
          <p14:tracePt t="22577" x="5548313" y="3387725"/>
          <p14:tracePt t="22582" x="5613400" y="3387725"/>
          <p14:tracePt t="22591" x="5668963" y="3387725"/>
          <p14:tracePt t="22599" x="5734050" y="3378200"/>
          <p14:tracePt t="22607" x="5808663" y="3378200"/>
          <p14:tracePt t="22615" x="5910263" y="3378200"/>
          <p14:tracePt t="22627" x="5946775" y="3378200"/>
          <p14:tracePt t="22629" x="5965825" y="3378200"/>
          <p14:tracePt t="22642" x="6003925" y="3397250"/>
          <p14:tracePt t="22647" x="6021388" y="3397250"/>
          <p14:tracePt t="22656" x="6030913" y="3397250"/>
          <p14:tracePt t="22664" x="6040438" y="3405188"/>
          <p14:tracePt t="22671" x="6049963" y="3405188"/>
          <p14:tracePt t="22678" x="6059488" y="3405188"/>
          <p14:tracePt t="22686" x="6067425" y="3405188"/>
          <p14:tracePt t="22694" x="6076950" y="3405188"/>
          <p14:tracePt t="22700" x="6086475" y="3405188"/>
          <p14:tracePt t="22711" x="6124575" y="3414713"/>
          <p14:tracePt t="22722" x="6132513" y="3424238"/>
          <p14:tracePt t="22726" x="6151563" y="3424238"/>
          <p14:tracePt t="22737" x="6161088" y="3424238"/>
          <p14:tracePt t="22741" x="6170613" y="3433763"/>
          <p14:tracePt t="22751" x="6188075" y="3433763"/>
          <p14:tracePt t="22765" x="6197600" y="3443288"/>
          <p14:tracePt t="22771" x="6207125" y="3443288"/>
          <p14:tracePt t="22788" x="6216650" y="3443288"/>
          <p14:tracePt t="22803" x="6226175" y="3443288"/>
          <p14:tracePt t="22820" x="6235700" y="3452813"/>
          <p14:tracePt t="22830" x="6245225" y="3452813"/>
          <p14:tracePt t="22835" x="6245225" y="3460750"/>
          <p14:tracePt t="22846" x="6253163" y="3460750"/>
          <p14:tracePt t="22860" x="6262688" y="3460750"/>
          <p14:tracePt t="22882" x="6272213" y="3460750"/>
          <p14:tracePt t="22888" x="6281738" y="3460750"/>
          <p14:tracePt t="22900" x="6281738" y="3470275"/>
          <p14:tracePt t="22911" x="6308725" y="3470275"/>
          <p14:tracePt t="22915" x="6308725" y="3479800"/>
          <p14:tracePt t="22925" x="6318250" y="3479800"/>
          <p14:tracePt t="22930" x="6327775" y="3479800"/>
          <p14:tracePt t="22939" x="6337300" y="3479800"/>
          <p14:tracePt t="22946" x="6346825" y="3479800"/>
          <p14:tracePt t="22955" x="6356350" y="3479800"/>
          <p14:tracePt t="22968" x="6364288" y="3479800"/>
          <p14:tracePt t="22977" x="6373813" y="3479800"/>
          <p14:tracePt t="22983" x="6383338" y="3479800"/>
          <p14:tracePt t="22992" x="6392863" y="3479800"/>
          <p14:tracePt t="23005" x="6402388" y="3489325"/>
          <p14:tracePt t="23008" x="6411913" y="3489325"/>
          <p14:tracePt t="23020" x="6421438" y="3489325"/>
          <p14:tracePt t="23024" x="6429375" y="3489325"/>
          <p14:tracePt t="23034" x="6438900" y="3489325"/>
          <p14:tracePt t="23040" x="6457950" y="3489325"/>
          <p14:tracePt t="23048" x="6467475" y="3498850"/>
          <p14:tracePt t="23055" x="6484938" y="3498850"/>
          <p14:tracePt t="23063" x="6513513" y="3498850"/>
          <p14:tracePt t="23072" x="6523038" y="3498850"/>
          <p14:tracePt t="23077" x="6542088" y="3498850"/>
          <p14:tracePt t="23088" x="6578600" y="3498850"/>
          <p14:tracePt t="23099" x="6578600" y="3508375"/>
          <p14:tracePt t="23101" x="6605588" y="3508375"/>
          <p14:tracePt t="23113" x="6615113" y="3517900"/>
          <p14:tracePt t="23118" x="6624638" y="3517900"/>
          <p14:tracePt t="23143" x="6643688" y="3517900"/>
          <p14:tracePt t="23165" x="6653213" y="3517900"/>
          <p14:tracePt t="23171" x="6662738" y="3517900"/>
          <p14:tracePt t="23182" x="6680200" y="3525838"/>
          <p14:tracePt t="23193" x="6689725" y="3535363"/>
          <p14:tracePt t="23195" x="6699250" y="3535363"/>
          <p14:tracePt t="23208" x="6708775" y="3535363"/>
          <p14:tracePt t="23222" x="6718300" y="3535363"/>
          <p14:tracePt t="23229" x="6726238" y="3535363"/>
          <p14:tracePt t="23237" x="6735763" y="3535363"/>
          <p14:tracePt t="23243" x="6735763" y="3544888"/>
          <p14:tracePt t="23251" x="6745288" y="3544888"/>
          <p14:tracePt t="23275" x="6754813" y="3554413"/>
          <p14:tracePt t="23288" x="6764338" y="3554413"/>
          <p14:tracePt t="23346" x="6773863" y="3554413"/>
          <p14:tracePt t="23431" x="6783388" y="3554413"/>
          <p14:tracePt t="23479" x="6791325" y="3554413"/>
          <p14:tracePt t="23505" x="6800850" y="3554413"/>
          <p14:tracePt t="23555" x="6810375" y="3554413"/>
          <p14:tracePt t="23571" x="6819900" y="3554413"/>
          <p14:tracePt t="23722" x="6819900" y="3544888"/>
          <p14:tracePt t="23729" x="6819900" y="3525838"/>
          <p14:tracePt t="23737" x="6810375" y="3525838"/>
          <p14:tracePt t="23746" x="6718300" y="3470275"/>
          <p14:tracePt t="23752" x="6532563" y="3378200"/>
          <p14:tracePt t="23762" x="6318250" y="3294063"/>
          <p14:tracePt t="23776" x="6142038" y="3228975"/>
          <p14:tracePt t="23788" x="6067425" y="3219450"/>
          <p14:tracePt t="23794" x="5994400" y="3192463"/>
          <p14:tracePt t="23803" x="5900738" y="3173413"/>
          <p14:tracePt t="23807" x="5854700" y="3163888"/>
          <p14:tracePt t="23816" x="5780088" y="3146425"/>
          <p14:tracePt t="23822" x="5707063" y="3127375"/>
          <p14:tracePt t="23831" x="5632450" y="3098800"/>
          <p14:tracePt t="23838" x="5538788" y="3081338"/>
          <p14:tracePt t="23847" x="5437188" y="3052763"/>
          <p14:tracePt t="23855" x="5205413" y="3006725"/>
          <p14:tracePt t="23867" x="5075238" y="2987675"/>
          <p14:tracePt t="23870" x="4889500" y="2970213"/>
          <p14:tracePt t="23882" x="4732338" y="2951163"/>
          <p14:tracePt t="23887" x="4583113" y="2951163"/>
          <p14:tracePt t="23897" x="4425950" y="2951163"/>
          <p14:tracePt t="23901" x="4249738" y="2951163"/>
          <p14:tracePt t="23912" x="4092575" y="2951163"/>
          <p14:tracePt t="23918" x="3914775" y="2951163"/>
          <p14:tracePt t="23925" x="3730625" y="2914650"/>
          <p14:tracePt t="23931" x="3571875" y="2922588"/>
          <p14:tracePt t="23940" x="3395663" y="2941638"/>
          <p14:tracePt t="23949" x="3173413" y="2960688"/>
          <p14:tracePt t="23955" x="2968625" y="2960688"/>
          <p14:tracePt t="23965" x="2551113" y="2978150"/>
          <p14:tracePt t="23981" x="2106613" y="3035300"/>
          <p14:tracePt t="23991" x="1901825" y="3052763"/>
          <p14:tracePt t="23995" x="1725613" y="3090863"/>
          <p14:tracePt t="24006" x="1568450" y="3108325"/>
          <p14:tracePt t="24011" x="1401763" y="3146425"/>
          <p14:tracePt t="24021" x="1271588" y="3155950"/>
          <p14:tracePt t="24027" x="1150938" y="3192463"/>
          <p14:tracePt t="24036" x="1039813" y="3228975"/>
          <p14:tracePt t="24041" x="919163" y="3238500"/>
          <p14:tracePt t="24048" x="871538" y="3257550"/>
          <p14:tracePt t="24059" x="714375" y="3313113"/>
          <p14:tracePt t="24074" x="622300" y="3349625"/>
          <p14:tracePt t="24085" x="574675" y="3368675"/>
          <p14:tracePt t="24090" x="547688" y="3387725"/>
          <p14:tracePt t="24099" x="538163" y="3414713"/>
          <p14:tracePt t="24103" x="528638" y="3414713"/>
          <p14:tracePt t="24122" x="509588" y="3433763"/>
          <p14:tracePt t="24135" x="492125" y="3460750"/>
          <p14:tracePt t="24143" x="482600" y="3460750"/>
          <p14:tracePt t="24152" x="473075" y="3479800"/>
          <p14:tracePt t="24167" x="463550" y="3498850"/>
          <p14:tracePt t="24179" x="454025" y="3517900"/>
          <p14:tracePt t="24194" x="446088" y="3544888"/>
          <p14:tracePt t="24200" x="436563" y="3554413"/>
          <p14:tracePt t="24209" x="436563" y="3563938"/>
          <p14:tracePt t="24215" x="427038" y="3573463"/>
          <p14:tracePt t="24223" x="427038" y="3581400"/>
          <p14:tracePt t="24229" x="417513" y="3600450"/>
          <p14:tracePt t="24237" x="417513" y="3619500"/>
          <p14:tracePt t="24247" x="417513" y="3646488"/>
          <p14:tracePt t="24263" x="398463" y="3694113"/>
          <p14:tracePt t="24274" x="398463" y="3721100"/>
          <p14:tracePt t="24276" x="388938" y="3740150"/>
          <p14:tracePt t="24288" x="388938" y="3776663"/>
          <p14:tracePt t="24294" x="388938" y="3795713"/>
          <p14:tracePt t="24309" x="381000" y="3822700"/>
          <p14:tracePt t="24320" x="381000" y="3832225"/>
          <p14:tracePt t="24324" x="381000" y="3841750"/>
          <p14:tracePt t="24340" x="371475" y="3860800"/>
          <p14:tracePt t="24357" x="371475" y="3870325"/>
          <p14:tracePt t="24369" x="371475" y="3879850"/>
          <p14:tracePt t="24383" x="371475" y="3887788"/>
          <p14:tracePt t="24397" x="371475" y="3897313"/>
          <p14:tracePt t="24411" x="371475" y="3906838"/>
          <p14:tracePt t="24426" x="371475" y="3916363"/>
          <p14:tracePt t="24462" x="371475" y="3925888"/>
          <p14:tracePt t="24466" x="371475" y="3935413"/>
          <p14:tracePt t="24482" x="371475" y="3943350"/>
          <p14:tracePt t="24498" x="381000" y="3952875"/>
          <p14:tracePt t="24505" x="381000" y="3962400"/>
          <p14:tracePt t="24520" x="388938" y="3971925"/>
          <p14:tracePt t="24529" x="398463" y="3981450"/>
          <p14:tracePt t="24546" x="417513" y="4008438"/>
          <p14:tracePt t="24557" x="427038" y="4008438"/>
          <p14:tracePt t="24561" x="436563" y="4027488"/>
          <p14:tracePt t="24577" x="446088" y="4037013"/>
          <p14:tracePt t="24586" x="454025" y="4046538"/>
          <p14:tracePt t="24592" x="473075" y="4046538"/>
          <p14:tracePt t="24600" x="473075" y="4056063"/>
          <p14:tracePt t="24606" x="473075" y="4064000"/>
          <p14:tracePt t="24615" x="492125" y="4064000"/>
          <p14:tracePt t="24623" x="509588" y="4073525"/>
          <p14:tracePt t="24640" x="528638" y="4083050"/>
          <p14:tracePt t="24651" x="538163" y="4083050"/>
          <p14:tracePt t="24654" x="547688" y="4092575"/>
          <p14:tracePt t="24671" x="566738" y="4102100"/>
          <p14:tracePt t="24687" x="574675" y="4102100"/>
          <p14:tracePt t="24695" x="584200" y="4102100"/>
          <p14:tracePt t="24702" x="593725" y="4111625"/>
          <p14:tracePt t="24709" x="603250" y="4111625"/>
          <p14:tracePt t="24720" x="603250" y="4121150"/>
          <p14:tracePt t="24723" x="622300" y="4121150"/>
          <p14:tracePt t="24735" x="630238" y="4129088"/>
          <p14:tracePt t="24746" x="639763" y="4129088"/>
          <p14:tracePt t="24749" x="639763" y="4138613"/>
          <p14:tracePt t="24761" x="649288" y="4138613"/>
          <p14:tracePt t="24775" x="658813" y="4138613"/>
          <p14:tracePt t="24795" x="668338" y="4138613"/>
          <p14:tracePt t="24828" x="677863" y="4138613"/>
          <p14:tracePt t="24860" x="687388" y="4138613"/>
          <p14:tracePt t="24875" x="704850" y="4138613"/>
          <p14:tracePt t="24883" x="714375" y="4138613"/>
          <p14:tracePt t="24912" x="723900" y="4138613"/>
          <p14:tracePt t="24920" x="733425" y="4138613"/>
          <p14:tracePt t="24939" x="742950" y="4138613"/>
          <p14:tracePt t="24949" x="750888" y="4138613"/>
          <p14:tracePt t="24953" x="760413" y="4138613"/>
          <p14:tracePt t="24963" x="769938" y="4138613"/>
          <p14:tracePt t="24970" x="788988" y="4138613"/>
          <p14:tracePt t="24977" x="798513" y="4138613"/>
          <p14:tracePt t="24987" x="806450" y="4138613"/>
          <p14:tracePt t="24991" x="825500" y="4138613"/>
          <p14:tracePt t="25001" x="863600" y="4138613"/>
          <p14:tracePt t="25004" x="881063" y="4138613"/>
          <p14:tracePt t="25016" x="927100" y="4138613"/>
          <p14:tracePt t="25029" x="946150" y="4138613"/>
          <p14:tracePt t="25032" x="984250" y="4138613"/>
          <p14:tracePt t="25044" x="992188" y="4138613"/>
          <p14:tracePt t="25048" x="1011238" y="4138613"/>
          <p14:tracePt t="25057" x="1039813" y="4129088"/>
          <p14:tracePt t="25064" x="1057275" y="4129088"/>
          <p14:tracePt t="25073" x="1076325" y="4129088"/>
          <p14:tracePt t="25080" x="1112838" y="4129088"/>
          <p14:tracePt t="25087" x="1141413" y="4129088"/>
          <p14:tracePt t="25097" x="1206500" y="4111625"/>
          <p14:tracePt t="25111" x="1308100" y="4111625"/>
          <p14:tracePt t="25123" x="1373188" y="4111625"/>
          <p14:tracePt t="25127" x="1409700" y="4111625"/>
          <p14:tracePt t="25137" x="1474788" y="4111625"/>
          <p14:tracePt t="25142" x="1512888" y="4111625"/>
          <p14:tracePt t="25152" x="1585913" y="4121150"/>
          <p14:tracePt t="25159" x="1614488" y="4121150"/>
          <p14:tracePt t="25165" x="1651000" y="4121150"/>
          <p14:tracePt t="25174" x="1706563" y="4121150"/>
          <p14:tracePt t="25181" x="1725613" y="4121150"/>
          <p14:tracePt t="25190" x="1800225" y="4121150"/>
          <p14:tracePt t="25202" x="1836738" y="4102100"/>
          <p14:tracePt t="25204" x="1874838" y="4102100"/>
          <p14:tracePt t="25217" x="1920875" y="4102100"/>
          <p14:tracePt t="25219" x="1957388" y="4102100"/>
          <p14:tracePt t="25231" x="2022475" y="4102100"/>
          <p14:tracePt t="25237" x="2060575" y="4102100"/>
          <p14:tracePt t="25246" x="2106613" y="4102100"/>
          <p14:tracePt t="25253" x="2162175" y="4102100"/>
          <p14:tracePt t="25261" x="2227263" y="4102100"/>
          <p14:tracePt t="25269" x="2273300" y="4102100"/>
          <p14:tracePt t="25275" x="2309813" y="4102100"/>
          <p14:tracePt t="25286" x="2413000" y="4102100"/>
          <p14:tracePt t="25296" x="2449513" y="4102100"/>
          <p14:tracePt t="25300" x="2478088" y="4102100"/>
          <p14:tracePt t="25311" x="2505075" y="4102100"/>
          <p14:tracePt t="25316" x="2551113" y="4102100"/>
          <p14:tracePt t="25326" x="2589213" y="4102100"/>
          <p14:tracePt t="25332" x="2606675" y="4092575"/>
          <p14:tracePt t="25340" x="2644775" y="4092575"/>
          <p14:tracePt t="25352" x="2671763" y="4092575"/>
          <p14:tracePt t="25355" x="2709863" y="4083050"/>
          <p14:tracePt t="25362" x="2727325" y="4083050"/>
          <p14:tracePt t="25370" x="2774950" y="4083050"/>
          <p14:tracePt t="25380" x="2847975" y="4083050"/>
          <p14:tracePt t="25391" x="2867025" y="4083050"/>
          <p14:tracePt t="25395" x="2903538" y="4083050"/>
          <p14:tracePt t="25406" x="2951163" y="4083050"/>
          <p14:tracePt t="25410" x="2987675" y="4083050"/>
          <p14:tracePt t="25420" x="3024188" y="4083050"/>
          <p14:tracePt t="25426" x="3052763" y="4083050"/>
          <p14:tracePt t="25435" x="3079750" y="4083050"/>
          <p14:tracePt t="25441" x="3117850" y="4083050"/>
          <p14:tracePt t="25449" x="3154363" y="4092575"/>
          <p14:tracePt t="25457" x="3182938" y="4092575"/>
          <p14:tracePt t="25463" x="3200400" y="4092575"/>
          <p14:tracePt t="25474" x="3238500" y="4092575"/>
          <p14:tracePt t="25490" x="3303588" y="4092575"/>
          <p14:tracePt t="25500" x="3330575" y="4092575"/>
          <p14:tracePt t="25503" x="3340100" y="4092575"/>
          <p14:tracePt t="25514" x="3386138" y="4092575"/>
          <p14:tracePt t="25519" x="3414713" y="4092575"/>
          <p14:tracePt t="25529" x="3441700" y="4092575"/>
          <p14:tracePt t="25537" x="3497263" y="4092575"/>
          <p14:tracePt t="25544" x="3516313" y="4092575"/>
          <p14:tracePt t="25551" x="3562350" y="4092575"/>
          <p14:tracePt t="25558" x="3600450" y="4092575"/>
          <p14:tracePt t="25568" x="3656013" y="4092575"/>
          <p14:tracePt t="25580" x="3683000" y="4092575"/>
          <p14:tracePt t="25583" x="3702050" y="4092575"/>
          <p14:tracePt t="25594" x="3738563" y="4092575"/>
          <p14:tracePt t="25597" x="3757613" y="4092575"/>
          <p14:tracePt t="25608" x="3786188" y="4092575"/>
          <p14:tracePt t="25614" x="3795713" y="4083050"/>
          <p14:tracePt t="25623" x="3813175" y="4083050"/>
          <p14:tracePt t="25631" x="3822700" y="4083050"/>
          <p14:tracePt t="25637" x="3841750" y="4083050"/>
          <p14:tracePt t="25647" x="3878263" y="4083050"/>
          <p14:tracePt t="25652" x="3897313" y="4083050"/>
          <p14:tracePt t="25662" x="3924300" y="4083050"/>
          <p14:tracePt t="25674" x="3962400" y="4083050"/>
          <p14:tracePt t="25678" x="3971925" y="4083050"/>
          <p14:tracePt t="25688" x="4008438" y="4083050"/>
          <p14:tracePt t="25692" x="4027488" y="4083050"/>
          <p14:tracePt t="25703" x="4035425" y="4083050"/>
          <p14:tracePt t="25709" x="4054475" y="4083050"/>
          <p14:tracePt t="25718" x="4083050" y="4083050"/>
          <p14:tracePt t="25725" x="4100513" y="4073525"/>
          <p14:tracePt t="25732" x="4119563" y="4073525"/>
          <p14:tracePt t="25741" x="4148138" y="4073525"/>
          <p14:tracePt t="25747" x="4165600" y="4073525"/>
          <p14:tracePt t="25755" x="4213225" y="4064000"/>
          <p14:tracePt t="25768" x="4230688" y="4064000"/>
          <p14:tracePt t="25772" x="4249738" y="4064000"/>
          <p14:tracePt t="25783" x="4286250" y="4064000"/>
          <p14:tracePt t="25786" x="4324350" y="4064000"/>
          <p14:tracePt t="25797" x="4360863" y="4064000"/>
          <p14:tracePt t="25802" x="4406900" y="4064000"/>
          <p14:tracePt t="25811" x="4445000" y="4064000"/>
          <p14:tracePt t="25818" x="4491038" y="4064000"/>
          <p14:tracePt t="25827" x="4518025" y="4064000"/>
          <p14:tracePt t="25834" x="4565650" y="4064000"/>
          <p14:tracePt t="25841" x="4611688" y="4064000"/>
          <p14:tracePt t="25850" x="4686300" y="4064000"/>
          <p14:tracePt t="25863" x="4722813" y="4046538"/>
          <p14:tracePt t="25866" x="4778375" y="4037013"/>
          <p14:tracePt t="25878" x="4797425" y="4037013"/>
          <p14:tracePt t="25881" x="4833938" y="4037013"/>
          <p14:tracePt t="25891" x="4870450" y="4037013"/>
          <p14:tracePt t="25895" x="4899025" y="4037013"/>
          <p14:tracePt t="25906" x="4927600" y="4037013"/>
          <p14:tracePt t="25914" x="4973638" y="4017963"/>
          <p14:tracePt t="25921" x="5000625" y="4017963"/>
          <p14:tracePt t="25928" x="5029200" y="4017963"/>
          <p14:tracePt t="25936" x="5065713" y="4008438"/>
          <p14:tracePt t="25945" x="5130800" y="4008438"/>
          <p14:tracePt t="25957" x="5149850" y="4008438"/>
          <p14:tracePt t="25961" x="5168900" y="4027488"/>
          <p14:tracePt t="25972" x="5195888" y="4027488"/>
          <p14:tracePt t="25975" x="5232400" y="4027488"/>
          <p14:tracePt t="25986" x="5260975" y="4027488"/>
          <p14:tracePt t="25991" x="5289550" y="4027488"/>
          <p14:tracePt t="26000" x="5307013" y="4027488"/>
          <p14:tracePt t="26007" x="5345113" y="4027488"/>
          <p14:tracePt t="26014" x="5362575" y="4027488"/>
          <p14:tracePt t="26022" x="5372100" y="4027488"/>
          <p14:tracePt t="26029" x="5408613" y="4027488"/>
          <p14:tracePt t="26039" x="5446713" y="4027488"/>
          <p14:tracePt t="26055" x="5502275" y="4027488"/>
          <p14:tracePt t="26065" x="5529263" y="4027488"/>
          <p14:tracePt t="26069" x="5548313" y="4017963"/>
          <p14:tracePt t="26080" x="5567363" y="4017963"/>
          <p14:tracePt t="26086" x="5603875" y="4017963"/>
          <p14:tracePt t="26095" x="5613400" y="4008438"/>
          <p14:tracePt t="26099" x="5649913" y="4008438"/>
          <p14:tracePt t="26109" x="5659438" y="4008438"/>
          <p14:tracePt t="26116" x="5688013" y="4008438"/>
          <p14:tracePt t="26123" x="5697538" y="4008438"/>
          <p14:tracePt t="26133" x="5715000" y="4008438"/>
          <p14:tracePt t="26146" x="5724525" y="4008438"/>
          <p14:tracePt t="26164" x="5734050" y="4008438"/>
          <p14:tracePt t="26180" x="5743575" y="4000500"/>
          <p14:tracePt t="26211" x="5753100" y="4000500"/>
          <p14:tracePt t="26808" x="5724525" y="3906838"/>
          <p14:tracePt t="26823" x="5613400" y="3702050"/>
          <p14:tracePt t="26834" x="5521325" y="3535363"/>
          <p14:tracePt t="26840" x="5391150" y="3349625"/>
          <p14:tracePt t="26849" x="5297488" y="3211513"/>
          <p14:tracePt t="26855" x="5214938" y="3081338"/>
          <p14:tracePt t="26863" x="5121275" y="2960688"/>
          <p14:tracePt t="26871" x="5019675" y="2840038"/>
          <p14:tracePt t="26878" x="4945063" y="2736850"/>
          <p14:tracePt t="26886" x="4862513" y="2635250"/>
          <p14:tracePt t="26892" x="4806950" y="2589213"/>
          <p14:tracePt t="26903" x="4667250" y="2505075"/>
          <p14:tracePt t="26914" x="4592638" y="2449513"/>
          <p14:tracePt t="26917" x="4518025" y="2422525"/>
          <p14:tracePt t="26928" x="4416425" y="2376488"/>
          <p14:tracePt t="26931" x="4305300" y="2338388"/>
          <p14:tracePt t="26944" x="4165600" y="2311400"/>
          <p14:tracePt t="26949" x="3979863" y="2292350"/>
          <p14:tracePt t="26958" x="3803650" y="2273300"/>
          <p14:tracePt t="26965" x="3627438" y="2255838"/>
          <p14:tracePt t="26972" x="3470275" y="2236788"/>
          <p14:tracePt t="26979" x="3284538" y="2246313"/>
          <p14:tracePt t="26988" x="3089275" y="2263775"/>
          <p14:tracePt t="26997" x="2755900" y="2263775"/>
          <p14:tracePt t="27010" x="2439988" y="2301875"/>
          <p14:tracePt t="27023" x="2273300" y="2347913"/>
          <p14:tracePt t="27028" x="2068513" y="2403475"/>
          <p14:tracePt t="27037" x="1882775" y="2478088"/>
          <p14:tracePt t="27043" x="1679575" y="2570163"/>
          <p14:tracePt t="27052" x="1493838" y="2681288"/>
          <p14:tracePt t="27059" x="1308100" y="2820988"/>
          <p14:tracePt t="27067" x="1122363" y="2932113"/>
          <p14:tracePt t="27074" x="974725" y="3035300"/>
          <p14:tracePt t="27081" x="854075" y="3163888"/>
          <p14:tracePt t="27091" x="547688" y="3600450"/>
          <p14:tracePt t="27105" x="436563" y="3822700"/>
          <p14:tracePt t="27117" x="361950" y="3925888"/>
          <p14:tracePt t="27121" x="315913" y="4000500"/>
          <p14:tracePt t="27132" x="287338" y="4102100"/>
          <p14:tracePt t="27136" x="277813" y="4121150"/>
          <p14:tracePt t="27146" x="260350" y="4176713"/>
          <p14:tracePt t="27161" x="260350" y="4184650"/>
          <p14:tracePt t="27168" x="260350" y="4194175"/>
          <p14:tracePt t="27215" x="277813" y="4213225"/>
          <p14:tracePt t="27226" x="315913" y="4222750"/>
          <p14:tracePt t="27231" x="333375" y="4222750"/>
          <p14:tracePt t="27241" x="388938" y="4249738"/>
          <p14:tracePt t="27246" x="446088" y="4278313"/>
          <p14:tracePt t="27254" x="501650" y="4305300"/>
          <p14:tracePt t="27263" x="557213" y="4343400"/>
          <p14:tracePt t="27268" x="639763" y="4398963"/>
          <p14:tracePt t="27276" x="677863" y="4418013"/>
          <p14:tracePt t="27284" x="695325" y="4425950"/>
          <p14:tracePt t="27293" x="742950" y="4481513"/>
          <p14:tracePt t="27306" x="750888" y="4481513"/>
          <p14:tracePt t="27309" x="760413" y="4500563"/>
          <p14:tracePt t="27320" x="769938" y="4500563"/>
          <p14:tracePt t="27325" x="788988" y="4519613"/>
          <p14:tracePt t="27334" x="806450" y="4519613"/>
          <p14:tracePt t="27340" x="815975" y="4529138"/>
          <p14:tracePt t="27350" x="825500" y="4538663"/>
          <p14:tracePt t="27359" x="844550" y="4538663"/>
          <p14:tracePt t="27363" x="844550" y="4546600"/>
          <p14:tracePt t="27372" x="871538" y="4556125"/>
          <p14:tracePt t="27388" x="919163" y="4584700"/>
          <p14:tracePt t="27399" x="936625" y="4594225"/>
          <p14:tracePt t="27404" x="965200" y="4602163"/>
          <p14:tracePt t="27415" x="984250" y="4602163"/>
          <p14:tracePt t="27421" x="1011238" y="4602163"/>
          <p14:tracePt t="27429" x="1047750" y="4611688"/>
          <p14:tracePt t="27434" x="1076325" y="4611688"/>
          <p14:tracePt t="27444" x="1131888" y="4630738"/>
          <p14:tracePt t="27452" x="1168400" y="4630738"/>
          <p14:tracePt t="27459" x="1216025" y="4630738"/>
          <p14:tracePt t="27468" x="1289050" y="4630738"/>
          <p14:tracePt t="27483" x="1354138" y="4630738"/>
          <p14:tracePt t="27494" x="1382713" y="4630738"/>
          <p14:tracePt t="27498" x="1401763" y="4630738"/>
          <p14:tracePt t="27509" x="1409700" y="4630738"/>
          <p14:tracePt t="27514" x="1428750" y="4630738"/>
          <p14:tracePt t="27524" x="1438275" y="4630738"/>
          <p14:tracePt t="27531" x="1447800" y="4630738"/>
          <p14:tracePt t="27538" x="1484313" y="4630738"/>
          <p14:tracePt t="27545" x="1493838" y="4630738"/>
          <p14:tracePt t="27553" x="1522413" y="4630738"/>
          <p14:tracePt t="27564" x="1595438" y="4630738"/>
          <p14:tracePt t="27576" x="1716088" y="4630738"/>
          <p14:tracePt t="27589" x="1800225" y="4630738"/>
          <p14:tracePt t="27592" x="1939925" y="4630738"/>
          <p14:tracePt t="27603" x="2032000" y="4630738"/>
          <p14:tracePt t="27606" x="2162175" y="4649788"/>
          <p14:tracePt t="27617" x="2300288" y="4640263"/>
          <p14:tracePt t="27624" x="2393950" y="4640263"/>
          <p14:tracePt t="27634" x="2524125" y="4640263"/>
          <p14:tracePt t="27639" x="2681288" y="4640263"/>
          <p14:tracePt t="27646" x="2792413" y="4640263"/>
          <p14:tracePt t="27656" x="2978150" y="4640263"/>
          <p14:tracePt t="27668" x="3043238" y="4621213"/>
          <p14:tracePt t="27670" x="3079750" y="4611688"/>
          <p14:tracePt t="27683" x="3117850" y="4611688"/>
          <p14:tracePt t="27687" x="3136900" y="4611688"/>
          <p14:tracePt t="27698" x="3163888" y="4602163"/>
          <p14:tracePt t="27703" x="3182938" y="4584700"/>
          <p14:tracePt t="27712" x="3192463" y="4584700"/>
          <p14:tracePt t="27719" x="3219450" y="4575175"/>
          <p14:tracePt t="27728" x="3257550" y="4565650"/>
          <p14:tracePt t="27734" x="3294063" y="4538663"/>
          <p14:tracePt t="27742" x="3340100" y="4529138"/>
          <p14:tracePt t="27751" x="3451225" y="4491038"/>
          <p14:tracePt t="27763" x="3525838" y="4454525"/>
          <p14:tracePt t="27767" x="3581400" y="4425950"/>
          <p14:tracePt t="27776" x="3675063" y="4398963"/>
          <p14:tracePt t="27781" x="3748088" y="4370388"/>
          <p14:tracePt t="27792" x="3803650" y="4352925"/>
          <p14:tracePt t="27798" x="3822700" y="4343400"/>
          <p14:tracePt t="27806" x="3859213" y="4333875"/>
          <p14:tracePt t="27812" x="3868738" y="4333875"/>
          <p14:tracePt t="27821" x="3887788" y="4333875"/>
          <p14:tracePt t="27830" x="3897313" y="4333875"/>
          <p14:tracePt t="27835" x="3906838" y="4333875"/>
          <p14:tracePt t="27845" x="3914775" y="4333875"/>
          <p14:tracePt t="27858" x="3943350" y="4333875"/>
          <p14:tracePt t="28268" x="3952875" y="4333875"/>
          <p14:tracePt t="28278" x="3971925" y="4343400"/>
          <p14:tracePt t="28281" x="3989388" y="4352925"/>
          <p14:tracePt t="28292" x="4017963" y="4360863"/>
          <p14:tracePt t="28299" x="4054475" y="4408488"/>
          <p14:tracePt t="28307" x="4083050" y="4425950"/>
          <p14:tracePt t="28315" x="4119563" y="4464050"/>
          <p14:tracePt t="28322" x="4156075" y="4481513"/>
          <p14:tracePt t="28332" x="4221163" y="4556125"/>
          <p14:tracePt t="28342" x="4268788" y="4584700"/>
          <p14:tracePt t="28346" x="4286250" y="4602163"/>
          <p14:tracePt t="28358" x="4324350" y="4630738"/>
          <p14:tracePt t="28363" x="4360863" y="4659313"/>
          <p14:tracePt t="28373" x="4379913" y="4667250"/>
          <p14:tracePt t="28378" x="4389438" y="4676775"/>
          <p14:tracePt t="28386" x="4397375" y="4686300"/>
          <p14:tracePt t="28391" x="4416425" y="4686300"/>
          <p14:tracePt t="28401" x="4445000" y="4695825"/>
          <p14:tracePt t="29412" x="4630738" y="4584700"/>
          <p14:tracePt t="29424" x="4732338" y="4491038"/>
          <p14:tracePt t="29429" x="4814888" y="4418013"/>
          <p14:tracePt t="29438" x="4945063" y="4305300"/>
          <p14:tracePt t="29444" x="5000625" y="4249738"/>
          <p14:tracePt t="29453" x="5065713" y="4148138"/>
          <p14:tracePt t="29460" x="5094288" y="4092575"/>
          <p14:tracePt t="29468" x="5159375" y="4027488"/>
          <p14:tracePt t="29475" x="5186363" y="3952875"/>
          <p14:tracePt t="29481" x="5205413" y="3916363"/>
          <p14:tracePt t="29492" x="5214938" y="3841750"/>
          <p14:tracePt t="29504" x="5214938" y="3822700"/>
          <p14:tracePt t="29506" x="5214938" y="3805238"/>
          <p14:tracePt t="29518" x="5176838" y="3730625"/>
          <p14:tracePt t="29521" x="5159375" y="3702050"/>
          <p14:tracePt t="29532" x="5029200" y="3609975"/>
          <p14:tracePt t="29539" x="4787900" y="3489325"/>
          <p14:tracePt t="29547" x="4583113" y="3397250"/>
          <p14:tracePt t="29552" x="4397375" y="3322638"/>
          <p14:tracePt t="29562" x="4259263" y="3303588"/>
          <p14:tracePt t="29569" x="4083050" y="3284538"/>
          <p14:tracePt t="29577" x="3897313" y="3248025"/>
          <p14:tracePt t="29587" x="3581400" y="3219450"/>
          <p14:tracePt t="29597" x="3441700" y="3238500"/>
          <p14:tracePt t="29600" x="3284538" y="3257550"/>
          <p14:tracePt t="29612" x="3108325" y="3276600"/>
          <p14:tracePt t="29618" x="2951163" y="3313113"/>
          <p14:tracePt t="29627" x="2782888" y="3349625"/>
          <p14:tracePt t="29632" x="2644775" y="3405188"/>
          <p14:tracePt t="29642" x="2551113" y="3470275"/>
          <p14:tracePt t="29647" x="2420938" y="3535363"/>
          <p14:tracePt t="29656" x="2328863" y="3600450"/>
          <p14:tracePt t="29663" x="2198688" y="3711575"/>
          <p14:tracePt t="29670" x="2097088" y="3795713"/>
          <p14:tracePt t="29680" x="1827213" y="3990975"/>
          <p14:tracePt t="29693" x="1539875" y="4268788"/>
          <p14:tracePt t="29707" x="1363663" y="4464050"/>
          <p14:tracePt t="29711" x="1233488" y="4611688"/>
          <p14:tracePt t="29721" x="1131888" y="4714875"/>
          <p14:tracePt t="29727" x="1020763" y="4816475"/>
          <p14:tracePt t="29736" x="946150" y="4881563"/>
          <p14:tracePt t="29744" x="890588" y="4908550"/>
          <p14:tracePt t="29750" x="854075" y="4937125"/>
          <p14:tracePt t="29758" x="806450" y="4992688"/>
          <p14:tracePt t="29764" x="788988" y="5029200"/>
          <p14:tracePt t="29774" x="733425" y="5149850"/>
          <p14:tracePt t="29786" x="714375" y="5205413"/>
          <p14:tracePt t="29789" x="704850" y="5262563"/>
          <p14:tracePt t="29801" x="687388" y="5326063"/>
          <p14:tracePt t="29806" x="687388" y="5383213"/>
          <p14:tracePt t="29815" x="677863" y="5400675"/>
          <p14:tracePt t="29822" x="668338" y="5456238"/>
          <p14:tracePt t="29830" x="668338" y="5475288"/>
          <p14:tracePt t="29835" x="668338" y="5494338"/>
          <p14:tracePt t="29845" x="658813" y="5521325"/>
          <p14:tracePt t="29853" x="658813" y="5540375"/>
          <p14:tracePt t="29860" x="639763" y="5567363"/>
          <p14:tracePt t="29868" x="639763" y="5586413"/>
          <p14:tracePt t="29881" x="630238" y="5595938"/>
          <p14:tracePt t="29883" x="630238" y="5605463"/>
          <p14:tracePt t="29895" x="630238" y="5614988"/>
          <p14:tracePt t="29899" x="630238" y="5624513"/>
          <p14:tracePt t="29916" x="630238" y="5632450"/>
          <p14:tracePt t="29978" x="639763" y="5641975"/>
          <p14:tracePt t="29989" x="649288" y="5641975"/>
          <p14:tracePt t="29994" x="668338" y="5641975"/>
          <p14:tracePt t="30004" x="687388" y="5641975"/>
          <p14:tracePt t="30012" x="704850" y="5641975"/>
          <p14:tracePt t="30019" x="723900" y="5641975"/>
          <p14:tracePt t="30023" x="760413" y="5641975"/>
          <p14:tracePt t="30032" x="779463" y="5641975"/>
          <p14:tracePt t="30040" x="815975" y="5641975"/>
          <p14:tracePt t="30048" x="835025" y="5641975"/>
          <p14:tracePt t="30057" x="881063" y="5651500"/>
          <p14:tracePt t="30068" x="909638" y="5661025"/>
          <p14:tracePt t="30072" x="927100" y="5661025"/>
          <p14:tracePt t="30084" x="936625" y="5661025"/>
          <p14:tracePt t="30086" x="946150" y="5661025"/>
          <p14:tracePt t="30099" x="965200" y="5661025"/>
          <p14:tracePt t="30103" x="974725" y="5661025"/>
          <p14:tracePt t="30113" x="992188" y="5661025"/>
          <p14:tracePt t="30120" x="1001713" y="5661025"/>
          <p14:tracePt t="30127" x="1011238" y="5661025"/>
          <p14:tracePt t="30135" x="1039813" y="5651500"/>
          <p14:tracePt t="30150" x="1057275" y="5641975"/>
          <p14:tracePt t="30164" x="1066800" y="5641975"/>
          <p14:tracePt t="30167" x="1076325" y="5632450"/>
          <p14:tracePt t="30181" x="1085850" y="5624513"/>
          <p14:tracePt t="30193" x="1095375" y="5624513"/>
          <p14:tracePt t="30198" x="1095375" y="5614988"/>
          <p14:tracePt t="30207" x="1104900" y="5614988"/>
          <p14:tracePt t="30214" x="1112838" y="5595938"/>
          <p14:tracePt t="30222" x="1122363" y="5595938"/>
          <p14:tracePt t="30228" x="1141413" y="5576888"/>
          <p14:tracePt t="30237" x="1141413" y="5567363"/>
          <p14:tracePt t="30247" x="1177925" y="5530850"/>
          <p14:tracePt t="30262" x="1196975" y="5511800"/>
          <p14:tracePt t="30272" x="1216025" y="5475288"/>
          <p14:tracePt t="30277" x="1216025" y="5465763"/>
          <p14:tracePt t="30287" x="1233488" y="5438775"/>
          <p14:tracePt t="30301" x="1243013" y="5410200"/>
          <p14:tracePt t="30307" x="1252538" y="5400675"/>
          <p14:tracePt t="30316" x="1252538" y="5391150"/>
          <p14:tracePt t="30322" x="1262063" y="5383213"/>
          <p14:tracePt t="30331" x="1262063" y="5364163"/>
          <p14:tracePt t="30339" x="1271588" y="5335588"/>
          <p14:tracePt t="30356" x="1281113" y="5318125"/>
          <p14:tracePt t="30367" x="1281113" y="5308600"/>
          <p14:tracePt t="30371" x="1281113" y="5299075"/>
          <p14:tracePt t="30396" x="1289050" y="5289550"/>
          <p14:tracePt t="30434" x="1289050" y="5280025"/>
          <p14:tracePt t="30461" x="1298575" y="5280025"/>
          <p14:tracePt t="30466" x="1298575" y="5270500"/>
          <p14:tracePt t="30475" x="1317625" y="5262563"/>
          <p14:tracePt t="30482" x="1327150" y="5262563"/>
          <p14:tracePt t="30490" x="1344613" y="5262563"/>
          <p14:tracePt t="30496" x="1373188" y="5262563"/>
          <p14:tracePt t="30504" x="1409700" y="5262563"/>
          <p14:tracePt t="30512" x="1428750" y="5262563"/>
          <p14:tracePt t="30519" x="1474788" y="5262563"/>
          <p14:tracePt t="30529" x="1568450" y="5289550"/>
          <p14:tracePt t="30543" x="1604963" y="5299075"/>
          <p14:tracePt t="30543" x="1643063" y="5308600"/>
          <p14:tracePt t="30555" x="1660525" y="5326063"/>
          <p14:tracePt t="30561" x="1698625" y="5345113"/>
          <p14:tracePt t="30570" x="1725613" y="5345113"/>
          <p14:tracePt t="30576" x="1763713" y="5383213"/>
          <p14:tracePt t="30585" x="1995488" y="5465763"/>
          <p14:tracePt t="34639" x="1976438" y="5456238"/>
          <p14:tracePt t="34646" x="1966913" y="5446713"/>
          <p14:tracePt t="34653" x="1957388" y="5429250"/>
          <p14:tracePt t="34663" x="1920875" y="5410200"/>
          <p14:tracePt t="34675" x="1911350" y="5410200"/>
          <p14:tracePt t="34679" x="1882775" y="5410200"/>
          <p14:tracePt t="34689" x="1874838" y="5400675"/>
          <p14:tracePt t="34694" x="1855788" y="5391150"/>
          <p14:tracePt t="34703" x="1836738" y="5391150"/>
          <p14:tracePt t="34710" x="1809750" y="5364163"/>
          <p14:tracePt t="34718" x="1790700" y="5364163"/>
          <p14:tracePt t="34725" x="1781175" y="5354638"/>
          <p14:tracePt t="34734" x="1763713" y="5345113"/>
          <p14:tracePt t="34741" x="1763713" y="5335588"/>
          <p14:tracePt t="34747" x="1725613" y="5326063"/>
          <p14:tracePt t="34758" x="1698625" y="5308600"/>
          <p14:tracePt t="34769" x="1670050" y="5280025"/>
          <p14:tracePt t="34774" x="1651000" y="5280025"/>
          <p14:tracePt t="34784" x="1643063" y="5270500"/>
          <p14:tracePt t="34786" x="1624013" y="5262563"/>
          <p14:tracePt t="34797" x="1595438" y="5253038"/>
          <p14:tracePt t="34804" x="1585913" y="5243513"/>
          <p14:tracePt t="34813" x="1577975" y="5243513"/>
          <p14:tracePt t="34820" x="1558925" y="5243513"/>
          <p14:tracePt t="34828" x="1558925" y="5233988"/>
          <p14:tracePt t="34962" x="1549400" y="5233988"/>
          <p14:tracePt t="35040" x="1568450" y="5243513"/>
          <p14:tracePt t="35052" x="1595438" y="5253038"/>
          <p14:tracePt t="35056" x="1614488" y="5253038"/>
          <p14:tracePt t="35067" x="1660525" y="5253038"/>
          <p14:tracePt t="35071" x="1698625" y="5253038"/>
          <p14:tracePt t="35080" x="1735138" y="5253038"/>
          <p14:tracePt t="35086" x="1800225" y="5253038"/>
          <p14:tracePt t="35096" x="1874838" y="5253038"/>
          <p14:tracePt t="35103" x="1957388" y="5253038"/>
          <p14:tracePt t="35110" x="2032000" y="5253038"/>
          <p14:tracePt t="35119" x="2097088" y="5253038"/>
          <p14:tracePt t="35125" x="2171700" y="5270500"/>
          <p14:tracePt t="35135" x="2309813" y="5280025"/>
          <p14:tracePt t="35146" x="2403475" y="5299075"/>
          <p14:tracePt t="35149" x="2439988" y="5299075"/>
          <p14:tracePt t="35161" x="2514600" y="5308600"/>
          <p14:tracePt t="35165" x="2560638" y="5308600"/>
          <p14:tracePt t="35176" x="2606675" y="5308600"/>
          <p14:tracePt t="35181" x="2644775" y="5308600"/>
          <p14:tracePt t="35190" x="2700338" y="5308600"/>
          <p14:tracePt t="35197" x="2719388" y="5326063"/>
          <p14:tracePt t="35204" x="2774950" y="5335588"/>
          <p14:tracePt t="35211" x="2792413" y="5335588"/>
          <p14:tracePt t="35218" x="2811463" y="5335588"/>
          <p14:tracePt t="35229" x="2830513" y="5335588"/>
          <p14:tracePt t="35241" x="2838450" y="5335588"/>
          <p14:tracePt t="35245" x="2847975" y="5335588"/>
          <p14:tracePt t="35255" x="2857500" y="5335588"/>
          <p14:tracePt t="35269" x="2867025" y="5335588"/>
          <p14:tracePt t="35283" x="2876550" y="5335588"/>
          <p14:tracePt t="35323" x="2903538" y="5335588"/>
          <p14:tracePt t="35338" x="2913063" y="5335588"/>
          <p14:tracePt t="35353" x="2922588" y="5335588"/>
          <p14:tracePt t="35364" x="2932113" y="5335588"/>
          <p14:tracePt t="35393" x="2941638" y="5335588"/>
          <p14:tracePt t="35401" x="2951163" y="5335588"/>
          <p14:tracePt t="35416" x="2968625" y="5335588"/>
          <p14:tracePt t="35433" x="2978150" y="5335588"/>
          <p14:tracePt t="35443" x="2987675" y="5335588"/>
          <p14:tracePt t="35447" x="2997200" y="5335588"/>
          <p14:tracePt t="35458" x="3006725" y="5335588"/>
          <p14:tracePt t="35463" x="3024188" y="5335588"/>
          <p14:tracePt t="35473" x="3033713" y="5335588"/>
          <p14:tracePt t="35478" x="3052763" y="5335588"/>
          <p14:tracePt t="35487" x="3071813" y="5335588"/>
          <p14:tracePt t="35494" x="3108325" y="5335588"/>
          <p14:tracePt t="35502" x="3136900" y="5318125"/>
          <p14:tracePt t="35512" x="3192463" y="5308600"/>
          <p14:tracePt t="35523" x="3248025" y="5299075"/>
          <p14:tracePt t="35528" x="3265488" y="5299075"/>
          <p14:tracePt t="35538" x="3321050" y="5270500"/>
          <p14:tracePt t="35543" x="3359150" y="5270500"/>
          <p14:tracePt t="35553" x="3376613" y="5262563"/>
          <p14:tracePt t="35558" x="3414713" y="5243513"/>
          <p14:tracePt t="35568" x="3451225" y="5243513"/>
          <p14:tracePt t="35574" x="3489325" y="5233988"/>
          <p14:tracePt t="35581" x="3525838" y="5233988"/>
          <p14:tracePt t="35588" x="3562350" y="5224463"/>
          <p14:tracePt t="35596" x="3581400" y="5224463"/>
          <p14:tracePt t="35606" x="3627438" y="5214938"/>
          <p14:tracePt t="35622" x="3665538" y="5197475"/>
          <p14:tracePt t="35632" x="3702050" y="5197475"/>
          <p14:tracePt t="35635" x="3730625" y="5187950"/>
          <p14:tracePt t="35647" x="3748088" y="5178425"/>
          <p14:tracePt t="35651" x="3757613" y="5178425"/>
          <p14:tracePt t="35662" x="3776663" y="5168900"/>
          <p14:tracePt t="35669" x="3803650" y="5159375"/>
          <p14:tracePt t="35676" x="3813175" y="5159375"/>
          <p14:tracePt t="35683" x="3832225" y="5159375"/>
          <p14:tracePt t="35690" x="3851275" y="5159375"/>
          <p14:tracePt t="35700" x="3887788" y="5141913"/>
          <p14:tracePt t="35716" x="3906838" y="5141913"/>
          <p14:tracePt t="35727" x="3914775" y="5141913"/>
          <p14:tracePt t="35731" x="3924300" y="5141913"/>
          <p14:tracePt t="35741" x="3933825" y="5141913"/>
          <p14:tracePt t="35746" x="3943350" y="5149850"/>
          <p14:tracePt t="35756" x="3962400" y="5149850"/>
          <p14:tracePt t="35762" x="3989388" y="5149850"/>
          <p14:tracePt t="35770" x="3998913" y="5159375"/>
          <p14:tracePt t="35776" x="4017963" y="5168900"/>
          <p14:tracePt t="35785" x="4027488" y="5168900"/>
          <p14:tracePt t="35794" x="4064000" y="5178425"/>
          <p14:tracePt t="35810" x="4083050" y="5178425"/>
          <p14:tracePt t="35821" x="4092575" y="5187950"/>
          <p14:tracePt t="35836" x="4119563" y="5187950"/>
          <p14:tracePt t="35850" x="4129088" y="5197475"/>
          <p14:tracePt t="35865" x="4138613" y="5197475"/>
          <p14:tracePt t="35878" x="4138613" y="5205413"/>
          <p14:tracePt t="35904" x="4148138" y="5205413"/>
          <p14:tracePt t="35914" x="4148138" y="5214938"/>
          <p14:tracePt t="35918" x="4156075" y="5214938"/>
          <p14:tracePt t="35930" x="4156075" y="5224463"/>
          <p14:tracePt t="35959" x="4165600" y="5224463"/>
          <p14:tracePt t="35983" x="4175125" y="5243513"/>
          <p14:tracePt t="35998" x="4194175" y="5253038"/>
          <p14:tracePt t="36009" x="4194175" y="5262563"/>
          <p14:tracePt t="36014" x="4203700" y="5262563"/>
          <p14:tracePt t="36024" x="4221163" y="5270500"/>
          <p14:tracePt t="36030" x="4230688" y="5280025"/>
          <p14:tracePt t="36038" x="4240213" y="5280025"/>
          <p14:tracePt t="36045" x="4259263" y="5289550"/>
          <p14:tracePt t="36053" x="4286250" y="5299075"/>
          <p14:tracePt t="36061" x="4305300" y="5299075"/>
          <p14:tracePt t="36068" x="4332288" y="5318125"/>
          <p14:tracePt t="36077" x="4379913" y="5326063"/>
          <p14:tracePt t="36093" x="4425950" y="5335588"/>
          <p14:tracePt t="36103" x="4452938" y="5345113"/>
          <p14:tracePt t="36118" x="4481513" y="5345113"/>
          <p14:tracePt t="36124" x="4491038" y="5345113"/>
          <p14:tracePt t="36133" x="4500563" y="5345113"/>
          <p14:tracePt t="36139" x="4510088" y="5345113"/>
          <p14:tracePt t="36155" x="4527550" y="5345113"/>
          <p14:tracePt t="36171" x="4546600" y="5354638"/>
          <p14:tracePt t="36187" x="4556125" y="5364163"/>
          <p14:tracePt t="36204" x="4565650" y="5364163"/>
          <p14:tracePt t="36578" x="4611688" y="5364163"/>
          <p14:tracePt t="36589" x="4657725" y="5364163"/>
          <p14:tracePt t="36595" x="4713288" y="5364163"/>
          <p14:tracePt t="36604" x="4751388" y="5354638"/>
          <p14:tracePt t="36610" x="4768850" y="5354638"/>
          <p14:tracePt t="36619" x="4806950" y="5354638"/>
          <p14:tracePt t="36625" x="4843463" y="5335588"/>
          <p14:tracePt t="36634" x="4862513" y="5335588"/>
          <p14:tracePt t="36642" x="4889500" y="5326063"/>
          <p14:tracePt t="36647" x="4918075" y="5326063"/>
          <p14:tracePt t="36657" x="4983163" y="5326063"/>
          <p14:tracePt t="36670" x="5010150" y="5318125"/>
          <p14:tracePt t="36673" x="5038725" y="5299075"/>
          <p14:tracePt t="36684" x="5075238" y="5299075"/>
          <p14:tracePt t="36688" x="5111750" y="5299075"/>
          <p14:tracePt t="36698" x="5130800" y="5299075"/>
          <p14:tracePt t="36705" x="5168900" y="5299075"/>
          <p14:tracePt t="36713" x="5186363" y="5289550"/>
          <p14:tracePt t="36718" x="5214938" y="5289550"/>
          <p14:tracePt t="36727" x="5232400" y="5289550"/>
          <p14:tracePt t="36735" x="5241925" y="5289550"/>
          <p14:tracePt t="36741" x="5251450" y="5280025"/>
          <p14:tracePt t="36752" x="5280025" y="5280025"/>
          <p14:tracePt t="36767" x="5297488" y="5280025"/>
          <p14:tracePt t="36778" x="5326063" y="5270500"/>
          <p14:tracePt t="36793" x="5335588" y="5270500"/>
          <p14:tracePt t="36798" x="5345113" y="5262563"/>
          <p14:tracePt t="36808" x="5353050" y="5262563"/>
          <p14:tracePt t="36813" x="5362575" y="5253038"/>
          <p14:tracePt t="36821" x="5381625" y="5243513"/>
          <p14:tracePt t="36830" x="5391150" y="5243513"/>
          <p14:tracePt t="36836" x="5400675" y="5233988"/>
          <p14:tracePt t="36845" x="5418138" y="5224463"/>
          <p14:tracePt t="36850" x="5446713" y="5224463"/>
          <p14:tracePt t="36859" x="5521325" y="5197475"/>
          <p14:tracePt t="36873" x="5557838" y="5187950"/>
          <p14:tracePt t="36876" x="5586413" y="5168900"/>
          <p14:tracePt t="36887" x="5641975" y="5168900"/>
          <p14:tracePt t="36893" x="5688013" y="5159375"/>
          <p14:tracePt t="36901" x="5724525" y="5159375"/>
          <p14:tracePt t="36907" x="5762625" y="5159375"/>
          <p14:tracePt t="36917" x="5808663" y="5159375"/>
          <p14:tracePt t="36924" x="5835650" y="5159375"/>
          <p14:tracePt t="36931" x="5873750" y="5159375"/>
          <p14:tracePt t="36939" x="5900738" y="5159375"/>
          <p14:tracePt t="36945" x="5938838" y="5159375"/>
          <p14:tracePt t="36954" x="6003925" y="5149850"/>
          <p14:tracePt t="36966" x="6021388" y="5149850"/>
          <p14:tracePt t="36970" x="6059488" y="5149850"/>
          <p14:tracePt t="36981" x="6076950" y="5149850"/>
          <p14:tracePt t="36987" x="6115050" y="5149850"/>
          <p14:tracePt t="36996" x="6132513" y="5149850"/>
          <p14:tracePt t="37001" x="6161088" y="5132388"/>
          <p14:tracePt t="37011" x="6180138" y="5132388"/>
          <p14:tracePt t="37019" x="6188075" y="5132388"/>
          <p14:tracePt t="37025" x="6207125" y="5132388"/>
          <p14:tracePt t="37034" x="6216650" y="5132388"/>
          <p14:tracePt t="37040" x="6235700" y="5122863"/>
          <p14:tracePt t="37049" x="6253163" y="5122863"/>
          <p14:tracePt t="37061" x="6281738" y="5122863"/>
          <p14:tracePt t="37076" x="6300788" y="5113338"/>
          <p14:tracePt t="37080" x="6308725" y="5113338"/>
          <p14:tracePt t="37091" x="6318250" y="5113338"/>
          <p14:tracePt t="37096" x="6337300" y="5113338"/>
          <p14:tracePt t="37105" x="6346825" y="5103813"/>
          <p14:tracePt t="37110" x="6373813" y="5103813"/>
          <p14:tracePt t="37119" x="6383338" y="5103813"/>
          <p14:tracePt t="37127" x="6402388" y="5103813"/>
          <p14:tracePt t="37135" x="6421438" y="5103813"/>
          <p14:tracePt t="37143" x="6477000" y="5103813"/>
          <p14:tracePt t="37159" x="6523038" y="5113338"/>
          <p14:tracePt t="37170" x="6542088" y="5113338"/>
          <p14:tracePt t="37174" x="6550025" y="5113338"/>
          <p14:tracePt t="37185" x="6569075" y="5113338"/>
          <p14:tracePt t="37189" x="6597650" y="5113338"/>
          <p14:tracePt t="37200" x="6605588" y="5122863"/>
          <p14:tracePt t="37206" x="6615113" y="5122863"/>
          <p14:tracePt t="37213" x="6624638" y="5122863"/>
          <p14:tracePt t="37221" x="6634163" y="5122863"/>
          <p14:tracePt t="37228" x="6643688" y="5122863"/>
          <p14:tracePt t="37237" x="6662738" y="5122863"/>
          <p14:tracePt t="37253" x="6680200" y="5122863"/>
          <p14:tracePt t="37279" x="6689725" y="5132388"/>
          <p14:tracePt t="37284" x="6699250" y="5132388"/>
          <p14:tracePt t="37299" x="6708775" y="5132388"/>
          <p14:tracePt t="37315" x="6718300" y="5132388"/>
          <p14:tracePt t="37345" x="6726238" y="5132388"/>
          <p14:tracePt t="37366" x="6735763" y="5141913"/>
          <p14:tracePt t="37393" x="6745288" y="5141913"/>
          <p14:tracePt t="37410" x="6754813" y="5141913"/>
          <p14:tracePt t="37511" x="6764338" y="5149850"/>
          <p14:tracePt t="37535" x="6773863" y="5149850"/>
          <p14:tracePt t="37591" x="6783388" y="5159375"/>
          <p14:tracePt t="37629" x="6791325" y="5159375"/>
          <p14:tracePt t="37692" x="6800850" y="5168900"/>
          <p14:tracePt t="37750" x="6810375" y="5168900"/>
          <p14:tracePt t="37755" x="6819900" y="5168900"/>
          <p14:tracePt t="37794" x="6819900" y="5178425"/>
          <p14:tracePt t="37801" x="6829425" y="5178425"/>
          <p14:tracePt t="37817" x="6838950" y="5187950"/>
          <p14:tracePt t="37859" x="6846888" y="5187950"/>
          <p14:tracePt t="37865" x="6856413" y="5187950"/>
          <p14:tracePt t="37954" x="6865938" y="5187950"/>
          <p14:tracePt t="37976" x="6875463" y="5187950"/>
          <p14:tracePt t="38005" x="6884988" y="5197475"/>
          <p14:tracePt t="38033" x="6894513" y="5197475"/>
          <p14:tracePt t="38070" x="6902450" y="5197475"/>
          <p14:tracePt t="38077" x="6911975" y="5214938"/>
          <p14:tracePt t="38099" x="6921500" y="5214938"/>
          <p14:tracePt t="38113" x="6931025" y="5214938"/>
          <p14:tracePt t="38131" x="6959600" y="5214938"/>
          <p14:tracePt t="38147" x="6967538" y="5224463"/>
          <p14:tracePt t="38156" x="6977063" y="5224463"/>
          <p14:tracePt t="38171" x="6986588" y="5233988"/>
          <p14:tracePt t="38185" x="7005638" y="5233988"/>
          <p14:tracePt t="38207" x="7015163" y="5233988"/>
          <p14:tracePt t="38221" x="7023100" y="5233988"/>
          <p14:tracePt t="38425" x="7015163" y="5233988"/>
          <p14:tracePt t="38431" x="6986588" y="5233988"/>
          <p14:tracePt t="38440" x="6977063" y="5233988"/>
          <p14:tracePt t="38447" x="6959600" y="5233988"/>
          <p14:tracePt t="38454" x="6940550" y="5233988"/>
          <p14:tracePt t="38463" x="6921500" y="5233988"/>
          <p14:tracePt t="38469" x="6894513" y="5224463"/>
          <p14:tracePt t="38478" x="6856413" y="5224463"/>
          <p14:tracePt t="38490" x="6829425" y="5224463"/>
          <p14:tracePt t="38494" x="6810375" y="5214938"/>
          <p14:tracePt t="38506" x="6791325" y="5214938"/>
          <p14:tracePt t="38509" x="6754813" y="5214938"/>
          <p14:tracePt t="38518" x="6726238" y="5214938"/>
          <p14:tracePt t="38525" x="6708775" y="5214938"/>
          <p14:tracePt t="38534" x="6689725" y="5214938"/>
          <p14:tracePt t="38540" x="6662738" y="5214938"/>
          <p14:tracePt t="38549" x="6653213" y="5214938"/>
          <p14:tracePt t="38557" x="6643688" y="5214938"/>
          <p14:tracePt t="38564" x="6624638" y="5214938"/>
          <p14:tracePt t="38572" x="6615113" y="5214938"/>
          <p14:tracePt t="38573" x="6605588" y="5214938"/>
          <p14:tracePt t="38585" x="6597650" y="5214938"/>
          <p14:tracePt t="38599" x="6578600" y="5214938"/>
          <p14:tracePt t="38613" x="6569075" y="5214938"/>
          <p14:tracePt t="38619" x="6559550" y="5214938"/>
          <p14:tracePt t="38635" x="6542088" y="5214938"/>
          <p14:tracePt t="38643" x="6532563" y="5214938"/>
          <p14:tracePt t="38649" x="6523038" y="5214938"/>
          <p14:tracePt t="38657" x="6513513" y="5214938"/>
          <p14:tracePt t="38668" x="6494463" y="5214938"/>
          <p14:tracePt t="38681" x="6477000" y="5214938"/>
          <p14:tracePt t="38693" x="6467475" y="5214938"/>
          <p14:tracePt t="38698" x="6438900" y="5214938"/>
          <p14:tracePt t="38708" x="6429375" y="5214938"/>
          <p14:tracePt t="38713" x="6411913" y="5214938"/>
          <p14:tracePt t="38723" x="6373813" y="5214938"/>
          <p14:tracePt t="38730" x="6346825" y="5214938"/>
          <p14:tracePt t="38737" x="6308725" y="5214938"/>
          <p14:tracePt t="38745" x="6253163" y="5214938"/>
          <p14:tracePt t="38751" x="6207125" y="5214938"/>
          <p14:tracePt t="38761" x="6067425" y="5214938"/>
          <p14:tracePt t="38773" x="6003925" y="5214938"/>
          <p14:tracePt t="38777" x="5938838" y="5214938"/>
          <p14:tracePt t="38787" x="5864225" y="5205413"/>
          <p14:tracePt t="38794" x="5789613" y="5205413"/>
          <p14:tracePt t="38802" x="5697538" y="5205413"/>
          <p14:tracePt t="38808" x="5649913" y="5205413"/>
          <p14:tracePt t="38817" x="5548313" y="5187950"/>
          <p14:tracePt t="38824" x="5483225" y="5187950"/>
          <p14:tracePt t="38831" x="5391150" y="5187950"/>
          <p14:tracePt t="38839" x="5345113" y="5178425"/>
          <p14:tracePt t="38846" x="5270500" y="5178425"/>
          <p14:tracePt t="38854" x="5149850" y="5178425"/>
          <p14:tracePt t="38867" x="5084763" y="5178425"/>
          <p14:tracePt t="38872" x="5038725" y="5178425"/>
          <p14:tracePt t="38882" x="4964113" y="5178425"/>
          <p14:tracePt t="38887" x="4927600" y="5197475"/>
          <p14:tracePt t="38897" x="4862513" y="5205413"/>
          <p14:tracePt t="38902" x="4824413" y="5205413"/>
          <p14:tracePt t="38911" x="4778375" y="5205413"/>
          <p14:tracePt t="38918" x="4722813" y="5205413"/>
          <p14:tracePt t="38925" x="4676775" y="5214938"/>
          <p14:tracePt t="38935" x="4630738" y="5214938"/>
          <p14:tracePt t="38941" x="4556125" y="5233988"/>
          <p14:tracePt t="38949" x="4471988" y="5243513"/>
          <p14:tracePt t="38962" x="4397375" y="5262563"/>
          <p14:tracePt t="38965" x="4332288" y="5262563"/>
          <p14:tracePt t="38976" x="4276725" y="5262563"/>
          <p14:tracePt t="38981" x="4213225" y="5270500"/>
          <p14:tracePt t="38990" x="4175125" y="5270500"/>
          <p14:tracePt t="38996" x="4100513" y="5289550"/>
          <p14:tracePt t="39006" x="4035425" y="5289550"/>
          <p14:tracePt t="39013" x="3989388" y="5289550"/>
          <p14:tracePt t="39019" x="3914775" y="5299075"/>
          <p14:tracePt t="39028" x="3868738" y="5318125"/>
          <p14:tracePt t="39034" x="3813175" y="5326063"/>
          <p14:tracePt t="39043" x="3702050" y="5354638"/>
          <p14:tracePt t="39059" x="3617913" y="5364163"/>
          <p14:tracePt t="39071" x="3562350" y="5391150"/>
          <p14:tracePt t="39073" x="3516313" y="5391150"/>
          <p14:tracePt t="39084" x="3479800" y="5391150"/>
          <p14:tracePt t="39090" x="3414713" y="5410200"/>
          <p14:tracePt t="39099" x="3359150" y="5419725"/>
          <p14:tracePt t="39106" x="3313113" y="5429250"/>
          <p14:tracePt t="39114" x="3238500" y="5446713"/>
          <p14:tracePt t="39123" x="3200400" y="5446713"/>
          <p14:tracePt t="39128" x="3144838" y="5446713"/>
          <p14:tracePt t="39138" x="3033713" y="5456238"/>
          <p14:tracePt t="39153" x="2895600" y="5456238"/>
          <p14:tracePt t="39165" x="2782888" y="5456238"/>
          <p14:tracePt t="39169" x="2690813" y="5456238"/>
          <p14:tracePt t="39179" x="2551113" y="5438775"/>
          <p14:tracePt t="39185" x="2439988" y="5419725"/>
          <p14:tracePt t="39193" x="2328863" y="5419725"/>
          <p14:tracePt t="39200" x="2189163" y="5419725"/>
          <p14:tracePt t="39208" x="2078038" y="5419725"/>
          <p14:tracePt t="39216" x="1947863" y="5419725"/>
          <p14:tracePt t="39223" x="1855788" y="5419725"/>
          <p14:tracePt t="39231" x="1744663" y="5419725"/>
          <p14:tracePt t="39236" x="1679575" y="5419725"/>
          <p14:tracePt t="39248" x="1585913" y="5438775"/>
          <p14:tracePt t="39260" x="1568450" y="5438775"/>
          <p14:tracePt t="39261" x="1539875" y="5438775"/>
          <p14:tracePt t="39273" x="1522413" y="5438775"/>
          <p14:tracePt t="39278" x="1512888" y="5438775"/>
          <p14:tracePt t="39624" x="1392238" y="5446713"/>
          <p14:tracePt t="39636" x="1298575" y="5446713"/>
          <p14:tracePt t="39639" x="1225550" y="5446713"/>
          <p14:tracePt t="39651" x="1177925" y="5465763"/>
          <p14:tracePt t="39655" x="1104900" y="5475288"/>
          <p14:tracePt t="39665" x="1066800" y="5475288"/>
          <p14:tracePt t="39670" x="1030288" y="5484813"/>
          <p14:tracePt t="39680" x="1011238" y="5503863"/>
          <p14:tracePt t="39686" x="1001713" y="5503863"/>
          <p14:tracePt t="39694" x="992188" y="5511800"/>
          <p14:tracePt t="39813" x="1401763" y="5576888"/>
          <p14:tracePt t="39828" x="1660525" y="5632450"/>
          <p14:tracePt t="39839" x="1754188" y="5661025"/>
          <p14:tracePt t="39845" x="1827213" y="5688013"/>
          <p14:tracePt t="39854" x="1901825" y="5707063"/>
          <p14:tracePt t="39859" x="2003425" y="5735638"/>
          <p14:tracePt t="39869" x="2078038" y="5772150"/>
          <p14:tracePt t="39875" x="2124075" y="5781675"/>
          <p14:tracePt t="39883" x="2198688" y="5800725"/>
          <p14:tracePt t="39892" x="2254250" y="5808663"/>
          <p14:tracePt t="39898" x="2292350" y="5818188"/>
          <p14:tracePt t="39908" x="2374900" y="5837238"/>
          <p14:tracePt t="39922" x="2449513" y="5846763"/>
          <p14:tracePt t="39935" x="2486025" y="5846763"/>
          <p14:tracePt t="39939" x="2505075" y="5846763"/>
          <p14:tracePt t="39949" x="2551113" y="5846763"/>
          <p14:tracePt t="39953" x="2616200" y="5846763"/>
          <p14:tracePt t="39963" x="2671763" y="5846763"/>
          <p14:tracePt t="39968" x="2736850" y="5837238"/>
          <p14:tracePt t="39977" x="2811463" y="5837238"/>
          <p14:tracePt t="39985" x="2857500" y="5827713"/>
          <p14:tracePt t="39992" x="2913063" y="5827713"/>
          <p14:tracePt t="40002" x="2978150" y="5827713"/>
          <p14:tracePt t="40013" x="3006725" y="5827713"/>
          <p14:tracePt t="40015" x="3024188" y="5827713"/>
          <p14:tracePt t="40027" x="3052763" y="5827713"/>
          <p14:tracePt t="40035" x="3071813" y="5827713"/>
          <p14:tracePt t="40042" x="3079750" y="5827713"/>
          <p14:tracePt t="40047" x="3098800" y="5818188"/>
          <p14:tracePt t="40058" x="3108325" y="5818188"/>
          <p14:tracePt t="40062" x="3127375" y="5808663"/>
          <p14:tracePt t="40071" x="3136900" y="5808663"/>
          <p14:tracePt t="40078" x="3163888" y="5800725"/>
          <p14:tracePt t="40086" x="3173413" y="5800725"/>
          <p14:tracePt t="40096" x="3192463" y="5791200"/>
          <p14:tracePt t="40111" x="3200400" y="5781675"/>
          <p14:tracePt t="40127" x="3209925" y="5772150"/>
          <p14:tracePt t="40137" x="3219450" y="5772150"/>
          <p14:tracePt t="40142" x="3228975" y="5762625"/>
          <p14:tracePt t="40151" x="3248025" y="5753100"/>
          <p14:tracePt t="40158" x="3257550" y="5745163"/>
          <p14:tracePt t="40166" x="3265488" y="5735638"/>
          <p14:tracePt t="40174" x="3275013" y="5726113"/>
          <p14:tracePt t="40181" x="3303588" y="5707063"/>
          <p14:tracePt t="40190" x="3321050" y="5688013"/>
          <p14:tracePt t="40203" x="3349625" y="5661025"/>
          <p14:tracePt t="40205" x="3359150" y="5661025"/>
          <p14:tracePt t="40217" x="3376613" y="5641975"/>
          <p14:tracePt t="40221" x="3386138" y="5641975"/>
          <p14:tracePt t="40232" x="3386138" y="5632450"/>
          <p14:tracePt t="40236" x="3405188" y="5624513"/>
          <p14:tracePt t="40246" x="3414713" y="5624513"/>
          <p14:tracePt t="40251" x="3424238" y="5614988"/>
          <p14:tracePt t="40266" x="3451225" y="5605463"/>
          <p14:tracePt t="40275" x="3460750" y="5595938"/>
          <p14:tracePt t="40284" x="3489325" y="5559425"/>
          <p14:tracePt t="40299" x="3516313" y="5540375"/>
          <p14:tracePt t="40310" x="3544888" y="5521325"/>
          <p14:tracePt t="40316" x="3562350" y="5494338"/>
          <p14:tracePt t="40331" x="3590925" y="5475288"/>
          <p14:tracePt t="40340" x="3600450" y="5475288"/>
          <p14:tracePt t="40350" x="3609975" y="5465763"/>
          <p14:tracePt t="40354" x="3617913" y="5456238"/>
          <p14:tracePt t="40361" x="3627438" y="5446713"/>
          <p14:tracePt t="40369" x="3636963" y="5438775"/>
          <p14:tracePt t="40379" x="3646488" y="5429250"/>
          <p14:tracePt t="40384" x="3656013" y="5400675"/>
          <p14:tracePt t="40392" x="3665538" y="5391150"/>
          <p14:tracePt t="40405" x="3675063" y="5373688"/>
          <p14:tracePt t="40425" x="3675063" y="5354638"/>
          <p14:tracePt t="40449" x="3675063" y="5345113"/>
          <p14:tracePt t="40463" x="3675063" y="5335588"/>
          <p14:tracePt t="40472" x="3675063" y="5326063"/>
          <p14:tracePt t="40488" x="3675063" y="5308600"/>
          <p14:tracePt t="40499" x="3675063" y="5299075"/>
          <p14:tracePt t="40501" x="3675063" y="5270500"/>
          <p14:tracePt t="40520" x="3665538" y="5253038"/>
          <p14:tracePt t="40533" x="3636963" y="5233988"/>
          <p14:tracePt t="40543" x="3617913" y="5205413"/>
          <p14:tracePt t="40550" x="3581400" y="5178425"/>
          <p14:tracePt t="40558" x="3544888" y="5159375"/>
          <p14:tracePt t="40566" x="3506788" y="5132388"/>
          <p14:tracePt t="40572" x="3470275" y="5122863"/>
          <p14:tracePt t="40583" x="3405188" y="5067300"/>
          <p14:tracePt t="40594" x="3368675" y="5048250"/>
          <p14:tracePt t="40597" x="3313113" y="5021263"/>
          <p14:tracePt t="40608" x="3294063" y="5021263"/>
          <p14:tracePt t="40615" x="3257550" y="4992688"/>
          <p14:tracePt t="40623" x="3219450" y="4964113"/>
          <p14:tracePt t="40628" x="3182938" y="4946650"/>
          <p14:tracePt t="40637" x="3127375" y="4918075"/>
          <p14:tracePt t="40642" x="3089275" y="4891088"/>
          <p14:tracePt t="40652" x="3033713" y="4862513"/>
          <p14:tracePt t="40659" x="2978150" y="4835525"/>
          <p14:tracePt t="40666" x="2932113" y="4806950"/>
          <p14:tracePt t="40676" x="2820988" y="4787900"/>
          <p14:tracePt t="40688" x="2765425" y="4760913"/>
          <p14:tracePt t="40692" x="2746375" y="4741863"/>
          <p14:tracePt t="40702" x="2709863" y="4732338"/>
          <p14:tracePt t="40707" x="2662238" y="4722813"/>
          <p14:tracePt t="40717" x="2635250" y="4705350"/>
          <p14:tracePt t="40722" x="2616200" y="4686300"/>
          <p14:tracePt t="40732" x="2579688" y="4686300"/>
          <p14:tracePt t="40739" x="2541588" y="4659313"/>
          <p14:tracePt t="40746" x="2505075" y="4649788"/>
          <p14:tracePt t="40754" x="2468563" y="4621213"/>
          <p14:tracePt t="40760" x="2413000" y="4611688"/>
          <p14:tracePt t="40770" x="2309813" y="4565650"/>
          <p14:tracePt t="40785" x="2162175" y="4538663"/>
          <p14:tracePt t="40797" x="2116138" y="4538663"/>
          <p14:tracePt t="40806" x="2041525" y="4529138"/>
          <p14:tracePt t="40811" x="1966913" y="4510088"/>
          <p14:tracePt t="40816" x="1901825" y="4510088"/>
          <p14:tracePt t="40825" x="1836738" y="4510088"/>
          <p14:tracePt t="40833" x="1735138" y="4519613"/>
          <p14:tracePt t="40841" x="1643063" y="4538663"/>
          <p14:tracePt t="40848" x="1530350" y="4538663"/>
          <p14:tracePt t="40855" x="1457325" y="4546600"/>
          <p14:tracePt t="40864" x="1281113" y="4565650"/>
          <p14:tracePt t="40877" x="1196975" y="4594225"/>
          <p14:tracePt t="40880" x="1150938" y="4621213"/>
          <p14:tracePt t="40891" x="1095375" y="4649788"/>
          <p14:tracePt t="40896" x="1020763" y="4667250"/>
          <p14:tracePt t="40906" x="992188" y="4686300"/>
          <p14:tracePt t="40911" x="936625" y="4732338"/>
          <p14:tracePt t="40920" x="900113" y="4751388"/>
          <p14:tracePt t="40928" x="863600" y="4797425"/>
          <p14:tracePt t="40935" x="815975" y="4852988"/>
          <p14:tracePt t="40943" x="798513" y="4891088"/>
          <p14:tracePt t="40950" x="769938" y="4908550"/>
          <p14:tracePt t="40958" x="750888" y="4946650"/>
          <p14:tracePt t="40974" x="750888" y="4964113"/>
          <p14:tracePt t="40985" x="750888" y="4973638"/>
          <p14:tracePt t="40990" x="750888" y="4983163"/>
          <p14:tracePt t="41015" x="750888" y="4992688"/>
          <p14:tracePt t="41043" x="750888" y="5002213"/>
          <p14:tracePt t="41051" x="760413" y="5011738"/>
          <p14:tracePt t="41057" x="769938" y="5021263"/>
          <p14:tracePt t="41068" x="815975" y="5038725"/>
          <p14:tracePt t="41080" x="825500" y="5038725"/>
          <p14:tracePt t="41083" x="835025" y="5057775"/>
          <p14:tracePt t="41094" x="854075" y="5076825"/>
          <p14:tracePt t="41100" x="881063" y="5084763"/>
          <p14:tracePt t="41109" x="900113" y="5094288"/>
          <p14:tracePt t="41116" x="936625" y="5122863"/>
          <p14:tracePt t="41123" x="974725" y="5149850"/>
          <p14:tracePt t="41131" x="1001713" y="5159375"/>
          <p14:tracePt t="41138" x="1057275" y="5187950"/>
          <p14:tracePt t="41145" x="1095375" y="5205413"/>
          <p14:tracePt t="41153" x="1112838" y="5224463"/>
          <p14:tracePt t="41160" x="1168400" y="5243513"/>
          <p14:tracePt t="41163" x="1187450" y="5270500"/>
          <p14:tracePt t="41175" x="1225550" y="5299075"/>
          <p14:tracePt t="41178" x="1252538" y="5308600"/>
          <p14:tracePt t="41188" x="1271588" y="5318125"/>
          <p14:tracePt t="41191" x="1298575" y="5326063"/>
          <p14:tracePt t="41203" x="1344613" y="5345113"/>
          <p14:tracePt t="41209" x="1373188" y="5345113"/>
          <p14:tracePt t="41217" x="1392238" y="5354638"/>
          <p14:tracePt t="41225" x="1447800" y="5364163"/>
          <p14:tracePt t="41233" x="1465263" y="5364163"/>
          <p14:tracePt t="41240" x="1512888" y="5383213"/>
          <p14:tracePt t="41247" x="1568450" y="5391150"/>
          <p14:tracePt t="41256" x="1689100" y="5419725"/>
          <p14:tracePt t="41267" x="1744663" y="5429250"/>
          <p14:tracePt t="41272" x="1763713" y="5446713"/>
          <p14:tracePt t="41283" x="1800225" y="5446713"/>
          <p14:tracePt t="41286" x="1827213" y="5456238"/>
          <p14:tracePt t="41297" x="1846263" y="5465763"/>
          <p14:tracePt t="41303" x="1874838" y="5465763"/>
          <p14:tracePt t="41312" x="1892300" y="5475288"/>
          <p14:tracePt t="41326" x="1911350" y="5494338"/>
          <p14:tracePt t="41333" x="1920875" y="5494338"/>
          <p14:tracePt t="41342" x="1930400" y="5494338"/>
          <p14:tracePt t="41351" x="1957388" y="5494338"/>
          <p14:tracePt t="41366" x="1976438" y="5494338"/>
          <p14:tracePt t="41397" x="1985963" y="5494338"/>
          <p14:tracePt t="41413" x="1995488" y="5494338"/>
          <p14:tracePt t="41460" x="2003425" y="5494338"/>
          <p14:tracePt t="41471" x="2012950" y="5484813"/>
          <p14:tracePt t="41474" x="2012950" y="5475288"/>
          <p14:tracePt t="41486" x="2022475" y="5465763"/>
          <p14:tracePt t="41491" x="2032000" y="5465763"/>
          <p14:tracePt t="41501" x="2041525" y="5438775"/>
          <p14:tracePt t="41514" x="2041525" y="5419725"/>
          <p14:tracePt t="41530" x="2051050" y="5400675"/>
          <p14:tracePt t="41538" x="2060575" y="5373688"/>
          <p14:tracePt t="41554" x="2060575" y="5354638"/>
          <p14:tracePt t="41570" x="2060575" y="5335588"/>
          <p14:tracePt t="41595" x="2060575" y="5326063"/>
          <p14:tracePt t="41610" x="2060575" y="5318125"/>
          <p14:tracePt t="41638" x="2060575" y="5308600"/>
          <p14:tracePt t="41662" x="2060575" y="5299075"/>
          <p14:tracePt t="41689" x="2060575" y="5289550"/>
          <p14:tracePt t="41712" x="2060575" y="5280025"/>
          <p14:tracePt t="42646" x="2106613" y="5262563"/>
          <p14:tracePt t="42652" x="2143125" y="5262563"/>
          <p14:tracePt t="42661" x="2189163" y="5262563"/>
          <p14:tracePt t="42668" x="2244725" y="5262563"/>
          <p14:tracePt t="42674" x="2292350" y="5262563"/>
          <p14:tracePt t="42686" x="2413000" y="5262563"/>
          <p14:tracePt t="42697" x="2459038" y="5262563"/>
          <p14:tracePt t="42699" x="2478088" y="5262563"/>
          <p14:tracePt t="42712" x="2514600" y="5262563"/>
          <p14:tracePt t="42716" x="2551113" y="5262563"/>
          <p14:tracePt t="42726" x="2560638" y="5262563"/>
          <p14:tracePt t="42732" x="2579688" y="5262563"/>
          <p14:tracePt t="42741" x="2606675" y="5262563"/>
          <p14:tracePt t="42747" x="2616200" y="5262563"/>
          <p14:tracePt t="42756" x="2635250" y="5262563"/>
          <p14:tracePt t="42763" x="2644775" y="5262563"/>
          <p14:tracePt t="42769" x="2662238" y="5262563"/>
          <p14:tracePt t="42779" x="2681288" y="5262563"/>
          <p14:tracePt t="42793" x="2700338" y="5262563"/>
          <p14:tracePt t="42794" x="2709863" y="5262563"/>
          <p14:tracePt t="42806" x="2719388" y="5262563"/>
          <p14:tracePt t="42811" x="2746375" y="5262563"/>
          <p14:tracePt t="42821" x="2755900" y="5262563"/>
          <p14:tracePt t="42826" x="2765425" y="5262563"/>
          <p14:tracePt t="42835" x="2782888" y="5262563"/>
          <p14:tracePt t="42850" x="2801938" y="5262563"/>
          <p14:tracePt t="42857" x="2811463" y="5262563"/>
          <p14:tracePt t="42863" x="2830513" y="5262563"/>
          <p14:tracePt t="42872" x="2876550" y="5262563"/>
          <p14:tracePt t="42885" x="2895600" y="5243513"/>
          <p14:tracePt t="42888" x="2932113" y="5233988"/>
          <p14:tracePt t="42900" x="2959100" y="5233988"/>
          <p14:tracePt t="42904" x="3006725" y="5224463"/>
          <p14:tracePt t="42915" x="3033713" y="5205413"/>
          <p14:tracePt t="42921" x="3052763" y="5205413"/>
          <p14:tracePt t="42929" x="3071813" y="5187950"/>
          <p14:tracePt t="42935" x="3108325" y="5187950"/>
          <p14:tracePt t="42944" x="3136900" y="5159375"/>
          <p14:tracePt t="42949" x="3154363" y="5149850"/>
          <p14:tracePt t="42958" x="3182938" y="5132388"/>
          <p14:tracePt t="42967" x="3209925" y="5103813"/>
          <p14:tracePt t="42980" x="3219450" y="5103813"/>
          <p14:tracePt t="42983" x="3238500" y="5084763"/>
          <p14:tracePt t="42994" x="3248025" y="5057775"/>
          <p14:tracePt t="42999" x="3257550" y="5057775"/>
          <p14:tracePt t="43009" x="3257550" y="5038725"/>
          <p14:tracePt t="43015" x="3265488" y="5029200"/>
          <p14:tracePt t="43024" x="3265488" y="5021263"/>
          <p14:tracePt t="43030" x="3265488" y="5011738"/>
          <p14:tracePt t="43038" x="3265488" y="5002213"/>
          <p14:tracePt t="43046" x="3265488" y="4992688"/>
          <p14:tracePt t="43052" x="3265488" y="4983163"/>
          <p14:tracePt t="43062" x="3257550" y="4956175"/>
          <p14:tracePt t="43078" x="3228975" y="4900613"/>
          <p14:tracePt t="43089" x="3209925" y="4872038"/>
          <p14:tracePt t="43092" x="3173413" y="4835525"/>
          <p14:tracePt t="43103" x="3108325" y="4787900"/>
          <p14:tracePt t="43109" x="3052763" y="4732338"/>
          <p14:tracePt t="43118" x="2951163" y="4686300"/>
          <p14:tracePt t="43125" x="2876550" y="4649788"/>
          <p14:tracePt t="43132" x="2801938" y="4621213"/>
          <p14:tracePt t="43140" x="2727325" y="4611688"/>
          <p14:tracePt t="43147" x="2616200" y="4594225"/>
          <p14:tracePt t="43155" x="2524125" y="4575175"/>
          <p14:tracePt t="43161" x="2403475" y="4556125"/>
          <p14:tracePt t="43170" x="2198688" y="4556125"/>
          <p14:tracePt t="43183" x="2106613" y="4565650"/>
          <p14:tracePt t="43187" x="2041525" y="4565650"/>
          <p14:tracePt t="43198" x="2003425" y="4565650"/>
          <p14:tracePt t="43203" x="1947863" y="4575175"/>
          <p14:tracePt t="43212" x="1901825" y="4594225"/>
          <p14:tracePt t="43218" x="1865313" y="4602163"/>
          <p14:tracePt t="43228" x="1827213" y="4611688"/>
          <p14:tracePt t="43233" x="1790700" y="4630738"/>
          <p14:tracePt t="43241" x="1754188" y="4640263"/>
          <p14:tracePt t="43250" x="1716088" y="4649788"/>
          <p14:tracePt t="43257" x="1706563" y="4659313"/>
          <p14:tracePt t="43264" x="1698625" y="4667250"/>
          <p14:tracePt t="43266" x="1689100" y="4676775"/>
          <p14:tracePt t="43277" x="1670050" y="4722813"/>
          <p14:tracePt t="43283" x="1643063" y="4741863"/>
          <p14:tracePt t="43291" x="1643063" y="4770438"/>
          <p14:tracePt t="43298" x="1633538" y="4797425"/>
          <p14:tracePt t="43308" x="1633538" y="4843463"/>
          <p14:tracePt t="43312" x="1633538" y="4872038"/>
          <p14:tracePt t="43321" x="1633538" y="4891088"/>
          <p14:tracePt t="43328" x="1633538" y="4908550"/>
          <p14:tracePt t="43344" x="1643063" y="4937125"/>
          <p14:tracePt t="43349" x="1660525" y="4956175"/>
          <p14:tracePt t="43358" x="1660525" y="4973638"/>
          <p14:tracePt t="43372" x="1670050" y="5002213"/>
          <p14:tracePt t="43374" x="1679575" y="5021263"/>
          <p14:tracePt t="43386" x="1689100" y="5048250"/>
          <p14:tracePt t="43392" x="1698625" y="5067300"/>
          <p14:tracePt t="43401" x="1716088" y="5103813"/>
          <p14:tracePt t="43408" x="1744663" y="5178425"/>
          <p14:tracePt t="43416" x="1754188" y="5205413"/>
          <p14:tracePt t="43424" x="1771650" y="5299075"/>
          <p14:tracePt t="43430" x="1800225" y="5354638"/>
          <p14:tracePt t="43439" x="1809750" y="5429250"/>
          <p14:tracePt t="43444" x="1836738" y="5503863"/>
          <p14:tracePt t="43454" x="1901825" y="5651500"/>
          <p14:tracePt t="43466" x="1911350" y="5688013"/>
          <p14:tracePt t="43468" x="1939925" y="5726113"/>
          <p14:tracePt t="43481" x="1947863" y="5762625"/>
          <p14:tracePt t="43485" x="1976438" y="5800725"/>
          <p14:tracePt t="43495" x="2012950" y="5873750"/>
          <p14:tracePt t="43500" x="2032000" y="5883275"/>
          <p14:tracePt t="43510" x="2060575" y="5929313"/>
          <p14:tracePt t="43516" x="2068513" y="5938838"/>
          <p14:tracePt t="43524" x="2106613" y="5976938"/>
          <p14:tracePt t="43533" x="2133600" y="5994400"/>
          <p14:tracePt t="43539" x="2171700" y="6022975"/>
          <p14:tracePt t="43549" x="2227263" y="6069013"/>
          <p14:tracePt t="43560" x="2254250" y="6069013"/>
          <p14:tracePt t="43563" x="2292350" y="6097588"/>
          <p14:tracePt t="43575" x="2309813" y="6097588"/>
          <p14:tracePt t="43580" x="2328863" y="6105525"/>
          <p14:tracePt t="43590" x="2357438" y="6115050"/>
          <p14:tracePt t="43595" x="2374900" y="6115050"/>
          <p14:tracePt t="43604" x="2384425" y="6115050"/>
          <p14:tracePt t="43611" x="2393950" y="6115050"/>
          <p14:tracePt t="43618" x="2413000" y="6115050"/>
          <p14:tracePt t="43628" x="2420938" y="6115050"/>
          <p14:tracePt t="43633" x="2449513" y="6115050"/>
          <p14:tracePt t="43642" x="2478088" y="6105525"/>
          <p14:tracePt t="43655" x="2495550" y="6105525"/>
          <p14:tracePt t="43658" x="2533650" y="6078538"/>
          <p14:tracePt t="43669" x="2570163" y="6078538"/>
          <p14:tracePt t="43674" x="2606675" y="6059488"/>
          <p14:tracePt t="43684" x="2662238" y="6032500"/>
          <p14:tracePt t="43690" x="2681288" y="6022975"/>
          <p14:tracePt t="43699" x="2719388" y="5994400"/>
          <p14:tracePt t="43704" x="2774950" y="5967413"/>
          <p14:tracePt t="43713" x="2801938" y="5957888"/>
          <p14:tracePt t="43722" x="2820988" y="5929313"/>
          <p14:tracePt t="43727" x="2847975" y="5921375"/>
          <p14:tracePt t="43736" x="2895600" y="5883275"/>
          <p14:tracePt t="43749" x="2913063" y="5873750"/>
          <p14:tracePt t="43752" x="2951163" y="5865813"/>
          <p14:tracePt t="43763" x="2978150" y="5837238"/>
          <p14:tracePt t="43767" x="2997200" y="5827713"/>
          <p14:tracePt t="43778" x="3006725" y="5818188"/>
          <p14:tracePt t="43783" x="3024188" y="5808663"/>
          <p14:tracePt t="43793" x="3052763" y="5791200"/>
          <p14:tracePt t="43800" x="3071813" y="5781675"/>
          <p14:tracePt t="43808" x="3108325" y="5762625"/>
          <p14:tracePt t="43816" x="3117850" y="5745163"/>
          <p14:tracePt t="43822" x="3154363" y="5726113"/>
          <p14:tracePt t="43832" x="3200400" y="5707063"/>
          <p14:tracePt t="43843" x="3219450" y="5688013"/>
          <p14:tracePt t="43844" x="3257550" y="5680075"/>
          <p14:tracePt t="43858" x="3284538" y="5661025"/>
          <p14:tracePt t="43862" x="3303588" y="5661025"/>
          <p14:tracePt t="43872" x="3340100" y="5632450"/>
          <p14:tracePt t="43878" x="3376613" y="5632450"/>
          <p14:tracePt t="43886" x="3414713" y="5632450"/>
          <p14:tracePt t="43893" x="3433763" y="5624513"/>
          <p14:tracePt t="43901" x="3460750" y="5624513"/>
          <p14:tracePt t="43911" x="3479800" y="5624513"/>
          <p14:tracePt t="43916" x="3497263" y="5624513"/>
          <p14:tracePt t="43925" x="3535363" y="5605463"/>
          <p14:tracePt t="43938" x="3544888" y="5605463"/>
          <p14:tracePt t="43952" x="3554413" y="5605463"/>
          <p14:tracePt t="43988" x="3571875" y="5605463"/>
          <p14:tracePt t="44099" x="3571875" y="5595938"/>
          <p14:tracePt t="44129" x="3590925" y="5586413"/>
          <p14:tracePt t="44160" x="3590925" y="5576888"/>
          <p14:tracePt t="44170" x="3590925" y="5567363"/>
          <p14:tracePt t="44176" x="3600450" y="5567363"/>
          <p14:tracePt t="44208" x="3600450" y="5559425"/>
          <p14:tracePt t="44223" x="3609975" y="5549900"/>
          <p14:tracePt t="44235" x="3609975" y="5540375"/>
          <p14:tracePt t="44255" x="3609975" y="5530850"/>
          <p14:tracePt t="44779" x="3748088" y="5549900"/>
          <p14:tracePt t="44786" x="4129088" y="5605463"/>
          <p14:tracePt t="44801" x="4305300" y="5624513"/>
          <p14:tracePt t="44806" x="4510088" y="5641975"/>
          <p14:tracePt t="44815" x="4732338" y="5641975"/>
          <p14:tracePt t="44822" x="4935538" y="5632450"/>
          <p14:tracePt t="44830" x="5111750" y="5632450"/>
          <p14:tracePt t="44836" x="5270500" y="5595938"/>
          <p14:tracePt t="44844" x="5408613" y="5576888"/>
          <p14:tracePt t="44850" x="5521325" y="5559425"/>
          <p14:tracePt t="44859" x="5632450" y="5549900"/>
          <p14:tracePt t="44867" x="5688013" y="5530850"/>
          <p14:tracePt t="44873" x="5734050" y="5530850"/>
          <p14:tracePt t="44884" x="5753100" y="5530850"/>
          <p14:tracePt t="45287" x="5734050" y="5511800"/>
          <p14:tracePt t="45289" x="5715000" y="5503863"/>
          <p14:tracePt t="45301" x="5678488" y="5484813"/>
          <p14:tracePt t="45305" x="5649913" y="5465763"/>
          <p14:tracePt t="45316" x="5632450" y="5456238"/>
          <p14:tracePt t="45323" x="5594350" y="5438775"/>
          <p14:tracePt t="45330" x="5567363" y="5419725"/>
          <p14:tracePt t="45336" x="5511800" y="5373688"/>
          <p14:tracePt t="45344" x="5473700" y="5364163"/>
          <p14:tracePt t="45354" x="5427663" y="5335588"/>
          <p14:tracePt t="45359" x="5381625" y="5308600"/>
          <p14:tracePt t="45367" x="5345113" y="5289550"/>
          <p14:tracePt t="45369" x="5297488" y="5262563"/>
          <p14:tracePt t="45381" x="5260975" y="5233988"/>
          <p14:tracePt t="45384" x="5224463" y="5214938"/>
          <p14:tracePt t="45395" x="5149850" y="5197475"/>
          <p14:tracePt t="45399" x="5111750" y="5168900"/>
          <p14:tracePt t="45410" x="5075238" y="5159375"/>
          <p14:tracePt t="45416" x="5038725" y="5132388"/>
          <p14:tracePt t="45426" x="5000625" y="5122863"/>
          <p14:tracePt t="45431" x="4983163" y="5094288"/>
          <p14:tracePt t="45440" x="4954588" y="5084763"/>
          <p14:tracePt t="45447" x="4935538" y="5076825"/>
          <p14:tracePt t="45454" x="4908550" y="5048250"/>
          <p14:tracePt t="45464" x="4870450" y="5011738"/>
          <p14:tracePt t="45479" x="4824413" y="4946650"/>
          <p14:tracePt t="45490" x="4806950" y="4908550"/>
          <p14:tracePt t="45494" x="4806950" y="4891088"/>
          <p14:tracePt t="45504" x="4787900" y="4852988"/>
          <p14:tracePt t="45510" x="4787900" y="4843463"/>
          <p14:tracePt t="45518" x="4778375" y="4826000"/>
          <p14:tracePt t="45524" x="4778375" y="4797425"/>
          <p14:tracePt t="45533" x="4778375" y="4787900"/>
          <p14:tracePt t="45541" x="4778375" y="4779963"/>
          <p14:tracePt t="45549" x="4787900" y="4760913"/>
          <p14:tracePt t="45559" x="4787900" y="4741863"/>
          <p14:tracePt t="45571" x="4814888" y="4705350"/>
          <p14:tracePt t="45584" x="4833938" y="4676775"/>
          <p14:tracePt t="45587" x="4862513" y="4649788"/>
          <p14:tracePt t="45599" x="4954588" y="4556125"/>
          <p14:tracePt t="45603" x="5029200" y="4481513"/>
          <p14:tracePt t="45614" x="5140325" y="4389438"/>
          <p14:tracePt t="45619" x="5260975" y="4305300"/>
          <p14:tracePt t="45627" x="5353050" y="4259263"/>
          <p14:tracePt t="45634" x="5473700" y="4203700"/>
          <p14:tracePt t="45643" x="5548313" y="4176713"/>
          <p14:tracePt t="45650" x="5668963" y="4121150"/>
          <p14:tracePt t="45658" x="5789613" y="4092575"/>
          <p14:tracePt t="45667" x="6021388" y="4008438"/>
          <p14:tracePt t="45678" x="6115050" y="4008438"/>
          <p14:tracePt t="45682" x="6235700" y="3990975"/>
          <p14:tracePt t="45693" x="6318250" y="3990975"/>
          <p14:tracePt t="45699" x="6411913" y="3971925"/>
          <p14:tracePt t="45708" x="6503988" y="3981450"/>
          <p14:tracePt t="45714" x="6624638" y="4000500"/>
          <p14:tracePt t="45721" x="6718300" y="4008438"/>
          <p14:tracePt t="45729" x="6810375" y="4027488"/>
          <p14:tracePt t="45736" x="6865938" y="4056063"/>
          <p14:tracePt t="45746" x="6902450" y="4083050"/>
          <p14:tracePt t="45751" x="6959600" y="4111625"/>
          <p14:tracePt t="45761" x="7005638" y="4138613"/>
          <p14:tracePt t="45773" x="7023100" y="4157663"/>
          <p14:tracePt t="45776" x="7051675" y="4176713"/>
          <p14:tracePt t="45787" x="7051675" y="4184650"/>
          <p14:tracePt t="45793" x="7080250" y="4194175"/>
          <p14:tracePt t="45803" x="7097713" y="4222750"/>
          <p14:tracePt t="45808" x="7107238" y="4241800"/>
          <p14:tracePt t="45816" x="7126288" y="4268788"/>
          <p14:tracePt t="45824" x="7126288" y="4278313"/>
          <p14:tracePt t="45831" x="7153275" y="4305300"/>
          <p14:tracePt t="45839" x="7172325" y="4333875"/>
          <p14:tracePt t="45844" x="7200900" y="4370388"/>
          <p14:tracePt t="45855" x="7237413" y="4445000"/>
          <p14:tracePt t="45866" x="7264400" y="4529138"/>
          <p14:tracePt t="45870" x="7273925" y="4556125"/>
          <p14:tracePt t="45882" x="7292975" y="4602163"/>
          <p14:tracePt t="45887" x="7302500" y="4659313"/>
          <p14:tracePt t="45896" x="7302500" y="4667250"/>
          <p14:tracePt t="45901" x="7302500" y="4686300"/>
          <p14:tracePt t="45910" x="7302500" y="4705350"/>
          <p14:tracePt t="45918" x="7312025" y="4741863"/>
          <p14:tracePt t="45925" x="7312025" y="4751388"/>
          <p14:tracePt t="45934" x="7312025" y="4770438"/>
          <p14:tracePt t="45940" x="7312025" y="4787900"/>
          <p14:tracePt t="45949" x="7312025" y="4806950"/>
          <p14:tracePt t="45961" x="7312025" y="4826000"/>
          <p14:tracePt t="45964" x="7312025" y="4835525"/>
          <p14:tracePt t="45976" x="7312025" y="4852988"/>
          <p14:tracePt t="45982" x="7292975" y="4881563"/>
          <p14:tracePt t="45991" x="7292975" y="4900613"/>
          <p14:tracePt t="45996" x="7264400" y="4927600"/>
          <p14:tracePt t="46004" x="7264400" y="4946650"/>
          <p14:tracePt t="46012" x="7246938" y="4964113"/>
          <p14:tracePt t="46019" x="7218363" y="4992688"/>
          <p14:tracePt t="46029" x="7218363" y="5011738"/>
          <p14:tracePt t="46033" x="7200900" y="5038725"/>
          <p14:tracePt t="46043" x="7172325" y="5057775"/>
          <p14:tracePt t="46055" x="7162800" y="5067300"/>
          <p14:tracePt t="46059" x="7153275" y="5076825"/>
          <p14:tracePt t="46070" x="7153275" y="5084763"/>
          <p14:tracePt t="46073" x="7135813" y="5103813"/>
          <p14:tracePt t="46085" x="7126288" y="5113338"/>
          <p14:tracePt t="46090" x="7116763" y="5113338"/>
          <p14:tracePt t="46099" x="7107238" y="5141913"/>
          <p14:tracePt t="46107" x="7097713" y="5141913"/>
          <p14:tracePt t="46114" x="7088188" y="5159375"/>
          <p14:tracePt t="46128" x="7080250" y="5168900"/>
          <p14:tracePt t="46137" x="7042150" y="5197475"/>
          <p14:tracePt t="46152" x="7042150" y="5205413"/>
          <p14:tracePt t="46154" x="7032625" y="5214938"/>
          <p14:tracePt t="46169" x="7023100" y="5224463"/>
          <p14:tracePt t="46179" x="7023100" y="5233988"/>
          <p14:tracePt t="46185" x="7015163" y="5233988"/>
          <p14:tracePt t="46193" x="7005638" y="5243513"/>
          <p14:tracePt t="46216" x="7005638" y="5253038"/>
          <p14:tracePt t="56124" x="6986588" y="5253038"/>
          <p14:tracePt t="56133" x="6940550" y="5253038"/>
          <p14:tracePt t="56140" x="6911975" y="5243513"/>
          <p14:tracePt t="56148" x="6865938" y="5243513"/>
          <p14:tracePt t="56157" x="6810375" y="5224463"/>
          <p14:tracePt t="56162" x="6764338" y="5214938"/>
          <p14:tracePt t="56172" x="6670675" y="5187950"/>
          <p14:tracePt t="56183" x="6624638" y="5178425"/>
          <p14:tracePt t="56186" x="6550025" y="5159375"/>
          <p14:tracePt t="56198" x="6513513" y="5141913"/>
          <p14:tracePt t="56202" x="6457950" y="5122863"/>
          <p14:tracePt t="56213" x="6411913" y="5113338"/>
          <p14:tracePt t="56219" x="6373813" y="5084763"/>
          <p14:tracePt t="56228" x="6346825" y="5084763"/>
          <p14:tracePt t="56234" x="6308725" y="5067300"/>
          <p14:tracePt t="56242" x="6291263" y="5067300"/>
          <p14:tracePt t="56250" x="6281738" y="5067300"/>
          <p14:tracePt t="56257" x="6272213" y="5048250"/>
          <p14:tracePt t="56263" x="6262688" y="5048250"/>
          <p14:tracePt t="56282" x="6253163" y="5048250"/>
          <p14:tracePt t="60193" x="6253163" y="5021263"/>
          <p14:tracePt t="60203" x="6253163" y="4983163"/>
          <p14:tracePt t="60209" x="6253163" y="4937125"/>
          <p14:tracePt t="60217" x="6253163" y="4872038"/>
          <p14:tracePt t="60224" x="6235700" y="4779963"/>
          <p14:tracePt t="60231" x="6216650" y="4659313"/>
          <p14:tracePt t="60239" x="6207125" y="4389438"/>
          <p14:tracePt t="60256" x="6188075" y="4102100"/>
          <p14:tracePt t="60268" x="6188075" y="4008438"/>
          <p14:tracePt t="60271" x="6188075" y="3870325"/>
          <p14:tracePt t="60281" x="6188075" y="3786188"/>
          <p14:tracePt t="60288" x="6188075" y="3665538"/>
          <p14:tracePt t="60296" x="6170613" y="3535363"/>
          <p14:tracePt t="60304" x="6170613" y="3443288"/>
          <p14:tracePt t="60310" x="6151563" y="3332163"/>
          <p14:tracePt t="60319" x="6151563" y="3276600"/>
          <p14:tracePt t="60326" x="6151563" y="3182938"/>
          <p14:tracePt t="60335" x="6170613" y="3117850"/>
          <p14:tracePt t="60339" x="6170613" y="3025775"/>
          <p14:tracePt t="60351" x="6216650" y="2811463"/>
          <p14:tracePt t="60362" x="6235700" y="2719388"/>
          <p14:tracePt t="60365" x="6262688" y="2644775"/>
          <p14:tracePt t="60376" x="6291263" y="2589213"/>
          <p14:tracePt t="60381" x="6308725" y="2514600"/>
          <p14:tracePt t="60392" x="6318250" y="2497138"/>
          <p14:tracePt t="60396" x="6346825" y="2439988"/>
          <p14:tracePt t="60405" x="6346825" y="2413000"/>
          <p14:tracePt t="60411" x="6356350" y="2413000"/>
          <p14:tracePt t="60429" x="6364288" y="2413000"/>
          <p14:tracePt t="60812" x="6356350" y="2328863"/>
          <p14:tracePt t="60821" x="6308725" y="1985963"/>
          <p14:tracePt t="60833" x="6272213" y="1781175"/>
          <p14:tracePt t="60835" x="6272213" y="1633538"/>
          <p14:tracePt t="60848" x="6235700" y="1428750"/>
          <p14:tracePt t="60855" x="6235700" y="1225550"/>
          <p14:tracePt t="60862" x="6197600" y="974725"/>
          <p14:tracePt t="60870" x="6197600" y="752475"/>
          <p14:tracePt t="60879" x="6161088" y="38100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Facteurs de dissolution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435912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D) Polymorphes </a:t>
            </a:r>
          </a:p>
          <a:p>
            <a:pPr algn="l"/>
            <a:endParaRPr lang="fr-FR" b="1" dirty="0"/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Plusieurs formes pour une molécule :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</a:rPr>
              <a:t>- </a:t>
            </a:r>
            <a:r>
              <a:rPr lang="fr-FR" sz="2000" dirty="0">
                <a:solidFill>
                  <a:schemeClr val="tx1"/>
                </a:solidFill>
              </a:rPr>
              <a:t>Structure</a:t>
            </a:r>
            <a:r>
              <a:rPr lang="fr-FR" sz="2000" b="1" dirty="0">
                <a:solidFill>
                  <a:schemeClr val="tx1"/>
                </a:solidFill>
              </a:rPr>
              <a:t> cristalline 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</a:rPr>
              <a:t>- </a:t>
            </a:r>
            <a:r>
              <a:rPr lang="fr-FR" sz="2000" dirty="0">
                <a:solidFill>
                  <a:schemeClr val="tx1"/>
                </a:solidFill>
              </a:rPr>
              <a:t>Structure</a:t>
            </a:r>
            <a:r>
              <a:rPr lang="fr-FR" sz="2000" b="1" dirty="0">
                <a:solidFill>
                  <a:schemeClr val="tx1"/>
                </a:solidFill>
              </a:rPr>
              <a:t> amorphe</a:t>
            </a:r>
          </a:p>
          <a:p>
            <a:pPr algn="l"/>
            <a:endParaRPr lang="fr-FR" sz="2000" b="1" dirty="0">
              <a:solidFill>
                <a:schemeClr val="tx1"/>
              </a:solidFill>
            </a:endParaRP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Certains PA peuvent former des polymorphes en fonction :</a:t>
            </a:r>
          </a:p>
          <a:p>
            <a:pPr algn="l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La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température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La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pression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</a:t>
            </a:r>
            <a:r>
              <a:rPr lang="fr-FR" sz="1800" dirty="0">
                <a:solidFill>
                  <a:srgbClr val="C459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La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conservation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fr-FR" sz="1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§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Les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conditions de fabrication</a:t>
            </a:r>
            <a:endParaRPr lang="fr-FR" sz="2000" b="1" dirty="0">
              <a:solidFill>
                <a:schemeClr val="tx1"/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823273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1202">
        <p159:morph option="byObject"/>
      </p:transition>
    </mc:Choice>
    <mc:Fallback xmlns="">
      <p:transition spd="slow" advTm="51202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725" x="2292350" y="1085850"/>
          <p14:tracePt t="734" x="2420938" y="1141413"/>
          <p14:tracePt t="748" x="2478088" y="1169988"/>
          <p14:tracePt t="751" x="2533650" y="1196975"/>
          <p14:tracePt t="763" x="2551113" y="1206500"/>
          <p14:tracePt t="764" x="2579688" y="1216025"/>
          <p14:tracePt t="776" x="2598738" y="1243013"/>
          <p14:tracePt t="783" x="2625725" y="1252538"/>
          <p14:tracePt t="791" x="2635250" y="1262063"/>
          <p14:tracePt t="797" x="2644775" y="1262063"/>
          <p14:tracePt t="805" x="2654300" y="1271588"/>
          <p14:tracePt t="814" x="2654300" y="1281113"/>
          <p14:tracePt t="829" x="2671763" y="1281113"/>
          <p14:tracePt t="842" x="2671763" y="1290638"/>
          <p14:tracePt t="845" x="2671763" y="1298575"/>
          <p14:tracePt t="856" x="2681288" y="1298575"/>
          <p14:tracePt t="860" x="2690813" y="1308100"/>
          <p14:tracePt t="877" x="2690813" y="1317625"/>
          <p14:tracePt t="892" x="2700338" y="1327150"/>
          <p14:tracePt t="899" x="2709863" y="1336675"/>
          <p14:tracePt t="909" x="2709863" y="1346200"/>
          <p14:tracePt t="914" x="2719388" y="1354138"/>
          <p14:tracePt t="925" x="2727325" y="1382713"/>
          <p14:tracePt t="931" x="2727325" y="1392238"/>
          <p14:tracePt t="937" x="2755900" y="1411288"/>
          <p14:tracePt t="939" x="2755900" y="1447800"/>
          <p14:tracePt t="951" x="2765425" y="1466850"/>
          <p14:tracePt t="954" x="2774950" y="1522413"/>
          <p14:tracePt t="966" x="2792413" y="1568450"/>
          <p14:tracePt t="972" x="2801938" y="1624013"/>
          <p14:tracePt t="980" x="2830513" y="1698625"/>
          <p14:tracePt t="987" x="2886075" y="1819275"/>
          <p14:tracePt t="995" x="2913063" y="1930400"/>
          <p14:tracePt t="1003" x="2959100" y="1995488"/>
          <p14:tracePt t="1009" x="3024188" y="2097088"/>
          <p14:tracePt t="1018" x="3200400" y="2338388"/>
          <p14:tracePt t="1030" x="3294063" y="2505075"/>
          <p14:tracePt t="1033" x="3359150" y="2579688"/>
          <p14:tracePt t="1045" x="3424238" y="2681288"/>
          <p14:tracePt t="1050" x="3489325" y="2765425"/>
          <p14:tracePt t="1060" x="3554413" y="2820988"/>
          <p14:tracePt t="1063" x="3609975" y="2905125"/>
          <p14:tracePt t="1075" x="3675063" y="2960688"/>
          <p14:tracePt t="1081" x="3757613" y="3043238"/>
          <p14:tracePt t="1089" x="3859213" y="3173413"/>
          <p14:tracePt t="1097" x="3962400" y="3276600"/>
          <p14:tracePt t="1103" x="4054475" y="3378200"/>
          <p14:tracePt t="1114" x="4230688" y="3525838"/>
          <p14:tracePt t="1124" x="4314825" y="3573463"/>
          <p14:tracePt t="1126" x="4351338" y="3609975"/>
          <p14:tracePt t="1140" x="4425950" y="3656013"/>
          <p14:tracePt t="1144" x="4462463" y="3684588"/>
          <p14:tracePt t="1155" x="4537075" y="3730625"/>
          <p14:tracePt t="1161" x="4592638" y="3740150"/>
          <p14:tracePt t="1168" x="4648200" y="3767138"/>
          <p14:tracePt t="1175" x="4694238" y="3776663"/>
          <p14:tracePt t="1183" x="4722813" y="3805238"/>
          <p14:tracePt t="1192" x="4787900" y="3814763"/>
          <p14:tracePt t="1197" x="4814888" y="3832225"/>
          <p14:tracePt t="1207" x="4879975" y="3841750"/>
          <p14:tracePt t="1218" x="4908550" y="3851275"/>
          <p14:tracePt t="1223" x="4927600" y="3851275"/>
          <p14:tracePt t="1234" x="4954588" y="3851275"/>
          <p14:tracePt t="1238" x="4973638" y="3851275"/>
          <p14:tracePt t="1248" x="5010150" y="3851275"/>
          <p14:tracePt t="1255" x="5056188" y="3851275"/>
          <p14:tracePt t="1263" x="5094288" y="3851275"/>
          <p14:tracePt t="1269" x="5140325" y="3851275"/>
          <p14:tracePt t="1277" x="5214938" y="3832225"/>
          <p14:tracePt t="1285" x="5289550" y="3814763"/>
          <p14:tracePt t="1292" x="5381625" y="3786188"/>
          <p14:tracePt t="1301" x="5557838" y="3721100"/>
          <p14:tracePt t="1317" x="5724525" y="3665538"/>
          <p14:tracePt t="1329" x="5780088" y="3638550"/>
          <p14:tracePt t="1330" x="5873750" y="3600450"/>
          <p14:tracePt t="1342" x="5929313" y="3573463"/>
          <p14:tracePt t="1348" x="6011863" y="3544888"/>
          <p14:tracePt t="1358" x="6105525" y="3508375"/>
          <p14:tracePt t="1364" x="6151563" y="3498850"/>
          <p14:tracePt t="1372" x="6226175" y="3489325"/>
          <p14:tracePt t="1379" x="6281738" y="3489325"/>
          <p14:tracePt t="1386" x="6300788" y="3489325"/>
          <p14:tracePt t="1395" x="6337300" y="3470275"/>
          <p14:tracePt t="1397" x="6356350" y="3470275"/>
          <p14:tracePt t="1410" x="6364288" y="3460750"/>
          <p14:tracePt t="1423" x="6373813" y="3460750"/>
          <p14:tracePt t="1426" x="6383338" y="3460750"/>
          <p14:tracePt t="1440" x="6411913" y="3414713"/>
          <p14:tracePt t="1452" x="6421438" y="3378200"/>
          <p14:tracePt t="1457" x="6421438" y="3332163"/>
          <p14:tracePt t="1466" x="6421438" y="3248025"/>
          <p14:tracePt t="1473" x="6421438" y="3192463"/>
          <p14:tracePt t="1480" x="6421438" y="3146425"/>
          <p14:tracePt t="1489" x="6402388" y="3090863"/>
          <p14:tracePt t="1494" x="6392863" y="3016250"/>
          <p14:tracePt t="1505" x="6346825" y="2895600"/>
          <p14:tracePt t="1516" x="6337300" y="2820988"/>
          <p14:tracePt t="1520" x="6337300" y="2765425"/>
          <p14:tracePt t="1532" x="6318250" y="2700338"/>
          <p14:tracePt t="1534" x="6308725" y="2654300"/>
          <p14:tracePt t="1546" x="6308725" y="2533650"/>
          <p14:tracePt t="1552" x="6291263" y="2487613"/>
          <p14:tracePt t="1560" x="6291263" y="2413000"/>
          <p14:tracePt t="1567" x="6291263" y="2384425"/>
          <p14:tracePt t="1575" x="6300788" y="2347913"/>
          <p14:tracePt t="1583" x="6300788" y="2311400"/>
          <p14:tracePt t="1588" x="6300788" y="2255838"/>
          <p14:tracePt t="1597" x="6300788" y="2171700"/>
          <p14:tracePt t="1610" x="6318250" y="2135188"/>
          <p14:tracePt t="1613" x="6318250" y="2097088"/>
          <p14:tracePt t="1625" x="6346825" y="2051050"/>
          <p14:tracePt t="1630" x="6373813" y="1995488"/>
          <p14:tracePt t="1641" x="6402388" y="1939925"/>
          <p14:tracePt t="1646" x="6421438" y="1884363"/>
          <p14:tracePt t="1655" x="6448425" y="1828800"/>
          <p14:tracePt t="1663" x="6457950" y="1809750"/>
          <p14:tracePt t="1669" x="6467475" y="1773238"/>
          <p14:tracePt t="1676" x="6477000" y="1744663"/>
          <p14:tracePt t="1683" x="6477000" y="1735138"/>
          <p14:tracePt t="1693" x="6484938" y="1716088"/>
          <p14:tracePt t="1706" x="6484938" y="1698625"/>
          <p14:tracePt t="1709" x="6477000" y="1660525"/>
          <p14:tracePt t="1720" x="6402388" y="1568450"/>
          <p14:tracePt t="1723" x="6300788" y="1484313"/>
          <p14:tracePt t="1734" x="6105525" y="1327150"/>
          <p14:tracePt t="1738" x="5938838" y="1216025"/>
          <p14:tracePt t="1749" x="5770563" y="1112838"/>
          <p14:tracePt t="1755" x="5622925" y="984250"/>
          <p14:tracePt t="1764" x="5408613" y="844550"/>
          <p14:tracePt t="1772" x="5224463" y="752475"/>
          <p14:tracePt t="1778" x="5038725" y="658813"/>
          <p14:tracePt t="1788" x="4713288" y="492125"/>
          <p14:tracePt t="1799" x="4510088" y="417513"/>
          <p14:tracePt t="1802" x="4324350" y="381000"/>
          <p14:tracePt t="1813" x="4073525" y="342900"/>
          <p14:tracePt t="1816" x="3868738" y="306388"/>
          <p14:tracePt t="1829" x="3627438" y="287338"/>
          <p14:tracePt t="1834" x="3349625" y="269875"/>
          <p14:tracePt t="1842" x="3033713" y="269875"/>
          <p14:tracePt t="1849" x="2811463" y="296863"/>
          <p14:tracePt t="1857" x="2533650" y="315913"/>
          <p14:tracePt t="1867" x="2227263" y="361950"/>
          <p14:tracePt t="1873" x="1874838" y="427038"/>
          <p14:tracePt t="1881" x="1447800" y="538163"/>
          <p14:tracePt t="1896" x="1243013" y="639763"/>
          <p14:tracePt t="1896" x="1039813" y="695325"/>
          <p14:tracePt t="1908" x="900113" y="742950"/>
          <p14:tracePt t="1913" x="798513" y="779463"/>
          <p14:tracePt t="1923" x="687388" y="808038"/>
          <p14:tracePt t="1928" x="603250" y="854075"/>
          <p14:tracePt t="1938" x="509588" y="890588"/>
          <p14:tracePt t="1943" x="454025" y="928688"/>
          <p14:tracePt t="1951" x="371475" y="984250"/>
          <p14:tracePt t="1959" x="260350" y="1030288"/>
          <p14:tracePt t="1966" x="195263" y="1095375"/>
          <p14:tracePt t="2140" x="381000" y="2905125"/>
          <p14:tracePt t="2148" x="742950" y="2997200"/>
          <p14:tracePt t="2155" x="1057275" y="3071813"/>
          <p14:tracePt t="2164" x="1568450" y="3163888"/>
          <p14:tracePt t="2176" x="1744663" y="3182938"/>
          <p14:tracePt t="2180" x="1947863" y="3201988"/>
          <p14:tracePt t="2191" x="2060575" y="3219450"/>
          <p14:tracePt t="2196" x="2198688" y="3238500"/>
          <p14:tracePt t="2206" x="2292350" y="3257550"/>
          <p14:tracePt t="2211" x="2384425" y="3257550"/>
          <p14:tracePt t="2221" x="2420938" y="3257550"/>
          <p14:tracePt t="2227" x="2439988" y="3257550"/>
          <p14:tracePt t="2380" x="2439988" y="3238500"/>
          <p14:tracePt t="2385" x="2420938" y="3201988"/>
          <p14:tracePt t="2394" x="2413000" y="3182938"/>
          <p14:tracePt t="2399" x="2393950" y="3146425"/>
          <p14:tracePt t="2409" x="2393950" y="3108325"/>
          <p14:tracePt t="2416" x="2365375" y="3071813"/>
          <p14:tracePt t="2424" x="2365375" y="3035300"/>
          <p14:tracePt t="2430" x="2357438" y="3016250"/>
          <p14:tracePt t="2437" x="2338388" y="2987675"/>
          <p14:tracePt t="2447" x="2328863" y="2941638"/>
          <p14:tracePt t="2463" x="2319338" y="2905125"/>
          <p14:tracePt t="2474" x="2319338" y="2895600"/>
          <p14:tracePt t="2478" x="2319338" y="2867025"/>
          <p14:tracePt t="2488" x="2309813" y="2849563"/>
          <p14:tracePt t="2494" x="2300288" y="2820988"/>
          <p14:tracePt t="2503" x="2282825" y="2774950"/>
          <p14:tracePt t="2509" x="2273300" y="2765425"/>
          <p14:tracePt t="2518" x="2273300" y="2719388"/>
          <p14:tracePt t="2525" x="2263775" y="2681288"/>
          <p14:tracePt t="2531" x="2263775" y="2673350"/>
          <p14:tracePt t="2540" x="2263775" y="2654300"/>
          <p14:tracePt t="2547" x="2254250" y="2635250"/>
          <p14:tracePt t="2556" x="2254250" y="2625725"/>
          <p14:tracePt t="2568" x="2254250" y="2608263"/>
          <p14:tracePt t="2572" x="2254250" y="2598738"/>
          <p14:tracePt t="2583" x="2254250" y="2589213"/>
          <p14:tracePt t="2588" x="2263775" y="2570163"/>
          <p14:tracePt t="2598" x="2263775" y="2560638"/>
          <p14:tracePt t="2605" x="2273300" y="2543175"/>
          <p14:tracePt t="2612" x="2282825" y="2514600"/>
          <p14:tracePt t="2619" x="2282825" y="2497138"/>
          <p14:tracePt t="2627" x="2292350" y="2497138"/>
          <p14:tracePt t="2636" x="2300288" y="2478088"/>
          <p14:tracePt t="2641" x="2309813" y="2468563"/>
          <p14:tracePt t="2647" x="2309813" y="2459038"/>
          <p14:tracePt t="2678" x="2319338" y="2449513"/>
          <p14:tracePt t="2692" x="2319338" y="2439988"/>
          <p14:tracePt t="2699" x="2319338" y="2432050"/>
          <p14:tracePt t="2712" x="2309813" y="2413000"/>
          <p14:tracePt t="2721" x="2292350" y="2366963"/>
          <p14:tracePt t="2731" x="2236788" y="2347913"/>
          <p14:tracePt t="2736" x="2198688" y="2301875"/>
          <p14:tracePt t="2746" x="2087563" y="2246313"/>
          <p14:tracePt t="2757" x="2003425" y="2198688"/>
          <p14:tracePt t="2759" x="1957388" y="2190750"/>
          <p14:tracePt t="2772" x="1855788" y="2162175"/>
          <p14:tracePt t="2777" x="1790700" y="2143125"/>
          <p14:tracePt t="2786" x="1716088" y="2125663"/>
          <p14:tracePt t="2793" x="1643063" y="2116138"/>
          <p14:tracePt t="2801" x="1595438" y="2116138"/>
          <p14:tracePt t="2807" x="1539875" y="2106613"/>
          <p14:tracePt t="2815" x="1503363" y="2106613"/>
          <p14:tracePt t="2827" x="1465263" y="2087563"/>
          <p14:tracePt t="2829" x="1428750" y="2087563"/>
          <p14:tracePt t="2836" x="1409700" y="2087563"/>
          <p14:tracePt t="2837" x="1392238" y="2087563"/>
          <p14:tracePt t="2852" x="1382713" y="2087563"/>
          <p14:tracePt t="2964" x="1409700" y="2087563"/>
          <p14:tracePt t="2974" x="1438275" y="2087563"/>
          <p14:tracePt t="2979" x="1503363" y="2087563"/>
          <p14:tracePt t="2989" x="1568450" y="2087563"/>
          <p14:tracePt t="2996" x="1660525" y="2087563"/>
          <p14:tracePt t="3004" x="1800225" y="2106613"/>
          <p14:tracePt t="3011" x="1911350" y="2106613"/>
          <p14:tracePt t="3019" x="2068513" y="2106613"/>
          <p14:tracePt t="3027" x="2162175" y="2125663"/>
          <p14:tracePt t="3032" x="2273300" y="2143125"/>
          <p14:tracePt t="3040" x="2384425" y="2143125"/>
          <p14:tracePt t="3043" x="2495550" y="2143125"/>
          <p14:tracePt t="3055" x="2616200" y="2152650"/>
          <p14:tracePt t="3058" x="2681288" y="2152650"/>
          <p14:tracePt t="3069" x="2755900" y="2152650"/>
          <p14:tracePt t="3074" x="2801938" y="2152650"/>
          <p14:tracePt t="3084" x="2867025" y="2171700"/>
          <p14:tracePt t="3090" x="2895600" y="2171700"/>
          <p14:tracePt t="3098" x="2932113" y="2171700"/>
          <p14:tracePt t="3105" x="2941638" y="2171700"/>
          <p14:tracePt t="3113" x="2959100" y="2152650"/>
          <p14:tracePt t="3121" x="2968625" y="2152650"/>
          <p14:tracePt t="3127" x="2978150" y="2143125"/>
          <p14:tracePt t="3134" x="2997200" y="2135188"/>
          <p14:tracePt t="3137" x="3006725" y="2125663"/>
          <p14:tracePt t="3149" x="3016250" y="2116138"/>
          <p14:tracePt t="3154" x="3043238" y="2087563"/>
          <p14:tracePt t="3164" x="3062288" y="2060575"/>
          <p14:tracePt t="3169" x="3071813" y="2041525"/>
          <p14:tracePt t="3179" x="3071813" y="2032000"/>
          <p14:tracePt t="3185" x="3089275" y="2005013"/>
          <p14:tracePt t="3192" x="3098800" y="1985963"/>
          <p14:tracePt t="3201" x="3098800" y="1949450"/>
          <p14:tracePt t="3207" x="3098800" y="1911350"/>
          <p14:tracePt t="3215" x="3098800" y="1893888"/>
          <p14:tracePt t="3222" x="3089275" y="1836738"/>
          <p14:tracePt t="3232" x="3052763" y="1763713"/>
          <p14:tracePt t="3243" x="3024188" y="1716088"/>
          <p14:tracePt t="3246" x="3006725" y="1689100"/>
          <p14:tracePt t="3257" x="2932113" y="1633538"/>
          <p14:tracePt t="3262" x="2838450" y="1595438"/>
          <p14:tracePt t="3273" x="2765425" y="1568450"/>
          <p14:tracePt t="3279" x="2662238" y="1539875"/>
          <p14:tracePt t="3287" x="2524125" y="1522413"/>
          <p14:tracePt t="3294" x="2413000" y="1503363"/>
          <p14:tracePt t="3301" x="2319338" y="1503363"/>
          <p14:tracePt t="3310" x="2227263" y="1484313"/>
          <p14:tracePt t="3316" x="2133600" y="1474788"/>
          <p14:tracePt t="3322" x="2068513" y="1474788"/>
          <p14:tracePt t="3326" x="1976438" y="1474788"/>
          <p14:tracePt t="3338" x="1901825" y="1474788"/>
          <p14:tracePt t="3340" x="1855788" y="1474788"/>
          <p14:tracePt t="3352" x="1790700" y="1474788"/>
          <p14:tracePt t="3355" x="1754188" y="1474788"/>
          <p14:tracePt t="3367" x="1679575" y="1493838"/>
          <p14:tracePt t="3372" x="1633538" y="1503363"/>
          <p14:tracePt t="3380" x="1577975" y="1512888"/>
          <p14:tracePt t="3388" x="1530350" y="1531938"/>
          <p14:tracePt t="3396" x="1493838" y="1549400"/>
          <p14:tracePt t="3403" x="1457325" y="1568450"/>
          <p14:tracePt t="3410" x="1401763" y="1595438"/>
          <p14:tracePt t="3420" x="1327150" y="1633538"/>
          <p14:tracePt t="3431" x="1271588" y="1643063"/>
          <p14:tracePt t="3435" x="1233488" y="1670050"/>
          <p14:tracePt t="3447" x="1196975" y="1679575"/>
          <p14:tracePt t="3449" x="1160463" y="1708150"/>
          <p14:tracePt t="3461" x="1141413" y="1708150"/>
          <p14:tracePt t="3466" x="1085850" y="1735138"/>
          <p14:tracePt t="3475" x="1066800" y="1744663"/>
          <p14:tracePt t="3481" x="1030288" y="1754188"/>
          <p14:tracePt t="3490" x="1001713" y="1773238"/>
          <p14:tracePt t="3496" x="984250" y="1790700"/>
          <p14:tracePt t="3504" x="974725" y="1790700"/>
          <p14:tracePt t="3512" x="955675" y="1809750"/>
          <p14:tracePt t="3520" x="946150" y="1809750"/>
          <p14:tracePt t="3529" x="919163" y="1855788"/>
          <p14:tracePt t="3555" x="919163" y="1865313"/>
          <p14:tracePt t="3570" x="919163" y="1874838"/>
          <p14:tracePt t="3620" x="919163" y="1884363"/>
          <p14:tracePt t="3622" x="955675" y="1911350"/>
          <p14:tracePt t="3635" x="1011238" y="1949450"/>
          <p14:tracePt t="3639" x="1085850" y="1985963"/>
          <p14:tracePt t="3649" x="1187450" y="2014538"/>
          <p14:tracePt t="3653" x="1262063" y="2032000"/>
          <p14:tracePt t="3665" x="1354138" y="2041525"/>
          <p14:tracePt t="3669" x="1428750" y="2078038"/>
          <p14:tracePt t="3679" x="1503363" y="2106613"/>
          <p14:tracePt t="3685" x="1595438" y="2125663"/>
          <p14:tracePt t="3693" x="1689100" y="2135188"/>
          <p14:tracePt t="3700" x="1827213" y="2135188"/>
          <p14:tracePt t="3707" x="1985963" y="2152650"/>
          <p14:tracePt t="3718" x="2254250" y="2190750"/>
          <p14:tracePt t="3731" x="2505075" y="2208213"/>
          <p14:tracePt t="3744" x="2662238" y="2198688"/>
          <p14:tracePt t="3748" x="2774950" y="2198688"/>
          <p14:tracePt t="3758" x="2886075" y="2162175"/>
          <p14:tracePt t="3765" x="3006725" y="2143125"/>
          <p14:tracePt t="3773" x="3098800" y="2116138"/>
          <p14:tracePt t="3779" x="3173413" y="2087563"/>
          <p14:tracePt t="3787" x="3275013" y="2051050"/>
          <p14:tracePt t="3796" x="3349625" y="2022475"/>
          <p14:tracePt t="3802" x="3470275" y="1957388"/>
          <p14:tracePt t="3812" x="3665538" y="1893888"/>
          <p14:tracePt t="3823" x="3757613" y="1874838"/>
          <p14:tracePt t="3829" x="3832225" y="1855788"/>
          <p14:tracePt t="3838" x="3906838" y="1828800"/>
          <p14:tracePt t="3841" x="3952875" y="1828800"/>
          <p14:tracePt t="3853" x="3989388" y="1819275"/>
          <p14:tracePt t="3858" x="4044950" y="1800225"/>
          <p14:tracePt t="3867" x="4064000" y="1800225"/>
          <p14:tracePt t="3871" x="4100513" y="1800225"/>
          <p14:tracePt t="3881" x="4119563" y="1790700"/>
          <p14:tracePt t="3889" x="4138613" y="1790700"/>
          <p14:tracePt t="3896" x="4165600" y="1781175"/>
          <p14:tracePt t="3905" x="4203700" y="1781175"/>
          <p14:tracePt t="3911" x="4240213" y="1781175"/>
          <p14:tracePt t="3921" x="4295775" y="1754188"/>
          <p14:tracePt t="3932" x="4332288" y="1744663"/>
          <p14:tracePt t="3936" x="4370388" y="1735138"/>
          <p14:tracePt t="3946" x="4416425" y="1735138"/>
          <p14:tracePt t="3951" x="4471988" y="1735138"/>
          <p14:tracePt t="3961" x="4491038" y="1735138"/>
          <p14:tracePt t="3968" x="4537075" y="1735138"/>
          <p14:tracePt t="3975" x="4573588" y="1735138"/>
          <p14:tracePt t="3982" x="4630738" y="1735138"/>
          <p14:tracePt t="3991" x="4657725" y="1735138"/>
          <p14:tracePt t="4000" x="4751388" y="1735138"/>
          <p14:tracePt t="4015" x="4833938" y="1754188"/>
          <p14:tracePt t="4027" x="4889500" y="1754188"/>
          <p14:tracePt t="4030" x="4935538" y="1754188"/>
          <p14:tracePt t="4041" x="4983163" y="1754188"/>
          <p14:tracePt t="4047" x="5019675" y="1754188"/>
          <p14:tracePt t="4056" x="5075238" y="1744663"/>
          <p14:tracePt t="4062" x="5111750" y="1735138"/>
          <p14:tracePt t="4071" x="5159375" y="1716088"/>
          <p14:tracePt t="4077" x="5214938" y="1708150"/>
          <p14:tracePt t="4085" x="5232400" y="1679575"/>
          <p14:tracePt t="4094" x="5289550" y="1670050"/>
          <p14:tracePt t="4099" x="5335588" y="1660525"/>
          <p14:tracePt t="4109" x="5446713" y="1604963"/>
          <p14:tracePt t="4121" x="5502275" y="1587500"/>
          <p14:tracePt t="4124" x="5548313" y="1577975"/>
          <p14:tracePt t="4137" x="5586413" y="1568450"/>
          <p14:tracePt t="4140" x="5622925" y="1549400"/>
          <p14:tracePt t="4149" x="5649913" y="1539875"/>
          <p14:tracePt t="4157" x="5668963" y="1531938"/>
          <p14:tracePt t="4164" x="5678488" y="1522413"/>
          <p14:tracePt t="4172" x="5707063" y="1512888"/>
          <p14:tracePt t="4187" x="5715000" y="1512888"/>
          <p14:tracePt t="4203" x="5734050" y="1484313"/>
          <p14:tracePt t="4218" x="5734050" y="1474788"/>
          <p14:tracePt t="4230" x="5734050" y="1457325"/>
          <p14:tracePt t="4234" x="5734050" y="1447800"/>
          <p14:tracePt t="4244" x="5734050" y="1401763"/>
          <p14:tracePt t="4251" x="5715000" y="1363663"/>
          <p14:tracePt t="4259" x="5678488" y="1317625"/>
          <p14:tracePt t="4264" x="5594350" y="1252538"/>
          <p14:tracePt t="4273" x="5492750" y="1141413"/>
          <p14:tracePt t="4282" x="5372100" y="1057275"/>
          <p14:tracePt t="4288" x="5241925" y="974725"/>
          <p14:tracePt t="4299" x="4964113" y="808038"/>
          <p14:tracePt t="4309" x="4797425" y="733425"/>
          <p14:tracePt t="4313" x="4638675" y="687388"/>
          <p14:tracePt t="4324" x="4537075" y="631825"/>
          <p14:tracePt t="4327" x="4445000" y="603250"/>
          <p14:tracePt t="4339" x="4360863" y="557213"/>
          <p14:tracePt t="4344" x="4286250" y="528638"/>
          <p14:tracePt t="4354" x="4213225" y="511175"/>
          <p14:tracePt t="4360" x="4138613" y="482600"/>
          <p14:tracePt t="4368" x="4044950" y="482600"/>
          <p14:tracePt t="4376" x="3998913" y="482600"/>
          <p14:tracePt t="4382" x="3914775" y="482600"/>
          <p14:tracePt t="4392" x="3757613" y="482600"/>
          <p14:tracePt t="4404" x="3683000" y="482600"/>
          <p14:tracePt t="4407" x="3571875" y="501650"/>
          <p14:tracePt t="4418" x="3451225" y="538163"/>
          <p14:tracePt t="4423" x="3313113" y="566738"/>
          <p14:tracePt t="4433" x="3173413" y="622300"/>
          <p14:tracePt t="4438" x="3033713" y="677863"/>
          <p14:tracePt t="4448" x="2913063" y="723900"/>
          <p14:tracePt t="4454" x="2811463" y="779463"/>
          <p14:tracePt t="4463" x="2719388" y="808038"/>
          <p14:tracePt t="4469" x="2598738" y="863600"/>
          <p14:tracePt t="4475" x="2478088" y="890588"/>
          <p14:tracePt t="4486" x="2227263" y="946150"/>
          <p14:tracePt t="4498" x="2068513" y="974725"/>
          <p14:tracePt t="4501" x="1930400" y="1011238"/>
          <p14:tracePt t="4512" x="1790700" y="1049338"/>
          <p14:tracePt t="4516" x="1651000" y="1104900"/>
          <p14:tracePt t="4527" x="1493838" y="1131888"/>
          <p14:tracePt t="4533" x="1373188" y="1169988"/>
          <p14:tracePt t="4542" x="1233488" y="1187450"/>
          <p14:tracePt t="4548" x="1122363" y="1206500"/>
          <p14:tracePt t="4557" x="1030288" y="1233488"/>
          <p14:tracePt t="4563" x="955675" y="1233488"/>
          <p14:tracePt t="4571" x="863600" y="1271588"/>
          <p14:tracePt t="4580" x="677863" y="1281113"/>
          <p14:tracePt t="4595" x="528638" y="1308100"/>
          <p14:tracePt t="4610" x="371475" y="1327150"/>
          <p14:tracePt t="4622" x="296863" y="1327150"/>
          <p14:tracePt t="4625" x="204788" y="1363663"/>
          <p14:tracePt t="4637" x="139700" y="1363663"/>
          <p14:tracePt t="4641" x="65088" y="1363663"/>
          <p14:tracePt t="4651" x="0" y="1363663"/>
          <p14:tracePt t="5034" x="46038" y="2152650"/>
          <p14:tracePt t="5042" x="84138" y="2181225"/>
          <p14:tracePt t="5052" x="130175" y="2198688"/>
          <p14:tracePt t="5063" x="157163" y="2227263"/>
          <p14:tracePt t="5066" x="176213" y="2246313"/>
          <p14:tracePt t="5079" x="212725" y="2273300"/>
          <p14:tracePt t="5082" x="241300" y="2301875"/>
          <p14:tracePt t="5093" x="260350" y="2311400"/>
          <p14:tracePt t="5096" x="296863" y="2319338"/>
          <p14:tracePt t="5107" x="325438" y="2347913"/>
          <p14:tracePt t="5113" x="342900" y="2366963"/>
          <p14:tracePt t="5123" x="371475" y="2366963"/>
          <p14:tracePt t="5128" x="388938" y="2393950"/>
          <p14:tracePt t="5137" x="417513" y="2393950"/>
          <p14:tracePt t="5145" x="436563" y="2403475"/>
          <p14:tracePt t="5146" x="463550" y="2413000"/>
          <p14:tracePt t="5162" x="492125" y="2413000"/>
          <p14:tracePt t="5173" x="509588" y="2422525"/>
          <p14:tracePt t="5176" x="519113" y="2422525"/>
          <p14:tracePt t="5187" x="538163" y="2439988"/>
          <p14:tracePt t="5191" x="566738" y="2449513"/>
          <p14:tracePt t="5202" x="603250" y="2449513"/>
          <p14:tracePt t="5208" x="639763" y="2459038"/>
          <p14:tracePt t="5216" x="677863" y="2468563"/>
          <p14:tracePt t="5225" x="723900" y="2487613"/>
          <p14:tracePt t="5231" x="779463" y="2514600"/>
          <p14:tracePt t="5240" x="909638" y="2570163"/>
          <p14:tracePt t="5254" x="1020763" y="2616200"/>
          <p14:tracePt t="5267" x="1066800" y="2644775"/>
          <p14:tracePt t="5270" x="1122363" y="2654300"/>
          <p14:tracePt t="5282" x="1141413" y="2663825"/>
          <p14:tracePt t="5287" x="1196975" y="2681288"/>
          <p14:tracePt t="5296" x="1233488" y="2690813"/>
          <p14:tracePt t="5304" x="1252538" y="2700338"/>
          <p14:tracePt t="5310" x="1281113" y="2709863"/>
          <p14:tracePt t="5318" x="1317625" y="2728913"/>
          <p14:tracePt t="5325" x="1354138" y="2736850"/>
          <p14:tracePt t="5334" x="1474788" y="2774950"/>
          <p14:tracePt t="5347" x="1530350" y="2794000"/>
          <p14:tracePt t="5349" x="1624013" y="2820988"/>
          <p14:tracePt t="5362" x="1698625" y="2840038"/>
          <p14:tracePt t="5364" x="1790700" y="2867025"/>
          <p14:tracePt t="5376" x="1874838" y="2895600"/>
          <p14:tracePt t="5382" x="1939925" y="2914650"/>
          <p14:tracePt t="5390" x="2022475" y="2960688"/>
          <p14:tracePt t="5396" x="2097088" y="2987675"/>
          <p14:tracePt t="5405" x="2171700" y="3025775"/>
          <p14:tracePt t="5413" x="2263775" y="3035300"/>
          <p14:tracePt t="5420" x="2338388" y="3052763"/>
          <p14:tracePt t="5429" x="2541588" y="3081338"/>
          <p14:tracePt t="5441" x="2635250" y="3081338"/>
          <p14:tracePt t="5443" x="2774950" y="3081338"/>
          <p14:tracePt t="5456" x="2886075" y="3081338"/>
          <p14:tracePt t="5459" x="3024188" y="3062288"/>
          <p14:tracePt t="5472" x="3200400" y="3062288"/>
          <p14:tracePt t="5476" x="3359150" y="3025775"/>
          <p14:tracePt t="5485" x="3516313" y="2987675"/>
          <p14:tracePt t="5491" x="3683000" y="2914650"/>
          <p14:tracePt t="5499" x="3868738" y="2857500"/>
          <p14:tracePt t="5506" x="4044950" y="2784475"/>
          <p14:tracePt t="5516" x="4259263" y="2709863"/>
          <p14:tracePt t="5523" x="4667250" y="2560638"/>
          <p14:tracePt t="5538" x="5038725" y="2376488"/>
          <p14:tracePt t="5550" x="5241925" y="2301875"/>
          <p14:tracePt t="5553" x="5446713" y="2263775"/>
          <p14:tracePt t="5563" x="5622925" y="2190750"/>
          <p14:tracePt t="5571" x="5789613" y="2162175"/>
          <p14:tracePt t="5579" x="5946775" y="2143125"/>
          <p14:tracePt t="5584" x="6076950" y="2143125"/>
          <p14:tracePt t="5602" x="6318250" y="2125663"/>
          <p14:tracePt t="5616" x="6559550" y="2125663"/>
          <p14:tracePt t="5630" x="6605588" y="2125663"/>
          <p14:tracePt t="5632" x="6643688" y="2125663"/>
          <p14:tracePt t="5644" x="6699250" y="2125663"/>
          <p14:tracePt t="5648" x="6726238" y="2135188"/>
          <p14:tracePt t="5658" x="6764338" y="2135188"/>
          <p14:tracePt t="5665" x="6791325" y="2152650"/>
          <p14:tracePt t="5672" x="6810375" y="2152650"/>
          <p14:tracePt t="5680" x="6829425" y="2152650"/>
          <p14:tracePt t="5688" x="6856413" y="2143125"/>
          <p14:tracePt t="5696" x="6865938" y="2143125"/>
          <p14:tracePt t="5702" x="6875463" y="2135188"/>
          <p14:tracePt t="5713" x="6902450" y="2116138"/>
          <p14:tracePt t="5726" x="6931025" y="2014538"/>
          <p14:tracePt t="5738" x="6931025" y="1957388"/>
          <p14:tracePt t="5742" x="6894513" y="1874838"/>
          <p14:tracePt t="5754" x="6856413" y="1809750"/>
          <p14:tracePt t="5760" x="6764338" y="1708150"/>
          <p14:tracePt t="5767" x="6643688" y="1568450"/>
          <p14:tracePt t="5774" x="6513513" y="1419225"/>
          <p14:tracePt t="5782" x="6402388" y="1252538"/>
          <p14:tracePt t="5790" x="6272213" y="1066800"/>
          <p14:tracePt t="5796" x="6207125" y="984250"/>
          <p14:tracePt t="5805" x="6021388" y="798513"/>
          <p14:tracePt t="5821" x="5854700" y="631825"/>
          <p14:tracePt t="5833" x="5799138" y="603250"/>
          <p14:tracePt t="5839" x="5715000" y="538163"/>
          <p14:tracePt t="5847" x="5659438" y="511175"/>
          <p14:tracePt t="5853" x="5622925" y="492125"/>
          <p14:tracePt t="5862" x="5557838" y="473075"/>
          <p14:tracePt t="5868" x="5502275" y="463550"/>
          <p14:tracePt t="5876" x="5427663" y="427038"/>
          <p14:tracePt t="5886" x="5353050" y="398463"/>
          <p14:tracePt t="5893" x="5280025" y="390525"/>
          <p14:tracePt t="5898" x="5121275" y="371475"/>
          <p14:tracePt t="5915" x="4870450" y="333375"/>
          <p14:tracePt t="5927" x="4713288" y="325438"/>
          <p14:tracePt t="5930" x="4527550" y="306388"/>
          <p14:tracePt t="5941" x="4305300" y="306388"/>
          <p14:tracePt t="5946" x="4148138" y="315913"/>
          <p14:tracePt t="5956" x="3933825" y="333375"/>
          <p14:tracePt t="5962" x="3711575" y="352425"/>
          <p14:tracePt t="5971" x="3506788" y="371475"/>
          <p14:tracePt t="5978" x="3303588" y="398463"/>
          <p14:tracePt t="5985" x="3144838" y="436563"/>
          <p14:tracePt t="5995" x="2801938" y="528638"/>
          <p14:tracePt t="6007" x="2459038" y="603250"/>
          <p14:tracePt t="6021" x="2347913" y="631825"/>
          <p14:tracePt t="6025" x="2208213" y="668338"/>
          <p14:tracePt t="6037" x="2116138" y="687388"/>
          <p14:tracePt t="6040" x="1966913" y="733425"/>
          <p14:tracePt t="6050" x="1874838" y="752475"/>
          <p14:tracePt t="6057" x="1781175" y="798513"/>
          <p14:tracePt t="6065" x="1706563" y="835025"/>
          <p14:tracePt t="6071" x="1633538" y="844550"/>
          <p14:tracePt t="6080" x="1558925" y="863600"/>
          <p14:tracePt t="6088" x="1503363" y="890588"/>
          <p14:tracePt t="6094" x="1465263" y="909638"/>
          <p14:tracePt t="6104" x="1392238" y="936625"/>
          <p14:tracePt t="6115" x="1354138" y="965200"/>
          <p14:tracePt t="6119" x="1317625" y="974725"/>
          <p14:tracePt t="6131" x="1298575" y="984250"/>
          <p14:tracePt t="6135" x="1262063" y="1011238"/>
          <p14:tracePt t="6145" x="1225550" y="1020763"/>
          <p14:tracePt t="6151" x="1187450" y="1039813"/>
          <p14:tracePt t="6159" x="1150938" y="1039813"/>
          <p14:tracePt t="6166" x="1112838" y="1049338"/>
          <p14:tracePt t="6174" x="1085850" y="1057275"/>
          <p14:tracePt t="6181" x="1039813" y="1085850"/>
          <p14:tracePt t="6189" x="1001713" y="1095375"/>
          <p14:tracePt t="6198" x="927100" y="1122363"/>
          <p14:tracePt t="6210" x="900113" y="1131888"/>
          <p14:tracePt t="6213" x="881063" y="1150938"/>
          <p14:tracePt t="6225" x="854075" y="1160463"/>
          <p14:tracePt t="6229" x="835025" y="1169988"/>
          <p14:tracePt t="6239" x="825500" y="1177925"/>
          <p14:tracePt t="6245" x="815975" y="1187450"/>
          <p14:tracePt t="6254" x="815975" y="1196975"/>
          <p14:tracePt t="6261" x="806450" y="1196975"/>
          <p14:tracePt t="6268" x="798513" y="1216025"/>
          <p14:tracePt t="6277" x="769938" y="1233488"/>
          <p14:tracePt t="6282" x="760413" y="1252538"/>
          <p14:tracePt t="6293" x="723900" y="1298575"/>
          <p14:tracePt t="6304" x="695325" y="1354138"/>
          <p14:tracePt t="6307" x="687388" y="1392238"/>
          <p14:tracePt t="6319" x="677863" y="1457325"/>
          <p14:tracePt t="6325" x="658813" y="1493838"/>
          <p14:tracePt t="6333" x="630238" y="1568450"/>
          <p14:tracePt t="6339" x="612775" y="1604963"/>
          <p14:tracePt t="6348" x="593725" y="1624013"/>
          <p14:tracePt t="6355" x="584200" y="1652588"/>
          <p14:tracePt t="6362" x="574675" y="1689100"/>
          <p14:tracePt t="6370" x="566738" y="1725613"/>
          <p14:tracePt t="6377" x="538163" y="1744663"/>
          <p14:tracePt t="6387" x="509588" y="1819275"/>
          <p14:tracePt t="6399" x="501650" y="1855788"/>
          <p14:tracePt t="6401" x="492125" y="1901825"/>
          <p14:tracePt t="6413" x="473075" y="1930400"/>
          <p14:tracePt t="6419" x="463550" y="1949450"/>
          <p14:tracePt t="6429" x="463550" y="1985963"/>
          <p14:tracePt t="6434" x="446088" y="2014538"/>
          <p14:tracePt t="6442" x="436563" y="2022475"/>
          <p14:tracePt t="6449" x="436563" y="2041525"/>
          <p14:tracePt t="6456" x="436563" y="2051050"/>
          <p14:tracePt t="6464" x="417513" y="2060575"/>
          <p14:tracePt t="6470" x="417513" y="2070100"/>
          <p14:tracePt t="6479" x="407988" y="2087563"/>
          <p14:tracePt t="6492" x="407988" y="2097088"/>
          <p14:tracePt t="6496" x="398463" y="2116138"/>
          <p14:tracePt t="6506" x="388938" y="2125663"/>
          <p14:tracePt t="6511" x="388938" y="2135188"/>
          <p14:tracePt t="6521" x="381000" y="2143125"/>
          <p14:tracePt t="6527" x="381000" y="2152650"/>
          <p14:tracePt t="6535" x="371475" y="2181225"/>
          <p14:tracePt t="6543" x="361950" y="2198688"/>
          <p14:tracePt t="6558" x="352425" y="2208213"/>
          <p14:tracePt t="6566" x="352425" y="2217738"/>
          <p14:tracePt t="6575" x="342900" y="2236788"/>
          <p14:tracePt t="6587" x="333375" y="2246313"/>
          <p14:tracePt t="6591" x="333375" y="2255838"/>
          <p14:tracePt t="6606" x="333375" y="2263775"/>
          <p14:tracePt t="6620" x="325438" y="2273300"/>
          <p14:tracePt t="6653" x="325438" y="2282825"/>
          <p14:tracePt t="6681" x="325438" y="2292350"/>
          <p14:tracePt t="6790" x="342900" y="2311400"/>
          <p14:tracePt t="6795" x="381000" y="2319338"/>
          <p14:tracePt t="6804" x="436563" y="2319338"/>
          <p14:tracePt t="6810" x="501650" y="2319338"/>
          <p14:tracePt t="6819" x="566738" y="2319338"/>
          <p14:tracePt t="6825" x="622300" y="2319338"/>
          <p14:tracePt t="6834" x="687388" y="2311400"/>
          <p14:tracePt t="6843" x="733425" y="2311400"/>
          <p14:tracePt t="6848" x="769938" y="2301875"/>
          <p14:tracePt t="6858" x="863600" y="2292350"/>
          <p14:tracePt t="6870" x="881063" y="2282825"/>
          <p14:tracePt t="6874" x="919163" y="2282825"/>
          <p14:tracePt t="6885" x="955675" y="2263775"/>
          <p14:tracePt t="6890" x="992188" y="2255838"/>
          <p14:tracePt t="6899" x="1030288" y="2255838"/>
          <p14:tracePt t="6904" x="1047750" y="2255838"/>
          <p14:tracePt t="6913" x="1085850" y="2246313"/>
          <p14:tracePt t="6921" x="1104900" y="2246313"/>
          <p14:tracePt t="6929" x="1131888" y="2246313"/>
          <p14:tracePt t="6935" x="1150938" y="2246313"/>
          <p14:tracePt t="6944" x="1168400" y="2227263"/>
          <p14:tracePt t="6953" x="1216025" y="2227263"/>
          <p14:tracePt t="6964" x="1225550" y="2227263"/>
          <p14:tracePt t="6967" x="1243013" y="2227263"/>
          <p14:tracePt t="6979" x="1252538" y="2227263"/>
          <p14:tracePt t="6982" x="1262063" y="2217738"/>
          <p14:tracePt t="6994" x="1298575" y="2217738"/>
          <p14:tracePt t="6999" x="1317625" y="2217738"/>
          <p14:tracePt t="7008" x="1344613" y="2208213"/>
          <p14:tracePt t="7015" x="1363663" y="2208213"/>
          <p14:tracePt t="7022" x="1401763" y="2208213"/>
          <p14:tracePt t="7030" x="1419225" y="2208213"/>
          <p14:tracePt t="7036" x="1457325" y="2208213"/>
          <p14:tracePt t="7044" x="1512888" y="2208213"/>
          <p14:tracePt t="7061" x="1530350" y="2208213"/>
          <p14:tracePt t="7063" x="1558925" y="2208213"/>
          <p14:tracePt t="7073" x="1568450" y="2208213"/>
          <p14:tracePt t="7077" x="1585913" y="2208213"/>
          <p14:tracePt t="7092" x="1604963" y="2208213"/>
          <p14:tracePt t="7103" x="1614488" y="2208213"/>
          <p14:tracePt t="7108" x="1624013" y="2208213"/>
          <p14:tracePt t="7117" x="1633538" y="2208213"/>
          <p14:tracePt t="7122" x="1643063" y="2208213"/>
          <p14:tracePt t="7131" x="1651000" y="2208213"/>
          <p14:tracePt t="7143" x="1660525" y="2208213"/>
          <p14:tracePt t="7145" x="1670050" y="2208213"/>
          <p14:tracePt t="7156" x="1689100" y="2217738"/>
          <p14:tracePt t="7168" x="1698625" y="2217738"/>
          <p14:tracePt t="7181" x="1706563" y="2217738"/>
          <p14:tracePt t="7196" x="1735138" y="2217738"/>
          <p14:tracePt t="7211" x="1754188" y="2227263"/>
          <p14:tracePt t="7219" x="1763713" y="2227263"/>
          <p14:tracePt t="7226" x="1771650" y="2227263"/>
          <p14:tracePt t="7234" x="1790700" y="2227263"/>
          <p14:tracePt t="7239" x="1809750" y="2227263"/>
          <p14:tracePt t="7249" x="1855788" y="2227263"/>
          <p14:tracePt t="7262" x="1865313" y="2227263"/>
          <p14:tracePt t="7266" x="1882775" y="2227263"/>
          <p14:tracePt t="7276" x="1901825" y="2227263"/>
          <p14:tracePt t="7280" x="1930400" y="2227263"/>
          <p14:tracePt t="7291" x="1966913" y="2246313"/>
          <p14:tracePt t="7296" x="1985963" y="2246313"/>
          <p14:tracePt t="7304" x="2003425" y="2246313"/>
          <p14:tracePt t="7311" x="2032000" y="2246313"/>
          <p14:tracePt t="7320" x="2060575" y="2246313"/>
          <p14:tracePt t="7328" x="2097088" y="2246313"/>
          <p14:tracePt t="7335" x="2152650" y="2255838"/>
          <p14:tracePt t="7344" x="2227263" y="2255838"/>
          <p14:tracePt t="7356" x="2263775" y="2263775"/>
          <p14:tracePt t="7359" x="2309813" y="2263775"/>
          <p14:tracePt t="7369" x="2328863" y="2263775"/>
          <p14:tracePt t="7374" x="2365375" y="2263775"/>
          <p14:tracePt t="7385" x="2403475" y="2263775"/>
          <p14:tracePt t="7391" x="2439988" y="2263775"/>
          <p14:tracePt t="7400" x="2459038" y="2263775"/>
          <p14:tracePt t="7407" x="2478088" y="2263775"/>
          <p14:tracePt t="7414" x="2514600" y="2263775"/>
          <p14:tracePt t="7420" x="2551113" y="2263775"/>
          <p14:tracePt t="7429" x="2570163" y="2263775"/>
          <p14:tracePt t="7438" x="2644775" y="2263775"/>
          <p14:tracePt t="7450" x="2700338" y="2263775"/>
          <p14:tracePt t="7453" x="2774950" y="2236788"/>
          <p14:tracePt t="7465" x="2820988" y="2217738"/>
          <p14:tracePt t="7471" x="2876550" y="2190750"/>
          <p14:tracePt t="7480" x="2932113" y="2152650"/>
          <p14:tracePt t="7487" x="2987675" y="2125663"/>
          <p14:tracePt t="7495" x="3033713" y="2087563"/>
          <p14:tracePt t="7501" x="3079750" y="2060575"/>
          <p14:tracePt t="7507" x="3144838" y="1995488"/>
          <p14:tracePt t="7515" x="3192463" y="1920875"/>
          <p14:tracePt t="7523" x="3238500" y="1855788"/>
          <p14:tracePt t="7532" x="3303588" y="1744663"/>
          <p14:tracePt t="7546" x="3349625" y="1643063"/>
          <p14:tracePt t="7559" x="3359150" y="1587500"/>
          <p14:tracePt t="7563" x="3376613" y="1549400"/>
          <p14:tracePt t="7573" x="3376613" y="1512888"/>
          <p14:tracePt t="7578" x="3376613" y="1493838"/>
          <p14:tracePt t="7588" x="3376613" y="1474788"/>
          <p14:tracePt t="7596" x="3376613" y="1447800"/>
          <p14:tracePt t="7603" x="3359150" y="1438275"/>
          <p14:tracePt t="7610" x="3359150" y="1419225"/>
          <p14:tracePt t="7616" x="3330575" y="1392238"/>
          <p14:tracePt t="7625" x="3313113" y="1354138"/>
          <p14:tracePt t="7632" x="3257550" y="1327150"/>
          <p14:tracePt t="7640" x="3079750" y="1233488"/>
          <p14:tracePt t="7653" x="2959100" y="1196975"/>
          <p14:tracePt t="7657" x="2820988" y="1150938"/>
          <p14:tracePt t="7668" x="2662238" y="1095375"/>
          <p14:tracePt t="7673" x="2524125" y="1057275"/>
          <p14:tracePt t="7682" x="2338388" y="1020763"/>
          <p14:tracePt t="7688" x="2162175" y="1001713"/>
          <p14:tracePt t="7697" x="1985963" y="984250"/>
          <p14:tracePt t="7702" x="1763713" y="965200"/>
          <p14:tracePt t="7711" x="1624013" y="965200"/>
          <p14:tracePt t="7720" x="1447800" y="974725"/>
          <p14:tracePt t="7727" x="1271588" y="974725"/>
          <p14:tracePt t="7736" x="927100" y="1049338"/>
          <p14:tracePt t="7748" x="769938" y="1066800"/>
          <p14:tracePt t="7750" x="677863" y="1085850"/>
          <p14:tracePt t="7762" x="574675" y="1131888"/>
          <p14:tracePt t="7766" x="501650" y="1160463"/>
          <p14:tracePt t="7777" x="446088" y="1206500"/>
          <p14:tracePt t="7783" x="388938" y="1233488"/>
          <p14:tracePt t="7791" x="371475" y="1252538"/>
          <p14:tracePt t="7798" x="333375" y="1281113"/>
          <p14:tracePt t="7805" x="306388" y="1317625"/>
          <p14:tracePt t="7814" x="268288" y="1354138"/>
          <p14:tracePt t="7820" x="250825" y="1382713"/>
          <p14:tracePt t="7832" x="212725" y="1457325"/>
          <p14:tracePt t="7841" x="204788" y="1474788"/>
          <p14:tracePt t="7844" x="204788" y="1512888"/>
          <p14:tracePt t="7856" x="204788" y="1549400"/>
          <p14:tracePt t="7862" x="204788" y="1587500"/>
          <p14:tracePt t="7871" x="204788" y="1652588"/>
          <p14:tracePt t="7878" x="204788" y="1763713"/>
          <p14:tracePt t="7886" x="212725" y="1819275"/>
          <p14:tracePt t="7894" x="222250" y="1930400"/>
          <p14:tracePt t="7900" x="241300" y="2022475"/>
          <p14:tracePt t="7908" x="260350" y="2097088"/>
          <p14:tracePt t="7914" x="287338" y="2152650"/>
          <p14:tracePt t="7925" x="325438" y="2282825"/>
          <p14:tracePt t="7936" x="352425" y="2338388"/>
          <p14:tracePt t="7940" x="388938" y="2376488"/>
          <p14:tracePt t="7952" x="407988" y="2393950"/>
          <p14:tracePt t="7954" x="473075" y="2459038"/>
          <p14:tracePt t="7965" x="557213" y="2505075"/>
          <p14:tracePt t="7973" x="723900" y="2608263"/>
          <p14:tracePt t="7981" x="909638" y="2681288"/>
          <p14:tracePt t="7987" x="1112838" y="2755900"/>
          <p14:tracePt t="7995" x="1289050" y="2794000"/>
          <p14:tracePt t="8003" x="1447800" y="2830513"/>
          <p14:tracePt t="8010" x="1604963" y="2830513"/>
          <p14:tracePt t="8019" x="1882775" y="2811463"/>
          <p14:tracePt t="8031" x="1995488" y="2774950"/>
          <p14:tracePt t="8033" x="2068513" y="2755900"/>
          <p14:tracePt t="8044" x="2124075" y="2746375"/>
          <p14:tracePt t="8049" x="2162175" y="2719388"/>
          <p14:tracePt t="8060" x="2181225" y="2709863"/>
          <p14:tracePt t="8066" x="2189163" y="2700338"/>
          <p14:tracePt t="8074" x="2208213" y="2690813"/>
          <p14:tracePt t="8154" x="2097088" y="2728913"/>
          <p14:tracePt t="8161" x="1976438" y="2765425"/>
          <p14:tracePt t="8169" x="1865313" y="2794000"/>
          <p14:tracePt t="8176" x="1725613" y="2830513"/>
          <p14:tracePt t="8183" x="1651000" y="2857500"/>
          <p14:tracePt t="8193" x="1438275" y="2922588"/>
          <p14:tracePt t="8208" x="1225550" y="2978150"/>
          <p14:tracePt t="8219" x="1150938" y="2987675"/>
          <p14:tracePt t="8223" x="1057275" y="3025775"/>
          <p14:tracePt t="8234" x="1001713" y="3025775"/>
          <p14:tracePt t="8240" x="955675" y="3043238"/>
          <p14:tracePt t="8247" x="927100" y="3062288"/>
          <p14:tracePt t="8253" x="890588" y="3071813"/>
          <p14:tracePt t="8262" x="881063" y="3081338"/>
          <p14:tracePt t="8270" x="863600" y="3090863"/>
          <p14:tracePt t="8277" x="854075" y="3098800"/>
          <p14:tracePt t="8357" x="863600" y="3108325"/>
          <p14:tracePt t="8364" x="1085850" y="3163888"/>
          <p14:tracePt t="8372" x="1271588" y="3201988"/>
          <p14:tracePt t="8379" x="1447800" y="3238500"/>
          <p14:tracePt t="8387" x="1585913" y="3238500"/>
          <p14:tracePt t="8396" x="1920875" y="3257550"/>
          <p14:tracePt t="8408" x="2078038" y="3267075"/>
          <p14:tracePt t="8411" x="2189163" y="3267075"/>
          <p14:tracePt t="8422" x="2300288" y="3267075"/>
          <p14:tracePt t="8427" x="2393950" y="3267075"/>
          <p14:tracePt t="8438" x="2459038" y="3267075"/>
          <p14:tracePt t="8442" x="2551113" y="3267075"/>
          <p14:tracePt t="8451" x="2598738" y="3267075"/>
          <p14:tracePt t="8457" x="2671763" y="3267075"/>
          <p14:tracePt t="8466" x="2736850" y="3267075"/>
          <p14:tracePt t="8475" x="2774950" y="3267075"/>
          <p14:tracePt t="8480" x="2811463" y="3284538"/>
          <p14:tracePt t="8490" x="2838450" y="3284538"/>
          <p14:tracePt t="8923" x="2959100" y="3332163"/>
          <p14:tracePt t="8930" x="3098800" y="3378200"/>
          <p14:tracePt t="8937" x="3265488" y="3414713"/>
          <p14:tracePt t="8944" x="3405188" y="3489325"/>
          <p14:tracePt t="8954" x="3544888" y="3544888"/>
          <p14:tracePt t="8962" x="3776663" y="3609975"/>
          <p14:tracePt t="8977" x="4073525" y="3656013"/>
          <p14:tracePt t="8988" x="4213225" y="3675063"/>
          <p14:tracePt t="8992" x="4370388" y="3694113"/>
          <p14:tracePt t="9003" x="4481513" y="3711575"/>
          <p14:tracePt t="9008" x="4621213" y="3711575"/>
          <p14:tracePt t="9017" x="4778375" y="3730625"/>
          <p14:tracePt t="9020" x="5000625" y="3721100"/>
          <p14:tracePt t="9026" x="5140325" y="3730625"/>
          <p14:tracePt t="9038" x="5297488" y="3721100"/>
          <p14:tracePt t="9045" x="5408613" y="3702050"/>
          <p14:tracePt t="9056" x="5678488" y="3665538"/>
          <p14:tracePt t="9070" x="5891213" y="3619500"/>
          <p14:tracePt t="9083" x="5965825" y="3590925"/>
          <p14:tracePt t="9086" x="6049963" y="3544888"/>
          <p14:tracePt t="9096" x="6124575" y="3508375"/>
          <p14:tracePt t="9102" x="6180138" y="3479800"/>
          <p14:tracePt t="9111" x="6197600" y="3443288"/>
          <p14:tracePt t="9117" x="6235700" y="3424238"/>
          <p14:tracePt t="9127" x="6291263" y="3378200"/>
          <p14:tracePt t="9133" x="6318250" y="3359150"/>
          <p14:tracePt t="9140" x="6346825" y="3322638"/>
          <p14:tracePt t="9149" x="6392863" y="3276600"/>
          <p14:tracePt t="9155" x="6421438" y="3257550"/>
          <p14:tracePt t="9165" x="6484938" y="3173413"/>
          <p14:tracePt t="9180" x="6523038" y="3117850"/>
          <p14:tracePt t="9191" x="6559550" y="3090863"/>
          <p14:tracePt t="9194" x="6559550" y="3071813"/>
          <p14:tracePt t="9205" x="6588125" y="3035300"/>
          <p14:tracePt t="9211" x="6588125" y="3025775"/>
          <p14:tracePt t="9220" x="6597650" y="2997200"/>
          <p14:tracePt t="9227" x="6597650" y="2987675"/>
          <p14:tracePt t="9236" x="6597650" y="2978150"/>
          <p14:tracePt t="9242" x="6605588" y="2970213"/>
          <p14:tracePt t="9249" x="6605588" y="2960688"/>
          <p14:tracePt t="9257" x="6605588" y="2951163"/>
          <p14:tracePt t="9259" x="6605588" y="2932113"/>
          <p14:tracePt t="9271" x="6605588" y="2914650"/>
          <p14:tracePt t="9274" x="6597650" y="2905125"/>
          <p14:tracePt t="9286" x="6597650" y="2895600"/>
          <p14:tracePt t="9291" x="6588125" y="2867025"/>
          <p14:tracePt t="9300" x="6569075" y="2849563"/>
          <p14:tracePt t="9305" x="6532563" y="2811463"/>
          <p14:tracePt t="9315" x="6532563" y="2801938"/>
          <p14:tracePt t="9320" x="6503988" y="2774950"/>
          <p14:tracePt t="9329" x="6467475" y="2736850"/>
          <p14:tracePt t="9336" x="6411913" y="2709863"/>
          <p14:tracePt t="9344" x="6356350" y="2681288"/>
          <p14:tracePt t="9353" x="6262688" y="2635250"/>
          <p14:tracePt t="9365" x="6207125" y="2635250"/>
          <p14:tracePt t="9369" x="6161088" y="2608263"/>
          <p14:tracePt t="9379" x="6124575" y="2579688"/>
          <p14:tracePt t="9383" x="6067425" y="2570163"/>
          <p14:tracePt t="9394" x="6011863" y="2543175"/>
          <p14:tracePt t="9400" x="5965825" y="2524125"/>
          <p14:tracePt t="9408" x="5891213" y="2497138"/>
          <p14:tracePt t="9415" x="5789613" y="2468563"/>
          <p14:tracePt t="9423" x="5715000" y="2432050"/>
          <p14:tracePt t="9431" x="5622925" y="2403475"/>
          <p14:tracePt t="9438" x="5456238" y="2366963"/>
          <p14:tracePt t="9446" x="5094288" y="2292350"/>
          <p14:tracePt t="9459" x="4918075" y="2292350"/>
          <p14:tracePt t="9463" x="4768850" y="2292350"/>
          <p14:tracePt t="9473" x="4583113" y="2319338"/>
          <p14:tracePt t="9478" x="4389438" y="2319338"/>
          <p14:tracePt t="9488" x="4221163" y="2357438"/>
          <p14:tracePt t="9494" x="4092575" y="2376488"/>
          <p14:tracePt t="9503" x="3971925" y="2413000"/>
          <p14:tracePt t="9508" x="3878263" y="2439988"/>
          <p14:tracePt t="9518" x="3776663" y="2487613"/>
          <p14:tracePt t="9526" x="3721100" y="2514600"/>
          <p14:tracePt t="9532" x="3646488" y="2552700"/>
          <p14:tracePt t="9541" x="3554413" y="2616200"/>
          <p14:tracePt t="9553" x="3516313" y="2635250"/>
          <p14:tracePt t="9557" x="3479800" y="2681288"/>
          <p14:tracePt t="9569" x="3414713" y="2755900"/>
          <p14:tracePt t="9573" x="3368675" y="2840038"/>
          <p14:tracePt t="9583" x="3340100" y="2876550"/>
          <p14:tracePt t="9589" x="3330575" y="2922588"/>
          <p14:tracePt t="9597" x="3303588" y="2960688"/>
          <p14:tracePt t="9604" x="3275013" y="2997200"/>
          <p14:tracePt t="9612" x="3265488" y="3035300"/>
          <p14:tracePt t="9620" x="3265488" y="3043238"/>
          <p14:tracePt t="9627" x="3257550" y="3081338"/>
          <p14:tracePt t="9636" x="3248025" y="3090863"/>
          <p14:tracePt t="9636" x="3248025" y="3098800"/>
          <p14:tracePt t="9648" x="3248025" y="3108325"/>
          <p14:tracePt t="9667" x="3248025" y="3117850"/>
          <p14:tracePt t="9698" x="3257550" y="3127375"/>
          <p14:tracePt t="9706" x="3275013" y="3136900"/>
          <p14:tracePt t="9715" x="3313113" y="3146425"/>
          <p14:tracePt t="9720" x="3368675" y="3163888"/>
          <p14:tracePt t="9729" x="3627438" y="3219450"/>
          <p14:tracePt t="9745" x="3897313" y="3257550"/>
          <p14:tracePt t="9757" x="4100513" y="3332163"/>
          <p14:tracePt t="9762" x="4259263" y="3368675"/>
          <p14:tracePt t="9771" x="4397375" y="3405188"/>
          <p14:tracePt t="9776" x="4518025" y="3433763"/>
          <p14:tracePt t="9786" x="4611688" y="3470275"/>
          <p14:tracePt t="9792" x="4667250" y="3479800"/>
          <p14:tracePt t="9801" x="4741863" y="3498850"/>
          <p14:tracePt t="9807" x="4787900" y="3508375"/>
          <p14:tracePt t="9815" x="4824413" y="3517900"/>
          <p14:tracePt t="9825" x="4899025" y="3517900"/>
          <p14:tracePt t="9840" x="4954588" y="3517900"/>
          <p14:tracePt t="9852" x="4991100" y="3517900"/>
          <p14:tracePt t="9855" x="5000625" y="3517900"/>
          <p14:tracePt t="9866" x="5010150" y="3517900"/>
          <p14:tracePt t="9873" x="5029200" y="3508375"/>
          <p14:tracePt t="9880" x="5038725" y="3508375"/>
          <p14:tracePt t="9887" x="5048250" y="3508375"/>
          <p14:tracePt t="9896" x="5056188" y="3508375"/>
          <p14:tracePt t="9902" x="5065713" y="3498850"/>
          <p14:tracePt t="10326" x="4983163" y="3414713"/>
          <p14:tracePt t="10336" x="4833938" y="3332163"/>
          <p14:tracePt t="10342" x="4694238" y="3238500"/>
          <p14:tracePt t="10351" x="4592638" y="3192463"/>
          <p14:tracePt t="10358" x="4500563" y="3136900"/>
          <p14:tracePt t="10367" x="4379913" y="3071813"/>
          <p14:tracePt t="10374" x="4213225" y="3016250"/>
          <p14:tracePt t="10380" x="4073525" y="2960688"/>
          <p14:tracePt t="10390" x="3914775" y="2932113"/>
          <p14:tracePt t="10395" x="3776663" y="2895600"/>
          <p14:tracePt t="10406" x="3525838" y="2857500"/>
          <p14:tracePt t="10417" x="3368675" y="2857500"/>
          <p14:tracePt t="10421" x="3257550" y="2857500"/>
          <p14:tracePt t="10432" x="3144838" y="2857500"/>
          <p14:tracePt t="10436" x="3052763" y="2867025"/>
          <p14:tracePt t="10446" x="2978150" y="2876550"/>
          <p14:tracePt t="10453" x="2932113" y="2895600"/>
          <p14:tracePt t="10460" x="2847975" y="2922588"/>
          <p14:tracePt t="10468" x="2755900" y="2960688"/>
          <p14:tracePt t="10476" x="2681288" y="3006725"/>
          <p14:tracePt t="10484" x="2486025" y="3052763"/>
          <p14:tracePt t="10500" x="2365375" y="3062288"/>
          <p14:tracePt t="10511" x="2319338" y="3062288"/>
          <p14:tracePt t="10515" x="2263775" y="3062288"/>
          <p14:tracePt t="10526" x="2244725" y="3062288"/>
          <p14:tracePt t="10531" x="2208213" y="3062288"/>
          <p14:tracePt t="10540" x="2171700" y="3062288"/>
          <p14:tracePt t="10546" x="2152650" y="3062288"/>
          <p14:tracePt t="10555" x="2116138" y="3062288"/>
          <p14:tracePt t="10563" x="2097088" y="3062288"/>
          <p14:tracePt t="10569" x="2051050" y="3062288"/>
          <p14:tracePt t="10578" x="1901825" y="3081338"/>
          <p14:tracePt t="10594" x="1781175" y="3090863"/>
          <p14:tracePt t="10605" x="1716088" y="3090863"/>
          <p14:tracePt t="10609" x="1679575" y="3090863"/>
          <p14:tracePt t="10619" x="1614488" y="3090863"/>
          <p14:tracePt t="10624" x="1577975" y="3071813"/>
          <p14:tracePt t="10635" x="1539875" y="3071813"/>
          <p14:tracePt t="10641" x="1503363" y="3071813"/>
          <p14:tracePt t="10650" x="1447800" y="3062288"/>
          <p14:tracePt t="10657" x="1419225" y="3052763"/>
          <p14:tracePt t="10664" x="1382713" y="3035300"/>
          <p14:tracePt t="10674" x="1281113" y="3025775"/>
          <p14:tracePt t="10685" x="1243013" y="3016250"/>
          <p14:tracePt t="10688" x="1187450" y="2997200"/>
          <p14:tracePt t="10700" x="1150938" y="2987675"/>
          <p14:tracePt t="10705" x="1112838" y="2978150"/>
          <p14:tracePt t="10715" x="1076325" y="2960688"/>
          <p14:tracePt t="10721" x="1039813" y="2951163"/>
          <p14:tracePt t="10729" x="1020763" y="2941638"/>
          <p14:tracePt t="10736" x="992188" y="2922588"/>
          <p14:tracePt t="10743" x="984250" y="2922588"/>
          <p14:tracePt t="10750" x="965200" y="2922588"/>
          <p14:tracePt t="10758" x="946150" y="2914650"/>
          <p14:tracePt t="10779" x="936625" y="2914650"/>
          <p14:tracePt t="10860" x="1001713" y="2922588"/>
          <p14:tracePt t="10874" x="1076325" y="2941638"/>
          <p14:tracePt t="10875" x="1160463" y="2941638"/>
          <p14:tracePt t="10889" x="1216025" y="2941638"/>
          <p14:tracePt t="10894" x="1281113" y="2951163"/>
          <p14:tracePt t="10903" x="1354138" y="2970213"/>
          <p14:tracePt t="10908" x="1428750" y="2987675"/>
          <p14:tracePt t="10916" x="1503363" y="3016250"/>
          <p14:tracePt t="10924" x="1595438" y="3043238"/>
          <p14:tracePt t="10933" x="1716088" y="3062288"/>
          <p14:tracePt t="10939" x="1809750" y="3090863"/>
          <p14:tracePt t="10947" x="1920875" y="3108325"/>
          <p14:tracePt t="10957" x="2051050" y="3127375"/>
          <p14:tracePt t="10970" x="2097088" y="3136900"/>
          <p14:tracePt t="10971" x="2143125" y="3136900"/>
          <p14:tracePt t="10983" x="2181225" y="3136900"/>
          <p14:tracePt t="10987" x="2208213" y="3146425"/>
          <p14:tracePt t="10997" x="2254250" y="3146425"/>
          <p14:tracePt t="11002" x="2292350" y="3146425"/>
          <p14:tracePt t="11012" x="2328863" y="3146425"/>
          <p14:tracePt t="11018" x="2365375" y="3146425"/>
          <p14:tracePt t="11026" x="2384425" y="3146425"/>
          <p14:tracePt t="11034" x="2420938" y="3136900"/>
          <p14:tracePt t="11041" x="2459038" y="3136900"/>
          <p14:tracePt t="11049" x="2478088" y="3136900"/>
          <p14:tracePt t="11057" x="2533650" y="3117850"/>
          <p14:tracePt t="11063" x="2589213" y="3108325"/>
          <p14:tracePt t="11077" x="2606675" y="3108325"/>
          <p14:tracePt t="11081" x="2635250" y="3108325"/>
          <p14:tracePt t="11092" x="2671763" y="3098800"/>
          <p14:tracePt t="11107" x="2690813" y="3098800"/>
          <p14:tracePt t="11112" x="2700338" y="3098800"/>
          <p14:tracePt t="11120" x="2709863" y="3098800"/>
          <p14:tracePt t="11126" x="2719388" y="3098800"/>
          <p14:tracePt t="11135" x="2727325" y="3098800"/>
          <p14:tracePt t="11150" x="2736850" y="3098800"/>
          <p14:tracePt t="11158" x="2755900" y="3090863"/>
          <p14:tracePt t="11172" x="2765425" y="3090863"/>
          <p14:tracePt t="11186" x="2774950" y="3090863"/>
          <p14:tracePt t="11191" x="2782888" y="3090863"/>
          <p14:tracePt t="11206" x="2792413" y="3090863"/>
          <p14:tracePt t="11222" x="2801938" y="3090863"/>
          <p14:tracePt t="11251" x="2811463" y="3090863"/>
          <p14:tracePt t="11266" x="2820988" y="3090863"/>
          <p14:tracePt t="11295" x="2830513" y="3090863"/>
          <p14:tracePt t="11360" x="2838450" y="3090863"/>
          <p14:tracePt t="11389" x="2847975" y="3090863"/>
          <p14:tracePt t="11394" x="2857500" y="3090863"/>
          <p14:tracePt t="11409" x="2867025" y="3081338"/>
          <p14:tracePt t="11442" x="2876550" y="3081338"/>
          <p14:tracePt t="12101" x="2867025" y="3081338"/>
          <p14:tracePt t="12128" x="2857500" y="3081338"/>
          <p14:tracePt t="12134" x="2847975" y="3081338"/>
          <p14:tracePt t="12149" x="2838450" y="3081338"/>
          <p14:tracePt t="12181" x="2830513" y="3071813"/>
          <p14:tracePt t="12186" x="2820988" y="3071813"/>
          <p14:tracePt t="12208" x="2811463" y="3071813"/>
          <p14:tracePt t="12223" x="2801938" y="3071813"/>
          <p14:tracePt t="12243" x="2792413" y="3071813"/>
          <p14:tracePt t="12252" x="2782888" y="3071813"/>
          <p14:tracePt t="12266" x="2782888" y="3062288"/>
          <p14:tracePt t="12275" x="2774950" y="3062288"/>
          <p14:tracePt t="12291" x="2765425" y="3062288"/>
          <p14:tracePt t="12322" x="2746375" y="3052763"/>
          <p14:tracePt t="12348" x="2736850" y="3052763"/>
          <p14:tracePt t="12354" x="2727325" y="3043238"/>
          <p14:tracePt t="12369" x="2719388" y="3043238"/>
          <p14:tracePt t="12382" x="2709863" y="3025775"/>
          <p14:tracePt t="12386" x="2700338" y="3025775"/>
          <p14:tracePt t="12416" x="2690813" y="3025775"/>
          <p14:tracePt t="12441" x="2690813" y="3016250"/>
          <p14:tracePt t="12464" x="2681288" y="3006725"/>
          <p14:tracePt t="12478" x="2671763" y="3006725"/>
          <p14:tracePt t="12492" x="2662238" y="2997200"/>
          <p14:tracePt t="12511" x="2654300" y="2997200"/>
          <p14:tracePt t="12525" x="2644775" y="2997200"/>
          <p14:tracePt t="12542" x="2644775" y="2987675"/>
          <p14:tracePt t="12564" x="2635250" y="2987675"/>
          <p14:tracePt t="12572" x="2616200" y="2987675"/>
          <p14:tracePt t="12585" x="2616200" y="2978150"/>
          <p14:tracePt t="12601" x="2616200" y="2970213"/>
          <p14:tracePt t="12606" x="2598738" y="2970213"/>
          <p14:tracePt t="12615" x="2598738" y="2960688"/>
          <p14:tracePt t="12621" x="2589213" y="2951163"/>
          <p14:tracePt t="12630" x="2579688" y="2941638"/>
          <p14:tracePt t="12637" x="2579688" y="2932113"/>
          <p14:tracePt t="12643" x="2570163" y="2922588"/>
          <p14:tracePt t="12651" x="2560638" y="2914650"/>
          <p14:tracePt t="12658" x="2551113" y="2914650"/>
          <p14:tracePt t="12668" x="2541588" y="2895600"/>
          <p14:tracePt t="12684" x="2524125" y="2876550"/>
          <p14:tracePt t="12695" x="2514600" y="2867025"/>
          <p14:tracePt t="12698" x="2514600" y="2857500"/>
          <p14:tracePt t="12708" x="2495550" y="2840038"/>
          <p14:tracePt t="12724" x="2486025" y="2830513"/>
          <p14:tracePt t="12729" x="2478088" y="2830513"/>
          <p14:tracePt t="12738" x="2468563" y="2801938"/>
          <p14:tracePt t="12746" x="2459038" y="2794000"/>
          <p14:tracePt t="12752" x="2459038" y="2784475"/>
          <p14:tracePt t="12762" x="2420938" y="2755900"/>
          <p14:tracePt t="12779" x="2393950" y="2728913"/>
          <p14:tracePt t="12792" x="2384425" y="2700338"/>
          <p14:tracePt t="12803" x="2357438" y="2700338"/>
          <p14:tracePt t="12808" x="2357438" y="2681288"/>
          <p14:tracePt t="12817" x="2338388" y="2673350"/>
          <p14:tracePt t="12825" x="2338388" y="2663825"/>
          <p14:tracePt t="12833" x="2328863" y="2663825"/>
          <p14:tracePt t="12839" x="2319338" y="2654300"/>
          <p14:tracePt t="12847" x="2309813" y="2644775"/>
          <p14:tracePt t="12856" x="2300288" y="2635250"/>
          <p14:tracePt t="12871" x="2282825" y="2625725"/>
          <p14:tracePt t="12873" x="2273300" y="2616200"/>
          <p14:tracePt t="12883" x="2244725" y="2598738"/>
          <p14:tracePt t="12890" x="2236788" y="2579688"/>
          <p14:tracePt t="12898" x="2217738" y="2570163"/>
          <p14:tracePt t="12903" x="2208213" y="2560638"/>
          <p14:tracePt t="12912" x="2189163" y="2533650"/>
          <p14:tracePt t="12918" x="2171700" y="2533650"/>
          <p14:tracePt t="12927" x="2162175" y="2514600"/>
          <p14:tracePt t="12934" x="2152650" y="2514600"/>
          <p14:tracePt t="12941" x="2143125" y="2497138"/>
          <p14:tracePt t="12951" x="2133600" y="2487613"/>
          <p14:tracePt t="12965" x="2124075" y="2478088"/>
          <p14:tracePt t="12977" x="2116138" y="2468563"/>
          <p14:tracePt t="12982" x="2106613" y="2468563"/>
          <p14:tracePt t="12992" x="2106613" y="2459038"/>
          <p14:tracePt t="12997" x="2097088" y="2459038"/>
          <p14:tracePt t="13013" x="2087563" y="2449513"/>
          <p14:tracePt t="13044" x="2087563" y="2439988"/>
          <p14:tracePt t="13558" x="2060575" y="2439988"/>
          <p14:tracePt t="13564" x="2032000" y="2439988"/>
          <p14:tracePt t="13572" x="1995488" y="2439988"/>
          <p14:tracePt t="13580" x="1957388" y="2439988"/>
          <p14:tracePt t="13587" x="1911350" y="2439988"/>
          <p14:tracePt t="13594" x="1874838" y="2439988"/>
          <p14:tracePt t="13601" x="1819275" y="2439988"/>
          <p14:tracePt t="13611" x="1725613" y="2439988"/>
          <p14:tracePt t="13623" x="1670050" y="2439988"/>
          <p14:tracePt t="13627" x="1624013" y="2422525"/>
          <p14:tracePt t="13638" x="1595438" y="2413000"/>
          <p14:tracePt t="13641" x="1577975" y="2413000"/>
          <p14:tracePt t="13652" x="1558925" y="2413000"/>
          <p14:tracePt t="13656" x="1530350" y="2403475"/>
          <p14:tracePt t="13667" x="1512888" y="2393950"/>
          <p14:tracePt t="13674" x="1503363" y="2393950"/>
          <p14:tracePt t="13681" x="1493838" y="2393950"/>
          <p14:tracePt t="13690" x="1484313" y="2393950"/>
          <p14:tracePt t="13696" x="1474788" y="2393950"/>
          <p14:tracePt t="13705" x="1465263" y="2376488"/>
          <p14:tracePt t="13732" x="1457325" y="2366963"/>
          <p14:tracePt t="13746" x="1438275" y="2366963"/>
          <p14:tracePt t="13760" x="1428750" y="2366963"/>
          <p14:tracePt t="13784" x="1419225" y="2366963"/>
          <p14:tracePt t="13789" x="1419225" y="2357438"/>
          <p14:tracePt t="13799" x="1409700" y="2347913"/>
          <p14:tracePt t="13816" x="1392238" y="2338388"/>
          <p14:tracePt t="13826" x="1382713" y="2328863"/>
          <p14:tracePt t="13832" x="1363663" y="2319338"/>
          <p14:tracePt t="13841" x="1354138" y="2311400"/>
          <p14:tracePt t="13846" x="1336675" y="2292350"/>
          <p14:tracePt t="13855" x="1308100" y="2292350"/>
          <p14:tracePt t="13861" x="1289050" y="2263775"/>
          <p14:tracePt t="13869" x="1262063" y="2255838"/>
          <p14:tracePt t="13878" x="1243013" y="2246313"/>
          <p14:tracePt t="13884" x="1233488" y="2236788"/>
          <p14:tracePt t="13895" x="1206500" y="2227263"/>
          <p14:tracePt t="13906" x="1177925" y="2227263"/>
          <p14:tracePt t="13920" x="1168400" y="2227263"/>
          <p14:tracePt t="13924" x="1150938" y="2227263"/>
          <p14:tracePt t="13941" x="1131888" y="2227263"/>
          <p14:tracePt t="13949" x="1122363" y="2227263"/>
          <p14:tracePt t="13956" x="1112838" y="2227263"/>
          <p14:tracePt t="13964" x="1104900" y="2227263"/>
          <p14:tracePt t="13972" x="1095375" y="2227263"/>
          <p14:tracePt t="13979" x="1085850" y="2227263"/>
          <p14:tracePt t="13988" x="1076325" y="2227263"/>
          <p14:tracePt t="14015" x="1066800" y="2227263"/>
          <p14:tracePt t="14176" x="1131888" y="2273300"/>
          <p14:tracePt t="14182" x="1177925" y="2292350"/>
          <p14:tracePt t="14192" x="1252538" y="2328863"/>
          <p14:tracePt t="14203" x="1281113" y="2338388"/>
          <p14:tracePt t="14208" x="1327150" y="2338388"/>
          <p14:tracePt t="14219" x="1363663" y="2366963"/>
          <p14:tracePt t="14222" x="1419225" y="2366963"/>
          <p14:tracePt t="14232" x="1465263" y="2376488"/>
          <p14:tracePt t="14236" x="1522413" y="2384425"/>
          <p14:tracePt t="14247" x="1568450" y="2384425"/>
          <p14:tracePt t="14253" x="1633538" y="2403475"/>
          <p14:tracePt t="14263" x="1689100" y="2413000"/>
          <p14:tracePt t="14269" x="1725613" y="2413000"/>
          <p14:tracePt t="14277" x="1771650" y="2413000"/>
          <p14:tracePt t="14285" x="1865313" y="2422525"/>
          <p14:tracePt t="14298" x="1892300" y="2422525"/>
          <p14:tracePt t="14302" x="1930400" y="2422525"/>
          <p14:tracePt t="14312" x="1966913" y="2422525"/>
          <p14:tracePt t="14316" x="2003425" y="2422525"/>
          <p14:tracePt t="14327" x="2068513" y="2422525"/>
          <p14:tracePt t="14332" x="2106613" y="2413000"/>
          <p14:tracePt t="14341" x="2181225" y="2393950"/>
          <p14:tracePt t="14347" x="2208213" y="2384425"/>
          <p14:tracePt t="14355" x="2282825" y="2376488"/>
          <p14:tracePt t="14361" x="2328863" y="2357438"/>
          <p14:tracePt t="14370" x="2365375" y="2347913"/>
          <p14:tracePt t="14377" x="2420938" y="2347913"/>
          <p14:tracePt t="14386" x="2439988" y="2319338"/>
          <p14:tracePt t="14394" x="2514600" y="2301875"/>
          <p14:tracePt t="14406" x="2541588" y="2273300"/>
          <p14:tracePt t="14410" x="2560638" y="2263775"/>
          <p14:tracePt t="14422" x="2570163" y="2255838"/>
          <p14:tracePt t="14427" x="2598738" y="2236788"/>
          <p14:tracePt t="14436" x="2616200" y="2217738"/>
          <p14:tracePt t="14443" x="2625725" y="2208213"/>
          <p14:tracePt t="14450" x="2644775" y="2190750"/>
          <p14:tracePt t="14458" x="2644775" y="2181225"/>
          <p14:tracePt t="14465" x="2671763" y="2171700"/>
          <p14:tracePt t="14474" x="2671763" y="2152650"/>
          <p14:tracePt t="14479" x="2681288" y="2135188"/>
          <p14:tracePt t="14485" x="2690813" y="2116138"/>
          <p14:tracePt t="14487" x="2690813" y="2106613"/>
          <p14:tracePt t="14501" x="2690813" y="2097088"/>
          <p14:tracePt t="14505" x="2690813" y="2087563"/>
          <p14:tracePt t="14520" x="2690813" y="2070100"/>
          <p14:tracePt t="14529" x="2690813" y="2060575"/>
          <p14:tracePt t="14535" x="2690813" y="2051050"/>
          <p14:tracePt t="14544" x="2690813" y="2032000"/>
          <p14:tracePt t="14560" x="2681288" y="1995488"/>
          <p14:tracePt t="14567" x="2671763" y="1985963"/>
          <p14:tracePt t="14573" x="2671763" y="1966913"/>
          <p14:tracePt t="14584" x="2654300" y="1920875"/>
          <p14:tracePt t="14595" x="2644775" y="1893888"/>
          <p14:tracePt t="14600" x="2635250" y="1874838"/>
          <p14:tracePt t="14610" x="2625725" y="1865313"/>
          <p14:tracePt t="14614" x="2598738" y="1846263"/>
          <p14:tracePt t="14624" x="2598738" y="1819275"/>
          <p14:tracePt t="14630" x="2579688" y="1819275"/>
          <p14:tracePt t="14639" x="2570163" y="1781175"/>
          <p14:tracePt t="14646" x="2560638" y="1773238"/>
          <p14:tracePt t="14653" x="2533650" y="1754188"/>
          <p14:tracePt t="14661" x="2524125" y="1735138"/>
          <p14:tracePt t="14669" x="2514600" y="1725613"/>
          <p14:tracePt t="14677" x="2468563" y="1689100"/>
          <p14:tracePt t="14692" x="2420938" y="1652588"/>
          <p14:tracePt t="14705" x="2403475" y="1643063"/>
          <p14:tracePt t="14709" x="2393950" y="1614488"/>
          <p14:tracePt t="14719" x="2365375" y="1604963"/>
          <p14:tracePt t="14724" x="2347913" y="1595438"/>
          <p14:tracePt t="14733" x="2338388" y="1595438"/>
          <p14:tracePt t="14739" x="2328863" y="1577975"/>
          <p14:tracePt t="14747" x="2319338" y="1577975"/>
          <p14:tracePt t="14755" x="2309813" y="1577975"/>
          <p14:tracePt t="14762" x="2300288" y="1568450"/>
          <p14:tracePt t="14770" x="2292350" y="1558925"/>
          <p14:tracePt t="14778" x="2282825" y="1558925"/>
          <p14:tracePt t="14788" x="2254250" y="1539875"/>
          <p14:tracePt t="14798" x="2244725" y="1539875"/>
          <p14:tracePt t="14802" x="2227263" y="1522413"/>
          <p14:tracePt t="14813" x="2208213" y="1512888"/>
          <p14:tracePt t="14818" x="2181225" y="1512888"/>
          <p14:tracePt t="14827" x="2162175" y="1512888"/>
          <p14:tracePt t="14835" x="2143125" y="1503363"/>
          <p14:tracePt t="14841" x="2106613" y="1493838"/>
          <p14:tracePt t="14849" x="2078038" y="1493838"/>
          <p14:tracePt t="14855" x="2041525" y="1474788"/>
          <p14:tracePt t="14864" x="2003425" y="1466850"/>
          <p14:tracePt t="14871" x="1976438" y="1457325"/>
          <p14:tracePt t="14882" x="1901825" y="1428750"/>
          <p14:tracePt t="14897" x="1836738" y="1419225"/>
          <p14:tracePt t="14907" x="1800225" y="1401763"/>
          <p14:tracePt t="14911" x="1781175" y="1401763"/>
          <p14:tracePt t="14920" x="1763713" y="1392238"/>
          <p14:tracePt t="14928" x="1725613" y="1382713"/>
          <p14:tracePt t="14937" x="1698625" y="1382713"/>
          <p14:tracePt t="14944" x="1670050" y="1382713"/>
          <p14:tracePt t="14952" x="1643063" y="1373188"/>
          <p14:tracePt t="14959" x="1604963" y="1373188"/>
          <p14:tracePt t="14965" x="1585913" y="1373188"/>
          <p14:tracePt t="14974" x="1530350" y="1354138"/>
          <p14:tracePt t="14987" x="1493838" y="1354138"/>
          <p14:tracePt t="14990" x="1484313" y="1354138"/>
          <p14:tracePt t="15002" x="1438275" y="1354138"/>
          <p14:tracePt t="15006" x="1419225" y="1354138"/>
          <p14:tracePt t="15016" x="1382713" y="1354138"/>
          <p14:tracePt t="15021" x="1363663" y="1354138"/>
          <p14:tracePt t="15031" x="1336675" y="1354138"/>
          <p14:tracePt t="15036" x="1327150" y="1354138"/>
          <p14:tracePt t="15046" x="1298575" y="1354138"/>
          <p14:tracePt t="15053" x="1289050" y="1354138"/>
          <p14:tracePt t="15061" x="1281113" y="1354138"/>
          <p14:tracePt t="15068" x="1243013" y="1363663"/>
          <p14:tracePt t="15081" x="1233488" y="1363663"/>
          <p14:tracePt t="15085" x="1225550" y="1373188"/>
          <p14:tracePt t="15095" x="1216025" y="1373188"/>
          <p14:tracePt t="15111" x="1206500" y="1373188"/>
          <p14:tracePt t="15116" x="1196975" y="1382713"/>
          <p14:tracePt t="15125" x="1187450" y="1382713"/>
          <p14:tracePt t="15132" x="1177925" y="1392238"/>
          <p14:tracePt t="15139" x="1168400" y="1401763"/>
          <p14:tracePt t="15147" x="1150938" y="1411288"/>
          <p14:tracePt t="15154" x="1150938" y="1428750"/>
          <p14:tracePt t="15162" x="1131888" y="1466850"/>
          <p14:tracePt t="15175" x="1104900" y="1484313"/>
          <p14:tracePt t="15177" x="1104900" y="1493838"/>
          <p14:tracePt t="15190" x="1095375" y="1503363"/>
          <p14:tracePt t="15194" x="1085850" y="1522413"/>
          <p14:tracePt t="15210" x="1076325" y="1549400"/>
          <p14:tracePt t="15219" x="1066800" y="1549400"/>
          <p14:tracePt t="15227" x="1066800" y="1568450"/>
          <p14:tracePt t="15233" x="1057275" y="1577975"/>
          <p14:tracePt t="15239" x="1057275" y="1587500"/>
          <p14:tracePt t="15247" x="1039813" y="1604963"/>
          <p14:tracePt t="15257" x="1039813" y="1633538"/>
          <p14:tracePt t="15270" x="1039813" y="1652588"/>
          <p14:tracePt t="15272" x="1039813" y="1670050"/>
          <p14:tracePt t="15285" x="1039813" y="1679575"/>
          <p14:tracePt t="15289" x="1039813" y="1689100"/>
          <p14:tracePt t="15299" x="1039813" y="1716088"/>
          <p14:tracePt t="15303" x="1039813" y="1735138"/>
          <p14:tracePt t="15319" x="1030288" y="1754188"/>
          <p14:tracePt t="15335" x="1030288" y="1763713"/>
          <p14:tracePt t="15342" x="1020763" y="1773238"/>
          <p14:tracePt t="15350" x="1020763" y="1781175"/>
          <p14:tracePt t="15357" x="1020763" y="1790700"/>
          <p14:tracePt t="15363" x="1020763" y="1819275"/>
          <p14:tracePt t="15365" x="1020763" y="1828800"/>
          <p14:tracePt t="15378" x="1011238" y="1836738"/>
          <p14:tracePt t="15383" x="1001713" y="1865313"/>
          <p14:tracePt t="15393" x="1001713" y="1884363"/>
          <p14:tracePt t="15398" x="1001713" y="1920875"/>
          <p14:tracePt t="15408" x="974725" y="1957388"/>
          <p14:tracePt t="15415" x="974725" y="1995488"/>
          <p14:tracePt t="15422" x="974725" y="2014538"/>
          <p14:tracePt t="15428" x="965200" y="2051050"/>
          <p14:tracePt t="15436" x="965200" y="2078038"/>
          <p14:tracePt t="15446" x="955675" y="2087563"/>
          <p14:tracePt t="15452" x="955675" y="2106613"/>
          <p14:tracePt t="15461" x="946150" y="2135188"/>
          <p14:tracePt t="15473" x="946150" y="2152650"/>
          <p14:tracePt t="15477" x="946150" y="2171700"/>
          <p14:tracePt t="15487" x="946150" y="2181225"/>
          <p14:tracePt t="15493" x="946150" y="2190750"/>
          <p14:tracePt t="15502" x="946150" y="2198688"/>
          <p14:tracePt t="15509" x="946150" y="2217738"/>
          <p14:tracePt t="15516" x="946150" y="2227263"/>
          <p14:tracePt t="15524" x="946150" y="2236788"/>
          <p14:tracePt t="15531" x="946150" y="2255838"/>
          <p14:tracePt t="15540" x="946150" y="2273300"/>
          <p14:tracePt t="15556" x="946150" y="2319338"/>
          <p14:tracePt t="15571" x="946150" y="2338388"/>
          <p14:tracePt t="15582" x="946150" y="2366963"/>
          <p14:tracePt t="15596" x="946150" y="2376488"/>
          <p14:tracePt t="15602" x="946150" y="2384425"/>
          <p14:tracePt t="15625" x="946150" y="2393950"/>
          <p14:tracePt t="15635" x="946150" y="2403475"/>
          <p14:tracePt t="15651" x="946150" y="2413000"/>
          <p14:tracePt t="15661" x="946150" y="2422525"/>
          <p14:tracePt t="15676" x="946150" y="2432050"/>
          <p14:tracePt t="15683" x="946150" y="2439988"/>
          <p14:tracePt t="15714" x="955675" y="2449513"/>
          <p14:tracePt t="15719" x="965200" y="2468563"/>
          <p14:tracePt t="15729" x="965200" y="2478088"/>
          <p14:tracePt t="15745" x="974725" y="2497138"/>
          <p14:tracePt t="15755" x="984250" y="2505075"/>
          <p14:tracePt t="15760" x="984250" y="2514600"/>
          <p14:tracePt t="15775" x="984250" y="2524125"/>
          <p14:tracePt t="15791" x="992188" y="2533650"/>
          <p14:tracePt t="15807" x="1001713" y="2543175"/>
          <p14:tracePt t="15814" x="1001713" y="2552700"/>
          <p14:tracePt t="15823" x="1001713" y="2560638"/>
          <p14:tracePt t="15835" x="1011238" y="2570163"/>
          <p14:tracePt t="15837" x="1020763" y="2570163"/>
          <p14:tracePt t="15850" x="1020763" y="2579688"/>
          <p14:tracePt t="15855" x="1030288" y="2589213"/>
          <p14:tracePt t="15865" x="1039813" y="2598738"/>
          <p14:tracePt t="15870" x="1047750" y="2608263"/>
          <p14:tracePt t="15879" x="1057275" y="2635250"/>
          <p14:tracePt t="15887" x="1085850" y="2644775"/>
          <p14:tracePt t="15894" x="1085850" y="2654300"/>
          <p14:tracePt t="15902" x="1104900" y="2663825"/>
          <p14:tracePt t="15908" x="1131888" y="2690813"/>
          <p14:tracePt t="15917" x="1131888" y="2700338"/>
          <p14:tracePt t="15931" x="1150938" y="2709863"/>
          <p14:tracePt t="15944" x="1150938" y="2719388"/>
          <p14:tracePt t="15949" x="1160463" y="2728913"/>
          <p14:tracePt t="15973" x="1168400" y="2736850"/>
          <p14:tracePt t="16380" x="1168400" y="2746375"/>
          <p14:tracePt t="16389" x="1160463" y="2765425"/>
          <p14:tracePt t="16394" x="1150938" y="2774950"/>
          <p14:tracePt t="16401" x="1131888" y="2794000"/>
          <p14:tracePt t="16403" x="1122363" y="2811463"/>
          <p14:tracePt t="16416" x="1095375" y="2830513"/>
          <p14:tracePt t="16418" x="1085850" y="2840038"/>
          <p14:tracePt t="16431" x="1066800" y="2849563"/>
          <p14:tracePt t="16434" x="1039813" y="2876550"/>
          <p14:tracePt t="16444" x="1020763" y="2886075"/>
          <p14:tracePt t="16451" x="984250" y="2895600"/>
          <p14:tracePt t="16459" x="946150" y="2905125"/>
          <p14:tracePt t="16467" x="919163" y="2922588"/>
          <p14:tracePt t="16474" x="900113" y="2932113"/>
          <p14:tracePt t="16484" x="825500" y="2941638"/>
          <p14:tracePt t="16499" x="769938" y="2951163"/>
          <p14:tracePt t="16509" x="760413" y="2951163"/>
          <p14:tracePt t="16513" x="733425" y="2970213"/>
          <p14:tracePt t="16525" x="714375" y="2970213"/>
          <p14:tracePt t="16529" x="695325" y="2970213"/>
          <p14:tracePt t="16539" x="668338" y="2978150"/>
          <p14:tracePt t="16545" x="658813" y="2978150"/>
          <p14:tracePt t="16554" x="639763" y="2978150"/>
          <p14:tracePt t="16563" x="622300" y="2978150"/>
          <p14:tracePt t="16569" x="612775" y="2978150"/>
          <p14:tracePt t="16578" x="603250" y="2978150"/>
          <p14:tracePt t="16584" x="593725" y="2978150"/>
          <p14:tracePt t="16592" x="574675" y="2978150"/>
          <p14:tracePt t="16609" x="557213" y="2978150"/>
          <p14:tracePt t="16624" x="538163" y="2978150"/>
          <p14:tracePt t="16633" x="528638" y="2978150"/>
          <p14:tracePt t="16640" x="519113" y="2978150"/>
          <p14:tracePt t="16647" x="509588" y="2978150"/>
          <p14:tracePt t="16655" x="509588" y="2987675"/>
          <p14:tracePt t="16662" x="501650" y="2987675"/>
          <p14:tracePt t="16670" x="492125" y="2997200"/>
          <p14:tracePt t="16688" x="482600" y="2997200"/>
          <p14:tracePt t="16699" x="482600" y="3006725"/>
          <p14:tracePt t="16703" x="463550" y="3025775"/>
          <p14:tracePt t="16713" x="463550" y="3035300"/>
          <p14:tracePt t="16718" x="454025" y="3052763"/>
          <p14:tracePt t="16727" x="446088" y="3071813"/>
          <p14:tracePt t="16733" x="446088" y="3081338"/>
          <p14:tracePt t="16743" x="446088" y="3090863"/>
          <p14:tracePt t="16749" x="446088" y="3108325"/>
          <p14:tracePt t="16757" x="446088" y="3117850"/>
          <p14:tracePt t="16764" x="446088" y="3136900"/>
          <p14:tracePt t="16771" x="446088" y="3146425"/>
          <p14:tracePt t="16781" x="436563" y="3173413"/>
          <p14:tracePt t="16797" x="436563" y="3182938"/>
          <p14:tracePt t="16807" x="427038" y="3192463"/>
          <p14:tracePt t="16811" x="427038" y="3211513"/>
          <p14:tracePt t="16828" x="427038" y="3219450"/>
          <p14:tracePt t="16836" x="427038" y="3228975"/>
          <p14:tracePt t="16842" x="427038" y="3238500"/>
          <p14:tracePt t="16851" x="427038" y="3248025"/>
          <p14:tracePt t="16866" x="427038" y="3267075"/>
          <p14:tracePt t="16876" x="427038" y="3276600"/>
          <p14:tracePt t="16891" x="417513" y="3294063"/>
          <p14:tracePt t="16902" x="417513" y="3303588"/>
          <p14:tracePt t="16905" x="417513" y="3313113"/>
          <p14:tracePt t="16917" x="417513" y="3322638"/>
          <p14:tracePt t="16920" x="407988" y="3322638"/>
          <p14:tracePt t="16931" x="407988" y="3332163"/>
          <p14:tracePt t="16936" x="407988" y="3340100"/>
          <p14:tracePt t="16952" x="407988" y="3349625"/>
          <p14:tracePt t="16960" x="407988" y="3359150"/>
          <p14:tracePt t="16969" x="407988" y="3368675"/>
          <p14:tracePt t="16975" x="407988" y="3378200"/>
          <p14:tracePt t="17360" x="407988" y="3387725"/>
          <p14:tracePt t="17366" x="427038" y="3387725"/>
          <p14:tracePt t="17373" x="436563" y="3387725"/>
          <p14:tracePt t="17377" x="446088" y="3387725"/>
          <p14:tracePt t="17387" x="454025" y="3387725"/>
          <p14:tracePt t="17393" x="473075" y="3387725"/>
          <p14:tracePt t="17403" x="482600" y="3387725"/>
          <p14:tracePt t="17407" x="501650" y="3387725"/>
          <p14:tracePt t="17416" x="509588" y="3387725"/>
          <p14:tracePt t="17424" x="538163" y="3387725"/>
          <p14:tracePt t="17432" x="557213" y="3387725"/>
          <p14:tracePt t="17440" x="574675" y="3387725"/>
          <p14:tracePt t="17446" x="603250" y="3387725"/>
          <p14:tracePt t="17454" x="622300" y="3387725"/>
          <p14:tracePt t="17462" x="658813" y="3387725"/>
          <p14:tracePt t="17471" x="733425" y="3368675"/>
          <p14:tracePt t="17482" x="769938" y="3368675"/>
          <p14:tracePt t="17487" x="798513" y="3359150"/>
          <p14:tracePt t="17497" x="854075" y="3359150"/>
          <p14:tracePt t="17503" x="890588" y="3349625"/>
          <p14:tracePt t="17511" x="927100" y="3349625"/>
          <p14:tracePt t="17518" x="965200" y="3349625"/>
          <p14:tracePt t="17526" x="984250" y="3349625"/>
          <p14:tracePt t="17533" x="992188" y="3349625"/>
          <p14:tracePt t="17540" x="1001713" y="3359150"/>
          <p14:tracePt t="17549" x="1020763" y="3359150"/>
          <p14:tracePt t="17555" x="1030288" y="3359150"/>
          <p14:tracePt t="17566" x="1047750" y="3359150"/>
          <p14:tracePt t="17576" x="1057275" y="3359150"/>
          <p14:tracePt t="17578" x="1066800" y="3368675"/>
          <p14:tracePt t="17591" x="1076325" y="3368675"/>
          <p14:tracePt t="17604" x="1085850" y="3378200"/>
          <p14:tracePt t="17611" x="1095375" y="3378200"/>
          <p14:tracePt t="17635" x="1104900" y="3378200"/>
          <p14:tracePt t="17642" x="1112838" y="3387725"/>
          <p14:tracePt t="17691" x="1122363" y="3397250"/>
          <p14:tracePt t="17705" x="1131888" y="3397250"/>
          <p14:tracePt t="17768" x="1131888" y="3414713"/>
          <p14:tracePt t="18004" x="1327150" y="3414713"/>
          <p14:tracePt t="18012" x="1512888" y="3397250"/>
          <p14:tracePt t="18019" x="1725613" y="3397250"/>
          <p14:tracePt t="18026" x="1865313" y="3397250"/>
          <p14:tracePt t="18036" x="2078038" y="3397250"/>
          <p14:tracePt t="18051" x="2198688" y="3414713"/>
          <p14:tracePt t="18062" x="2244725" y="3414713"/>
          <p14:tracePt t="18066" x="2300288" y="3414713"/>
          <p14:tracePt t="18077" x="2319338" y="3414713"/>
          <p14:tracePt t="18083" x="2338388" y="3414713"/>
          <p14:tracePt t="18092" x="2347913" y="3414713"/>
          <p14:tracePt t="18098" x="2357438" y="3414713"/>
          <p14:tracePt t="18106" x="2365375" y="3414713"/>
          <p14:tracePt t="18114" x="2374900" y="3414713"/>
          <p14:tracePt t="18224" x="2384425" y="3424238"/>
          <p14:tracePt t="18230" x="2384425" y="3433763"/>
          <p14:tracePt t="18240" x="2393950" y="3443288"/>
          <p14:tracePt t="18265" x="2393950" y="3452813"/>
          <p14:tracePt t="19007" x="2384425" y="3452813"/>
          <p14:tracePt t="19022" x="2374900" y="3452813"/>
          <p14:tracePt t="19087" x="2357438" y="3443288"/>
          <p14:tracePt t="19144" x="2347913" y="3443288"/>
          <p14:tracePt t="19157" x="2338388" y="3443288"/>
          <p14:tracePt t="19163" x="2338388" y="3433763"/>
          <p14:tracePt t="19180" x="2328863" y="3433763"/>
          <p14:tracePt t="19187" x="2319338" y="3433763"/>
          <p14:tracePt t="19202" x="2309813" y="3433763"/>
          <p14:tracePt t="19212" x="2300288" y="3424238"/>
          <p14:tracePt t="19223" x="2292350" y="3424238"/>
          <p14:tracePt t="19227" x="2282825" y="3414713"/>
          <p14:tracePt t="19242" x="2273300" y="3414713"/>
          <p14:tracePt t="19252" x="2263775" y="3414713"/>
          <p14:tracePt t="19267" x="2254250" y="3405188"/>
          <p14:tracePt t="19281" x="2227263" y="3397250"/>
          <p14:tracePt t="19295" x="2217738" y="3397250"/>
          <p14:tracePt t="19307" x="2189163" y="3387725"/>
          <p14:tracePt t="19317" x="2181225" y="3387725"/>
          <p14:tracePt t="19319" x="2171700" y="3387725"/>
          <p14:tracePt t="19332" x="2152650" y="3368675"/>
          <p14:tracePt t="19347" x="2133600" y="3368675"/>
          <p14:tracePt t="19352" x="2106613" y="3368675"/>
          <p14:tracePt t="19361" x="2097088" y="3368675"/>
          <p14:tracePt t="19369" x="2087563" y="3368675"/>
          <p14:tracePt t="19375" x="2068513" y="3368675"/>
          <p14:tracePt t="19390" x="2051050" y="3368675"/>
          <p14:tracePt t="19396" x="2041525" y="3368675"/>
          <p14:tracePt t="19398" x="2032000" y="3368675"/>
          <p14:tracePt t="19415" x="2012950" y="3368675"/>
          <p14:tracePt t="19426" x="2003425" y="3368675"/>
          <p14:tracePt t="19462" x="1995488" y="3368675"/>
          <p14:tracePt t="19510" x="1995488" y="3387725"/>
          <p14:tracePt t="19603" x="1985963" y="3387725"/>
          <p14:tracePt t="19615" x="1985963" y="3405188"/>
          <p14:tracePt t="19619" x="1976438" y="3405188"/>
          <p14:tracePt t="19629" x="1976438" y="3414713"/>
          <p14:tracePt t="19644" x="1976438" y="3424238"/>
          <p14:tracePt t="19660" x="1957388" y="3443288"/>
          <p14:tracePt t="19673" x="1957388" y="3452813"/>
          <p14:tracePt t="19682" x="1957388" y="3460750"/>
          <p14:tracePt t="19709" x="1966913" y="3460750"/>
          <p14:tracePt t="19767" x="2106613" y="3517900"/>
          <p14:tracePt t="19777" x="2171700" y="3544888"/>
          <p14:tracePt t="19793" x="2244725" y="3554413"/>
          <p14:tracePt t="19803" x="2273300" y="3554413"/>
          <p14:tracePt t="19807" x="2292350" y="3554413"/>
          <p14:tracePt t="19818" x="2328863" y="3563938"/>
          <p14:tracePt t="19824" x="2347913" y="3563938"/>
          <p14:tracePt t="19833" x="2365375" y="3563938"/>
          <p14:tracePt t="19839" x="2374900" y="3563938"/>
          <p14:tracePt t="19847" x="2403475" y="3563938"/>
          <p14:tracePt t="19854" x="2413000" y="3563938"/>
          <p14:tracePt t="19860" x="2430463" y="3563938"/>
          <p14:tracePt t="19871" x="2449513" y="3563938"/>
          <p14:tracePt t="19884" x="2468563" y="3563938"/>
          <p14:tracePt t="19897" x="2478088" y="3563938"/>
          <p14:tracePt t="19913" x="2495550" y="3563938"/>
          <p14:tracePt t="19933" x="2505075" y="3563938"/>
          <p14:tracePt t="19941" x="2514600" y="3563938"/>
          <p14:tracePt t="20059" x="2524125" y="3563938"/>
          <p14:tracePt t="20073" x="2533650" y="3563938"/>
          <p14:tracePt t="20195" x="2533650" y="3554413"/>
          <p14:tracePt t="20215" x="2551113" y="3544888"/>
          <p14:tracePt t="20231" x="2560638" y="3535363"/>
          <p14:tracePt t="20247" x="2560638" y="3525838"/>
          <p14:tracePt t="20253" x="2570163" y="3525838"/>
          <p14:tracePt t="20260" x="2570163" y="3517900"/>
          <p14:tracePt t="20276" x="2579688" y="3508375"/>
          <p14:tracePt t="20303" x="2579688" y="3498850"/>
          <p14:tracePt t="20342" x="2589213" y="3489325"/>
          <p14:tracePt t="20398" x="2598738" y="3479800"/>
          <p14:tracePt t="20403" x="2606675" y="3479800"/>
          <p14:tracePt t="20412" x="2616200" y="3470275"/>
          <p14:tracePt t="20420" x="2635250" y="3460750"/>
          <p14:tracePt t="20428" x="2654300" y="3460750"/>
          <p14:tracePt t="20435" x="2681288" y="3460750"/>
          <p14:tracePt t="20441" x="2690813" y="3460750"/>
          <p14:tracePt t="20451" x="2727325" y="3460750"/>
          <p14:tracePt t="20463" x="2746375" y="3460750"/>
          <p14:tracePt t="20467" x="2774950" y="3460750"/>
          <p14:tracePt t="20479" x="2792413" y="3460750"/>
          <p14:tracePt t="20482" x="2830513" y="3460750"/>
          <p14:tracePt t="20492" x="2847975" y="3460750"/>
          <p14:tracePt t="20497" x="2876550" y="3460750"/>
          <p14:tracePt t="20507" x="2895600" y="3460750"/>
          <p14:tracePt t="20513" x="2913063" y="3460750"/>
          <p14:tracePt t="20521" x="2951163" y="3460750"/>
          <p14:tracePt t="20529" x="2968625" y="3460750"/>
          <p14:tracePt t="20537" x="2978150" y="3460750"/>
          <p14:tracePt t="20546" x="3024188" y="3460750"/>
          <p14:tracePt t="20557" x="3052763" y="3460750"/>
          <p14:tracePt t="20561" x="3062288" y="3460750"/>
          <p14:tracePt t="20572" x="3071813" y="3460750"/>
          <p14:tracePt t="20576" x="3079750" y="3460750"/>
          <p14:tracePt t="20587" x="3089275" y="3460750"/>
          <p14:tracePt t="20594" x="3117850" y="3460750"/>
          <p14:tracePt t="20601" x="3127375" y="3460750"/>
          <p14:tracePt t="20609" x="3136900" y="3460750"/>
          <p14:tracePt t="20615" x="3154363" y="3460750"/>
          <p14:tracePt t="20624" x="3173413" y="3452813"/>
          <p14:tracePt t="20629" x="3192463" y="3452813"/>
          <p14:tracePt t="20640" x="3257550" y="3443288"/>
          <p14:tracePt t="20656" x="3330575" y="3433763"/>
          <p14:tracePt t="20666" x="3349625" y="3414713"/>
          <p14:tracePt t="20671" x="3395663" y="3414713"/>
          <p14:tracePt t="20681" x="3433763" y="3414713"/>
          <p14:tracePt t="20689" x="3489325" y="3414713"/>
          <p14:tracePt t="20696" x="3535363" y="3414713"/>
          <p14:tracePt t="20703" x="3581400" y="3414713"/>
          <p14:tracePt t="20720" x="3721100" y="3414713"/>
          <p14:tracePt t="20724" x="3786188" y="3414713"/>
          <p14:tracePt t="20735" x="3906838" y="3414713"/>
          <p14:tracePt t="20746" x="3989388" y="3414713"/>
          <p14:tracePt t="20750" x="4044950" y="3414713"/>
          <p14:tracePt t="20761" x="4110038" y="3414713"/>
          <p14:tracePt t="20765" x="4184650" y="3424238"/>
          <p14:tracePt t="20775" x="4230688" y="3424238"/>
          <p14:tracePt t="20791" x="4370388" y="3424238"/>
          <p14:tracePt t="20802" x="4416425" y="3414713"/>
          <p14:tracePt t="20803" x="4471988" y="3424238"/>
          <p14:tracePt t="20813" x="4518025" y="3424238"/>
          <p14:tracePt t="20820" x="4546600" y="3424238"/>
          <p14:tracePt t="20828" x="4573588" y="3424238"/>
          <p14:tracePt t="20829" x="4611688" y="3424238"/>
          <p14:tracePt t="20840" x="4648200" y="3424238"/>
          <p14:tracePt t="20845" x="4676775" y="3424238"/>
          <p14:tracePt t="20855" x="4694238" y="3424238"/>
          <p14:tracePt t="20861" x="4713288" y="3405188"/>
          <p14:tracePt t="20872" x="4751388" y="3405188"/>
          <p14:tracePt t="20873" x="4768850" y="3405188"/>
          <p14:tracePt t="20885" x="4806950" y="3405188"/>
          <p14:tracePt t="20892" x="4814888" y="3405188"/>
          <p14:tracePt t="20899" x="4833938" y="3405188"/>
          <p14:tracePt t="20906" x="4862513" y="3414713"/>
          <p14:tracePt t="20912" x="4879975" y="3414713"/>
          <p14:tracePt t="20921" x="4918075" y="3414713"/>
          <p14:tracePt t="20934" x="4935538" y="3414713"/>
          <p14:tracePt t="20937" x="4954588" y="3414713"/>
          <p14:tracePt t="20949" x="4964113" y="3414713"/>
          <p14:tracePt t="20954" x="4973638" y="3414713"/>
          <p14:tracePt t="20963" x="4991100" y="3414713"/>
          <p14:tracePt t="20968" x="5019675" y="3414713"/>
          <p14:tracePt t="20979" x="5038725" y="3414713"/>
          <p14:tracePt t="20987" x="5048250" y="3414713"/>
          <p14:tracePt t="20994" x="5056188" y="3414713"/>
          <p14:tracePt t="21002" x="5075238" y="3414713"/>
          <p14:tracePt t="21019" x="5094288" y="3414713"/>
          <p14:tracePt t="21029" x="5121275" y="3414713"/>
          <p14:tracePt t="21033" x="5130800" y="3414713"/>
          <p14:tracePt t="21044" x="5140325" y="3414713"/>
          <p14:tracePt t="21048" x="5149850" y="3414713"/>
          <p14:tracePt t="21059" x="5168900" y="3414713"/>
          <p14:tracePt t="21065" x="5176838" y="3414713"/>
          <p14:tracePt t="21073" x="5186363" y="3397250"/>
          <p14:tracePt t="21079" x="5205413" y="3397250"/>
          <p14:tracePt t="21088" x="5224463" y="3397250"/>
          <p14:tracePt t="21093" x="5232400" y="3397250"/>
          <p14:tracePt t="21103" x="5260975" y="3387725"/>
          <p14:tracePt t="21112" x="5289550" y="3378200"/>
          <p14:tracePt t="21123" x="5297488" y="3378200"/>
          <p14:tracePt t="21127" x="5316538" y="3378200"/>
          <p14:tracePt t="21138" x="5345113" y="3378200"/>
          <p14:tracePt t="21141" x="5362575" y="3368675"/>
          <p14:tracePt t="21159" x="5400675" y="3359150"/>
          <p14:tracePt t="21167" x="5408613" y="3359150"/>
          <p14:tracePt t="21172" x="5418138" y="3359150"/>
          <p14:tracePt t="21181" x="5427663" y="3359150"/>
          <p14:tracePt t="21189" x="5437188" y="3349625"/>
          <p14:tracePt t="21196" x="5446713" y="3349625"/>
          <p14:tracePt t="21373" x="5437188" y="3340100"/>
          <p14:tracePt t="21377" x="5418138" y="3340100"/>
          <p14:tracePt t="21385" x="5391150" y="3322638"/>
          <p14:tracePt t="21396" x="5335588" y="3303588"/>
          <p14:tracePt t="21409" x="5270500" y="3294063"/>
          <p14:tracePt t="21421" x="5232400" y="3267075"/>
          <p14:tracePt t="21426" x="5195888" y="3257550"/>
          <p14:tracePt t="21436" x="5159375" y="3238500"/>
          <p14:tracePt t="21442" x="5111750" y="3211513"/>
          <p14:tracePt t="21450" x="5084763" y="3211513"/>
          <p14:tracePt t="21457" x="5048250" y="3201988"/>
          <p14:tracePt t="21464" x="5029200" y="3192463"/>
          <p14:tracePt t="21473" x="5010150" y="3182938"/>
          <p14:tracePt t="21479" x="4983163" y="3163888"/>
          <p14:tracePt t="21487" x="4964113" y="3163888"/>
          <p14:tracePt t="21494" x="4954588" y="3163888"/>
          <p14:tracePt t="21504" x="4918075" y="3146425"/>
          <p14:tracePt t="21515" x="4899025" y="3146425"/>
          <p14:tracePt t="21520" x="4889500" y="3146425"/>
          <p14:tracePt t="21530" x="4879975" y="3136900"/>
          <p14:tracePt t="21536" x="4862513" y="3127375"/>
          <p14:tracePt t="21545" x="4852988" y="3117850"/>
          <p14:tracePt t="21549" x="4833938" y="3108325"/>
          <p14:tracePt t="21559" x="4824413" y="3098800"/>
          <p14:tracePt t="21566" x="4814888" y="3090863"/>
          <p14:tracePt t="21573" x="4787900" y="3081338"/>
          <p14:tracePt t="21582" x="4768850" y="3071813"/>
          <p14:tracePt t="21598" x="4751388" y="3052763"/>
          <p14:tracePt t="21609" x="4741863" y="3043238"/>
          <p14:tracePt t="21613" x="4722813" y="3016250"/>
          <p14:tracePt t="21624" x="4694238" y="3006725"/>
          <p14:tracePt t="21630" x="4676775" y="2997200"/>
          <p14:tracePt t="21639" x="4648200" y="2970213"/>
          <p14:tracePt t="21645" x="4630738" y="2951163"/>
          <p14:tracePt t="21653" x="4573588" y="2922588"/>
          <p14:tracePt t="21661" x="4556125" y="2895600"/>
          <p14:tracePt t="21668" x="4518025" y="2886075"/>
          <p14:tracePt t="21676" x="4435475" y="2820988"/>
          <p14:tracePt t="21689" x="4416425" y="2801938"/>
          <p14:tracePt t="21693" x="4379913" y="2774950"/>
          <p14:tracePt t="21705" x="4351338" y="2765425"/>
          <p14:tracePt t="21709" x="4332288" y="2746375"/>
          <p14:tracePt t="21719" x="4295775" y="2728913"/>
          <p14:tracePt t="21721" x="4268788" y="2700338"/>
          <p14:tracePt t="21732" x="4249738" y="2690813"/>
          <p14:tracePt t="21740" x="4213225" y="2663825"/>
          <p14:tracePt t="21747" x="4184650" y="2654300"/>
          <p14:tracePt t="21755" x="4165600" y="2644775"/>
          <p14:tracePt t="21762" x="4129088" y="2625725"/>
          <p14:tracePt t="21771" x="4092575" y="2608263"/>
          <p14:tracePt t="21776" x="4054475" y="2589213"/>
          <p14:tracePt t="21783" x="3998913" y="2570163"/>
          <p14:tracePt t="21786" x="3952875" y="2552700"/>
          <p14:tracePt t="21798" x="3897313" y="2543175"/>
          <p14:tracePt t="21803" x="3859213" y="2514600"/>
          <p14:tracePt t="21812" x="3822700" y="2505075"/>
          <p14:tracePt t="21822" x="3803650" y="2497138"/>
          <p14:tracePt t="21828" x="3767138" y="2497138"/>
          <p14:tracePt t="21837" x="3757613" y="2487613"/>
          <p14:tracePt t="21842" x="3730625" y="2468563"/>
          <p14:tracePt t="21849" x="3721100" y="2468563"/>
          <p14:tracePt t="21856" x="3711575" y="2468563"/>
          <p14:tracePt t="21863" x="3702050" y="2468563"/>
          <p14:tracePt t="21871" x="3702050" y="2459038"/>
          <p14:tracePt t="21881" x="3692525" y="2459038"/>
          <p14:tracePt t="21893" x="3683000" y="2459038"/>
          <p14:tracePt t="21975" x="3675063" y="2459038"/>
          <p14:tracePt t="22022" x="3665538" y="2487613"/>
          <p14:tracePt t="22059" x="3665538" y="2497138"/>
          <p14:tracePt t="22067" x="3665538" y="2505075"/>
          <p14:tracePt t="22096" x="3665538" y="2514600"/>
          <p14:tracePt t="22101" x="3665538" y="2524125"/>
          <p14:tracePt t="22125" x="3675063" y="2533650"/>
          <p14:tracePt t="22133" x="3675063" y="2543175"/>
          <p14:tracePt t="22139" x="3683000" y="2552700"/>
          <p14:tracePt t="22147" x="3692525" y="2560638"/>
          <p14:tracePt t="22153" x="3702050" y="2560638"/>
          <p14:tracePt t="22164" x="3711575" y="2579688"/>
          <p14:tracePt t="22175" x="3721100" y="2589213"/>
          <p14:tracePt t="22178" x="3730625" y="2598738"/>
          <p14:tracePt t="22195" x="3730625" y="2608263"/>
          <p14:tracePt t="22205" x="3738563" y="2616200"/>
          <p14:tracePt t="22242" x="3757613" y="2635250"/>
          <p14:tracePt t="22257" x="3757613" y="2644775"/>
          <p14:tracePt t="23336" x="3692525" y="2644775"/>
          <p14:tracePt t="23338" x="3600450" y="2663825"/>
          <p14:tracePt t="23350" x="3479800" y="2663825"/>
          <p14:tracePt t="23353" x="3395663" y="2663825"/>
          <p14:tracePt t="23365" x="3284538" y="2663825"/>
          <p14:tracePt t="23371" x="3182938" y="2681288"/>
          <p14:tracePt t="23380" x="3098800" y="2681288"/>
          <p14:tracePt t="23388" x="2941638" y="2681288"/>
          <p14:tracePt t="23394" x="2801938" y="2681288"/>
          <p14:tracePt t="23402" x="2644775" y="2709863"/>
          <p14:tracePt t="23409" x="2533650" y="2709863"/>
          <p14:tracePt t="23417" x="2282825" y="2746375"/>
          <p14:tracePt t="23431" x="2208213" y="2774950"/>
          <p14:tracePt t="23433" x="2116138" y="2811463"/>
          <p14:tracePt t="23445" x="2032000" y="2840038"/>
          <p14:tracePt t="23447" x="1985963" y="2840038"/>
          <p14:tracePt t="23459" x="1930400" y="2867025"/>
          <p14:tracePt t="23467" x="1865313" y="2867025"/>
          <p14:tracePt t="23474" x="1827213" y="2876550"/>
          <p14:tracePt t="23480" x="1771650" y="2895600"/>
          <p14:tracePt t="23489" x="1735138" y="2905125"/>
          <p14:tracePt t="23497" x="1698625" y="2914650"/>
          <p14:tracePt t="23504" x="1670050" y="2914650"/>
          <p14:tracePt t="23513" x="1577975" y="2932113"/>
          <p14:tracePt t="23525" x="1539875" y="2941638"/>
          <p14:tracePt t="23528" x="1503363" y="2941638"/>
          <p14:tracePt t="23539" x="1484313" y="2941638"/>
          <p14:tracePt t="23543" x="1447800" y="2951163"/>
          <p14:tracePt t="23554" x="1428750" y="2960688"/>
          <p14:tracePt t="23560" x="1392238" y="2960688"/>
          <p14:tracePt t="23568" x="1373188" y="2960688"/>
          <p14:tracePt t="23574" x="1344613" y="2978150"/>
          <p14:tracePt t="23582" x="1308100" y="2978150"/>
          <p14:tracePt t="23592" x="1271588" y="2978150"/>
          <p14:tracePt t="23597" x="1243013" y="2978150"/>
          <p14:tracePt t="23609" x="1150938" y="2978150"/>
          <p14:tracePt t="23621" x="1104900" y="2987675"/>
          <p14:tracePt t="23621" x="1030288" y="2987675"/>
          <p14:tracePt t="23634" x="984250" y="2987675"/>
          <p14:tracePt t="23638" x="946150" y="2987675"/>
          <p14:tracePt t="23648" x="900113" y="2997200"/>
          <p14:tracePt t="23653" x="844550" y="2997200"/>
          <p14:tracePt t="23664" x="806450" y="2997200"/>
          <p14:tracePt t="23668" x="779463" y="2997200"/>
          <p14:tracePt t="23676" x="750888" y="2997200"/>
          <p14:tracePt t="23684" x="733425" y="3016250"/>
          <p14:tracePt t="23691" x="714375" y="3016250"/>
          <p14:tracePt t="23701" x="668338" y="3025775"/>
          <p14:tracePt t="23717" x="622300" y="3035300"/>
          <p14:tracePt t="23728" x="612775" y="3035300"/>
          <p14:tracePt t="23731" x="593725" y="3043238"/>
          <p14:tracePt t="23742" x="584200" y="3052763"/>
          <p14:tracePt t="23747" x="574675" y="3062288"/>
          <p14:tracePt t="23758" x="566738" y="3071813"/>
          <p14:tracePt t="23763" x="538163" y="3098800"/>
          <p14:tracePt t="23772" x="501650" y="3136900"/>
          <p14:tracePt t="23778" x="492125" y="3155950"/>
          <p14:tracePt t="23786" x="463550" y="3182938"/>
          <p14:tracePt t="23797" x="446088" y="3238500"/>
          <p14:tracePt t="23807" x="427038" y="3276600"/>
          <p14:tracePt t="23811" x="417513" y="3303588"/>
          <p14:tracePt t="23822" x="417513" y="3332163"/>
          <p14:tracePt t="23829" x="407988" y="3359150"/>
          <p14:tracePt t="23837" x="398463" y="3378200"/>
          <p14:tracePt t="23843" x="388938" y="3387725"/>
          <p14:tracePt t="23850" x="381000" y="3433763"/>
          <p14:tracePt t="23855" x="381000" y="3443288"/>
          <p14:tracePt t="23866" x="371475" y="3452813"/>
          <p14:tracePt t="23872" x="352425" y="3470275"/>
          <p14:tracePt t="23880" x="352425" y="3498850"/>
          <p14:tracePt t="23891" x="333375" y="3517900"/>
          <p14:tracePt t="23905" x="333375" y="3535363"/>
          <p14:tracePt t="23916" x="325438" y="3535363"/>
          <p14:tracePt t="23921" x="315913" y="3573463"/>
          <p14:tracePt t="23937" x="315913" y="3590925"/>
          <p14:tracePt t="23969" x="315913" y="3609975"/>
          <p14:tracePt t="24011" x="315913" y="3619500"/>
          <p14:tracePt t="24105" x="315913" y="3629025"/>
          <p14:tracePt t="24120" x="325438" y="3646488"/>
          <p14:tracePt t="24125" x="342900" y="3656013"/>
          <p14:tracePt t="24140" x="371475" y="3665538"/>
          <p14:tracePt t="24148" x="381000" y="3675063"/>
          <p14:tracePt t="24155" x="388938" y="3675063"/>
          <p14:tracePt t="24163" x="407988" y="3684588"/>
          <p14:tracePt t="24171" x="407988" y="3694113"/>
          <p14:tracePt t="24178" x="427038" y="3694113"/>
          <p14:tracePt t="24189" x="446088" y="3711575"/>
          <p14:tracePt t="24199" x="454025" y="3711575"/>
          <p14:tracePt t="24204" x="482600" y="3721100"/>
          <p14:tracePt t="24213" x="492125" y="3730625"/>
          <p14:tracePt t="24229" x="509588" y="3730625"/>
          <p14:tracePt t="24235" x="519113" y="3730625"/>
          <p14:tracePt t="24242" x="528638" y="3740150"/>
          <p14:tracePt t="24258" x="538163" y="3749675"/>
          <p14:tracePt t="24279" x="557213" y="3759200"/>
          <p14:tracePt t="24296" x="557213" y="3767138"/>
          <p14:tracePt t="24308" x="566738" y="3767138"/>
          <p14:tracePt t="24323" x="574675" y="3767138"/>
          <p14:tracePt t="24328" x="574675" y="3776663"/>
          <p14:tracePt t="24337" x="584200" y="3776663"/>
          <p14:tracePt t="24345" x="593725" y="3786188"/>
          <p14:tracePt t="24352" x="603250" y="3786188"/>
          <p14:tracePt t="24366" x="622300" y="3805238"/>
          <p14:tracePt t="24376" x="639763" y="3814763"/>
          <p14:tracePt t="24393" x="649288" y="3814763"/>
          <p14:tracePt t="24417" x="658813" y="3822700"/>
          <p14:tracePt t="24422" x="668338" y="3822700"/>
          <p14:tracePt t="24438" x="668338" y="3832225"/>
          <p14:tracePt t="24470" x="677863" y="3832225"/>
          <p14:tracePt t="24526" x="687388" y="3841750"/>
          <p14:tracePt t="24591" x="687388" y="3851275"/>
          <p14:tracePt t="24605" x="695325" y="3851275"/>
          <p14:tracePt t="24635" x="704850" y="3851275"/>
          <p14:tracePt t="24659" x="714375" y="3860800"/>
          <p14:tracePt t="24670" x="723900" y="3860800"/>
          <p14:tracePt t="24691" x="733425" y="3860800"/>
          <p14:tracePt t="24700" x="742950" y="3860800"/>
          <p14:tracePt t="24714" x="760413" y="3860800"/>
          <p14:tracePt t="24729" x="779463" y="3860800"/>
          <p14:tracePt t="24738" x="806450" y="3860800"/>
          <p14:tracePt t="24744" x="825500" y="3860800"/>
          <p14:tracePt t="24754" x="871538" y="3832225"/>
          <p14:tracePt t="24765" x="909638" y="3822700"/>
          <p14:tracePt t="24769" x="955675" y="3805238"/>
          <p14:tracePt t="24779" x="992188" y="3805238"/>
          <p14:tracePt t="24783" x="1030288" y="3786188"/>
          <p14:tracePt t="24794" x="1066800" y="3786188"/>
          <p14:tracePt t="24800" x="1122363" y="3767138"/>
          <p14:tracePt t="24808" x="1168400" y="3767138"/>
          <p14:tracePt t="24816" x="1196975" y="3759200"/>
          <p14:tracePt t="24823" x="1225550" y="3759200"/>
          <p14:tracePt t="24837" x="1298575" y="3759200"/>
          <p14:tracePt t="24847" x="1373188" y="3759200"/>
          <p14:tracePt t="24860" x="1409700" y="3759200"/>
          <p14:tracePt t="24863" x="1447800" y="3759200"/>
          <p14:tracePt t="24874" x="1474788" y="3776663"/>
          <p14:tracePt t="24878" x="1503363" y="3776663"/>
          <p14:tracePt t="24889" x="1522413" y="3776663"/>
          <p14:tracePt t="24894" x="1539875" y="3776663"/>
          <p14:tracePt t="24902" x="1568450" y="3776663"/>
          <p14:tracePt t="24910" x="1577975" y="3776663"/>
          <p14:tracePt t="24917" x="1585913" y="3776663"/>
          <p14:tracePt t="24925" x="1595438" y="3786188"/>
          <p14:tracePt t="24932" x="1604963" y="3786188"/>
          <p14:tracePt t="24942" x="1624013" y="3786188"/>
          <p14:tracePt t="24958" x="1651000" y="3786188"/>
          <p14:tracePt t="24972" x="1670050" y="3786188"/>
          <p14:tracePt t="24983" x="1679575" y="3786188"/>
          <p14:tracePt t="24988" x="1689100" y="3786188"/>
          <p14:tracePt t="24998" x="1698625" y="3786188"/>
          <p14:tracePt t="25005" x="1706563" y="3786188"/>
          <p14:tracePt t="25012" x="1735138" y="3786188"/>
          <p14:tracePt t="25026" x="1763713" y="3786188"/>
          <p14:tracePt t="25035" x="1771650" y="3786188"/>
          <p14:tracePt t="25047" x="1790700" y="3786188"/>
          <p14:tracePt t="25062" x="1809750" y="3795713"/>
          <p14:tracePt t="25067" x="1819275" y="3795713"/>
          <p14:tracePt t="25077" x="1827213" y="3795713"/>
          <p14:tracePt t="25082" x="1846263" y="3795713"/>
          <p14:tracePt t="25091" x="1846263" y="3805238"/>
          <p14:tracePt t="25099" x="1865313" y="3805238"/>
          <p14:tracePt t="25106" x="1874838" y="3814763"/>
          <p14:tracePt t="25113" x="1882775" y="3814763"/>
          <p14:tracePt t="25122" x="1901825" y="3814763"/>
          <p14:tracePt t="25130" x="1930400" y="3814763"/>
          <p14:tracePt t="25134" x="1939925" y="3814763"/>
          <p14:tracePt t="25146" x="1966913" y="3822700"/>
          <p14:tracePt t="25157" x="1985963" y="3832225"/>
          <p14:tracePt t="25162" x="1995488" y="3832225"/>
          <p14:tracePt t="25175" x="2022475" y="3832225"/>
          <p14:tracePt t="25186" x="2041525" y="3841750"/>
          <p14:tracePt t="25194" x="2051050" y="3841750"/>
          <p14:tracePt t="25201" x="2060575" y="3841750"/>
          <p14:tracePt t="25208" x="2078038" y="3860800"/>
          <p14:tracePt t="25215" x="2106613" y="3860800"/>
          <p14:tracePt t="25225" x="2116138" y="3860800"/>
          <p14:tracePt t="25230" x="2133600" y="3860800"/>
          <p14:tracePt t="25240" x="2162175" y="3860800"/>
          <p14:tracePt t="25250" x="2181225" y="3870325"/>
          <p14:tracePt t="25254" x="2198688" y="3870325"/>
          <p14:tracePt t="25266" x="2217738" y="3870325"/>
          <p14:tracePt t="25271" x="2254250" y="3870325"/>
          <p14:tracePt t="25280" x="2263775" y="3870325"/>
          <p14:tracePt t="25285" x="2282825" y="3870325"/>
          <p14:tracePt t="25295" x="2300288" y="3870325"/>
          <p14:tracePt t="25303" x="2309813" y="3870325"/>
          <p14:tracePt t="25309" x="2328863" y="3870325"/>
          <p14:tracePt t="25317" x="2357438" y="3870325"/>
          <p14:tracePt t="25323" x="2357438" y="3879850"/>
          <p14:tracePt t="25334" x="2393950" y="3879850"/>
          <p14:tracePt t="25347" x="2439988" y="3879850"/>
          <p14:tracePt t="25360" x="2459038" y="3879850"/>
          <p14:tracePt t="25365" x="2495550" y="3879850"/>
          <p14:tracePt t="25374" x="2533650" y="3879850"/>
          <p14:tracePt t="25380" x="2551113" y="3879850"/>
          <p14:tracePt t="25389" x="2589213" y="3879850"/>
          <p14:tracePt t="25395" x="2606675" y="3879850"/>
          <p14:tracePt t="25404" x="2625725" y="3879850"/>
          <p14:tracePt t="25413" x="2654300" y="3879850"/>
          <p14:tracePt t="25418" x="2671763" y="3879850"/>
          <p14:tracePt t="25427" x="2690813" y="3879850"/>
          <p14:tracePt t="25440" x="2719388" y="3879850"/>
          <p14:tracePt t="25454" x="2727325" y="3879850"/>
          <p14:tracePt t="27390" x="2736850" y="3879850"/>
          <p14:tracePt t="27398" x="2746375" y="3879850"/>
          <p14:tracePt t="27419" x="2755900" y="3879850"/>
          <p14:tracePt t="27427" x="2765425" y="3870325"/>
          <p14:tracePt t="27434" x="2774950" y="3870325"/>
          <p14:tracePt t="27443" x="2782888" y="3870325"/>
          <p14:tracePt t="27451" x="2801938" y="3851275"/>
          <p14:tracePt t="27464" x="2801938" y="3841750"/>
          <p14:tracePt t="27468" x="2820988" y="3841750"/>
          <p14:tracePt t="27478" x="2830513" y="3832225"/>
          <p14:tracePt t="27482" x="2838450" y="3822700"/>
          <p14:tracePt t="27497" x="2857500" y="3822700"/>
          <p14:tracePt t="27506" x="2857500" y="3814763"/>
          <p14:tracePt t="27514" x="2886075" y="3805238"/>
          <p14:tracePt t="27531" x="2895600" y="3795713"/>
          <p14:tracePt t="27536" x="2903538" y="3786188"/>
          <p14:tracePt t="27558" x="2913063" y="3786188"/>
          <p14:tracePt t="27572" x="2932113" y="3776663"/>
          <p14:tracePt t="27577" x="2932113" y="3767138"/>
          <p14:tracePt t="27594" x="2951163" y="3749675"/>
          <p14:tracePt t="27601" x="2951163" y="3740150"/>
          <p14:tracePt t="27610" x="2978150" y="3730625"/>
          <p14:tracePt t="27616" x="2978150" y="3702050"/>
          <p14:tracePt t="27631" x="2987675" y="3694113"/>
          <p14:tracePt t="27641" x="2997200" y="3684588"/>
          <p14:tracePt t="27652" x="2997200" y="3675063"/>
          <p14:tracePt t="27657" x="2997200" y="3665538"/>
          <p14:tracePt t="27710" x="2997200" y="3656013"/>
          <p14:tracePt t="27813" x="3006725" y="3656013"/>
          <p14:tracePt t="27819" x="3016250" y="3646488"/>
          <p14:tracePt t="27855" x="3024188" y="3646488"/>
          <p14:tracePt t="27875" x="3033713" y="3646488"/>
          <p14:tracePt t="27884" x="3033713" y="3638550"/>
          <p14:tracePt t="27922" x="3043238" y="3629025"/>
          <p14:tracePt t="27964" x="3052763" y="3629025"/>
          <p14:tracePt t="28008" x="3062288" y="3629025"/>
          <p14:tracePt t="28044" x="3071813" y="3629025"/>
          <p14:tracePt t="28101" x="3079750" y="3629025"/>
          <p14:tracePt t="28142" x="3079750" y="3619500"/>
          <p14:tracePt t="28173" x="3089275" y="3619500"/>
          <p14:tracePt t="28237" x="3098800" y="3619500"/>
          <p14:tracePt t="28275" x="3108325" y="3619500"/>
          <p14:tracePt t="28315" x="3117850" y="3609975"/>
          <p14:tracePt t="28348" x="3127375" y="3609975"/>
          <p14:tracePt t="28363" x="3136900" y="3609975"/>
          <p14:tracePt t="28394" x="3144838" y="3609975"/>
          <p14:tracePt t="28407" x="3154363" y="3609975"/>
          <p14:tracePt t="28422" x="3154363" y="3600450"/>
          <p14:tracePt t="28450" x="3163888" y="3600450"/>
          <p14:tracePt t="28474" x="3173413" y="3590925"/>
          <p14:tracePt t="28520" x="3182938" y="3590925"/>
          <p14:tracePt t="28536" x="3192463" y="3590925"/>
          <p14:tracePt t="28558" x="3192463" y="3581400"/>
          <p14:tracePt t="28573" x="3192463" y="3573463"/>
          <p14:tracePt t="28581" x="3200400" y="3573463"/>
          <p14:tracePt t="28609" x="3209925" y="3563938"/>
          <p14:tracePt t="28624" x="3219450" y="3554413"/>
          <p14:tracePt t="28630" x="3228975" y="3554413"/>
          <p14:tracePt t="28639" x="3228975" y="3535363"/>
          <p14:tracePt t="28654" x="3238500" y="3535363"/>
          <p14:tracePt t="28661" x="3248025" y="3508375"/>
          <p14:tracePt t="28668" x="3257550" y="3508375"/>
          <p14:tracePt t="28678" x="3257550" y="3489325"/>
          <p14:tracePt t="28690" x="3265488" y="3489325"/>
          <p14:tracePt t="28692" x="3275013" y="3479800"/>
          <p14:tracePt t="28704" x="3275013" y="3470275"/>
          <p14:tracePt t="28708" x="3284538" y="3460750"/>
          <p14:tracePt t="28718" x="3294063" y="3452813"/>
          <p14:tracePt t="28733" x="3313113" y="3433763"/>
          <p14:tracePt t="28740" x="3321050" y="3433763"/>
          <p14:tracePt t="28748" x="3321050" y="3424238"/>
          <p14:tracePt t="28755" x="3321050" y="3414713"/>
          <p14:tracePt t="28762" x="3340100" y="3405188"/>
          <p14:tracePt t="28772" x="3340100" y="3387725"/>
          <p14:tracePt t="28787" x="3359150" y="3368675"/>
          <p14:tracePt t="28799" x="3368675" y="3368675"/>
          <p14:tracePt t="28803" x="3376613" y="3359150"/>
          <p14:tracePt t="28813" x="3376613" y="3349625"/>
          <p14:tracePt t="28828" x="3386138" y="3340100"/>
          <p14:tracePt t="28835" x="3405188" y="3332163"/>
          <p14:tracePt t="28851" x="3405188" y="3313113"/>
          <p14:tracePt t="28857" x="3433763" y="3303588"/>
          <p14:tracePt t="28871" x="3433763" y="3284538"/>
          <p14:tracePt t="28880" x="3451225" y="3276600"/>
          <p14:tracePt t="28893" x="3460750" y="3248025"/>
          <p14:tracePt t="28895" x="3470275" y="3238500"/>
          <p14:tracePt t="28921" x="3470275" y="3228975"/>
          <p14:tracePt t="28936" x="3497263" y="3219450"/>
          <p14:tracePt t="28960" x="3497263" y="3211513"/>
          <p14:tracePt t="28965" x="3497263" y="3201988"/>
          <p14:tracePt t="29383" x="3506788" y="3201988"/>
          <p14:tracePt t="29393" x="3516313" y="3201988"/>
          <p14:tracePt t="29399" x="3535363" y="3201988"/>
          <p14:tracePt t="29408" x="3554413" y="3201988"/>
          <p14:tracePt t="29414" x="3581400" y="3192463"/>
          <p14:tracePt t="29422" x="3600450" y="3192463"/>
          <p14:tracePt t="29429" x="3609975" y="3192463"/>
          <p14:tracePt t="29437" x="3627438" y="3182938"/>
          <p14:tracePt t="29445" x="3646488" y="3182938"/>
          <p14:tracePt t="29452" x="3675063" y="3182938"/>
          <p14:tracePt t="29461" x="3692525" y="3182938"/>
          <p14:tracePt t="29462" x="3711575" y="3182938"/>
          <p14:tracePt t="29473" x="3721100" y="3182938"/>
          <p14:tracePt t="29475" x="3748088" y="3182938"/>
          <p14:tracePt t="29489" x="3767138" y="3182938"/>
          <p14:tracePt t="29494" x="3786188" y="3173413"/>
          <p14:tracePt t="29503" x="3795713" y="3173413"/>
          <p14:tracePt t="29508" x="3803650" y="3173413"/>
          <p14:tracePt t="29517" x="3832225" y="3173413"/>
          <p14:tracePt t="29524" x="3851275" y="3173413"/>
          <p14:tracePt t="29531" x="3859213" y="3173413"/>
          <p14:tracePt t="29539" x="3868738" y="3173413"/>
          <p14:tracePt t="29544" x="3887788" y="3173413"/>
          <p14:tracePt t="29556" x="3914775" y="3173413"/>
          <p14:tracePt t="29567" x="3924300" y="3173413"/>
          <p14:tracePt t="29570" x="3943350" y="3173413"/>
          <p14:tracePt t="29581" x="3962400" y="3182938"/>
          <p14:tracePt t="29586" x="3971925" y="3182938"/>
          <p14:tracePt t="29596" x="3989388" y="3182938"/>
          <p14:tracePt t="29603" x="3998913" y="3182938"/>
          <p14:tracePt t="29611" x="4017963" y="3182938"/>
          <p14:tracePt t="29618" x="4035425" y="3182938"/>
          <p14:tracePt t="29626" x="4064000" y="3182938"/>
          <p14:tracePt t="29635" x="4083050" y="3182938"/>
          <p14:tracePt t="29640" x="4119563" y="3182938"/>
          <p14:tracePt t="29650" x="4165600" y="3182938"/>
          <p14:tracePt t="29662" x="4184650" y="3182938"/>
          <p14:tracePt t="29665" x="4203700" y="3182938"/>
          <p14:tracePt t="29676" x="4221163" y="3182938"/>
          <p14:tracePt t="29681" x="4249738" y="3182938"/>
          <p14:tracePt t="29691" x="4259263" y="3182938"/>
          <p14:tracePt t="29697" x="4276725" y="3182938"/>
          <p14:tracePt t="29705" x="4295775" y="3182938"/>
          <p14:tracePt t="29715" x="4324350" y="3182938"/>
          <p14:tracePt t="29720" x="4341813" y="3163888"/>
          <p14:tracePt t="29735" x="4379913" y="3155950"/>
          <p14:tracePt t="29744" x="4406900" y="3155950"/>
          <p14:tracePt t="29760" x="4452938" y="3146425"/>
          <p14:tracePt t="29771" x="4481513" y="3136900"/>
          <p14:tracePt t="29775" x="4510088" y="3136900"/>
          <p14:tracePt t="29785" x="4537075" y="3136900"/>
          <p14:tracePt t="29790" x="4556125" y="3108325"/>
          <p14:tracePt t="29799" x="4592638" y="3108325"/>
          <p14:tracePt t="29805" x="4630738" y="3098800"/>
          <p14:tracePt t="29814" x="4667250" y="3081338"/>
          <p14:tracePt t="29822" x="4703763" y="3062288"/>
          <p14:tracePt t="29830" x="4741863" y="3062288"/>
          <p14:tracePt t="29836" x="4778375" y="3035300"/>
          <p14:tracePt t="29844" x="4814888" y="3025775"/>
          <p14:tracePt t="29853" x="4870450" y="2997200"/>
          <p14:tracePt t="29865" x="4879975" y="2987675"/>
          <p14:tracePt t="29869" x="4918075" y="2978150"/>
          <p14:tracePt t="29879" x="4935538" y="2970213"/>
          <p14:tracePt t="29884" x="4964113" y="2960688"/>
          <p14:tracePt t="29895" x="4983163" y="2941638"/>
          <p14:tracePt t="29899" x="4991100" y="2932113"/>
          <p14:tracePt t="29909" x="5000625" y="2922588"/>
          <p14:tracePt t="29916" x="5029200" y="2905125"/>
          <p14:tracePt t="29931" x="5065713" y="2876550"/>
          <p14:tracePt t="29938" x="5065713" y="2867025"/>
          <p14:tracePt t="29948" x="5084763" y="2857500"/>
          <p14:tracePt t="29959" x="5084763" y="2849563"/>
          <p14:tracePt t="29961" x="5094288" y="2849563"/>
          <p14:tracePt t="29974" x="5094288" y="2840038"/>
          <p14:tracePt t="29978" x="5103813" y="2830513"/>
          <p14:tracePt t="29994" x="5111750" y="2820988"/>
          <p14:tracePt t="30003" x="5111750" y="2811463"/>
          <p14:tracePt t="30010" x="5121275" y="2811463"/>
          <p14:tracePt t="30017" x="5121275" y="2801938"/>
          <p14:tracePt t="30023" x="5121275" y="2794000"/>
          <p14:tracePt t="30032" x="5121275" y="2784475"/>
          <p14:tracePt t="30041" x="5130800" y="2765425"/>
          <p14:tracePt t="30056" x="5130800" y="2746375"/>
          <p14:tracePt t="30068" x="5130800" y="2736850"/>
          <p14:tracePt t="30071" x="5130800" y="2719388"/>
          <p14:tracePt t="30083" x="5130800" y="2709863"/>
          <p14:tracePt t="30087" x="5130800" y="2681288"/>
          <p14:tracePt t="30097" x="5121275" y="2673350"/>
          <p14:tracePt t="30103" x="5111750" y="2654300"/>
          <p14:tracePt t="30112" x="5094288" y="2635250"/>
          <p14:tracePt t="30120" x="5084763" y="2608263"/>
          <p14:tracePt t="30126" x="5075238" y="2589213"/>
          <p14:tracePt t="30136" x="5029200" y="2533650"/>
          <p14:tracePt t="30152" x="5000625" y="2487613"/>
          <p14:tracePt t="30162" x="4983163" y="2468563"/>
          <p14:tracePt t="30165" x="4954588" y="2439988"/>
          <p14:tracePt t="30177" x="4927600" y="2403475"/>
          <p14:tracePt t="30183" x="4927600" y="2393950"/>
          <p14:tracePt t="30191" x="4908550" y="2384425"/>
          <p14:tracePt t="30199" x="4908550" y="2357438"/>
          <p14:tracePt t="30205" x="4889500" y="2347913"/>
          <p14:tracePt t="30214" x="4852988" y="2328863"/>
          <p14:tracePt t="30220" x="4843463" y="2319338"/>
          <p14:tracePt t="30228" x="4797425" y="2282825"/>
          <p14:tracePt t="30245" x="4759325" y="2246313"/>
          <p14:tracePt t="30257" x="4741863" y="2236788"/>
          <p14:tracePt t="30260" x="4732338" y="2227263"/>
          <p14:tracePt t="30271" x="4713288" y="2227263"/>
          <p14:tracePt t="30276" x="4703763" y="2217738"/>
          <p14:tracePt t="30285" x="4686300" y="2208213"/>
          <p14:tracePt t="30299" x="4676775" y="2198688"/>
          <p14:tracePt t="30308" x="4648200" y="2190750"/>
          <p14:tracePt t="30324" x="4638675" y="2190750"/>
          <p14:tracePt t="30339" x="4630738" y="2181225"/>
          <p14:tracePt t="30351" x="4630738" y="2171700"/>
          <p14:tracePt t="30365" x="4611688" y="2171700"/>
          <p14:tracePt t="30380" x="4602163" y="2171700"/>
          <p14:tracePt t="30387" x="4592638" y="2171700"/>
          <p14:tracePt t="30395" x="4592638" y="2162175"/>
          <p14:tracePt t="30402" x="4573588" y="2162175"/>
          <p14:tracePt t="30409" x="4565650" y="2162175"/>
          <p14:tracePt t="30418" x="4518025" y="2152650"/>
          <p14:tracePt t="30433" x="4500563" y="2152650"/>
          <p14:tracePt t="30450" x="4481513" y="2152650"/>
          <p14:tracePt t="30460" x="4471988" y="2152650"/>
          <p14:tracePt t="30464" x="4462463" y="2152650"/>
          <p14:tracePt t="30474" x="4435475" y="2152650"/>
          <p14:tracePt t="30488" x="4425950" y="2152650"/>
          <p14:tracePt t="30497" x="4416425" y="2152650"/>
          <p14:tracePt t="30503" x="4406900" y="2152650"/>
          <p14:tracePt t="30513" x="4379913" y="2152650"/>
          <p14:tracePt t="30524" x="4360863" y="2152650"/>
          <p14:tracePt t="30528" x="4351338" y="2152650"/>
          <p14:tracePt t="30539" x="4341813" y="2152650"/>
          <p14:tracePt t="30543" x="4324350" y="2152650"/>
          <p14:tracePt t="30553" x="4295775" y="2152650"/>
          <p14:tracePt t="30561" x="4286250" y="2152650"/>
          <p14:tracePt t="30570" x="4276725" y="2152650"/>
          <p14:tracePt t="30575" x="4259263" y="2152650"/>
          <p14:tracePt t="30583" x="4249738" y="2152650"/>
          <p14:tracePt t="30590" x="4230688" y="2152650"/>
          <p14:tracePt t="30598" x="4221163" y="2152650"/>
          <p14:tracePt t="30607" x="4203700" y="2152650"/>
          <p14:tracePt t="30622" x="4156075" y="2152650"/>
          <p14:tracePt t="30634" x="4148138" y="2152650"/>
          <p14:tracePt t="30638" x="4138613" y="2152650"/>
          <p14:tracePt t="30648" x="4119563" y="2152650"/>
          <p14:tracePt t="30653" x="4110038" y="2152650"/>
          <p14:tracePt t="30663" x="4100513" y="2152650"/>
          <p14:tracePt t="30670" x="4083050" y="2152650"/>
          <p14:tracePt t="30685" x="4064000" y="2152650"/>
          <p14:tracePt t="30691" x="4054475" y="2152650"/>
          <p14:tracePt t="30702" x="4017963" y="2152650"/>
          <p14:tracePt t="30718" x="3998913" y="2152650"/>
          <p14:tracePt t="30728" x="3979863" y="2152650"/>
          <p14:tracePt t="30732" x="3971925" y="2152650"/>
          <p14:tracePt t="30743" x="3952875" y="2152650"/>
          <p14:tracePt t="30747" x="3943350" y="2152650"/>
          <p14:tracePt t="30757" x="3914775" y="2152650"/>
          <p14:tracePt t="30761" x="3906838" y="2152650"/>
          <p14:tracePt t="30772" x="3897313" y="2152650"/>
          <p14:tracePt t="30779" x="3878263" y="2152650"/>
          <p14:tracePt t="30786" x="3859213" y="2143125"/>
          <p14:tracePt t="30796" x="3841750" y="2143125"/>
          <p14:tracePt t="30811" x="3795713" y="2125663"/>
          <p14:tracePt t="30822" x="3786188" y="2125663"/>
          <p14:tracePt t="30824" x="3776663" y="2125663"/>
          <p14:tracePt t="30837" x="3757613" y="2125663"/>
          <p14:tracePt t="30842" x="3738563" y="2125663"/>
          <p14:tracePt t="30852" x="3711575" y="2125663"/>
          <p14:tracePt t="30860" x="3702050" y="2125663"/>
          <p14:tracePt t="30866" x="3683000" y="2125663"/>
          <p14:tracePt t="30874" x="3675063" y="2125663"/>
          <p14:tracePt t="30881" x="3656013" y="2116138"/>
          <p14:tracePt t="30888" x="3646488" y="2116138"/>
          <p14:tracePt t="30904" x="3617913" y="2116138"/>
          <p14:tracePt t="30917" x="3609975" y="2106613"/>
          <p14:tracePt t="30918" x="3600450" y="2106613"/>
          <p14:tracePt t="30931" x="3571875" y="2106613"/>
          <p14:tracePt t="30936" x="3562350" y="2106613"/>
          <p14:tracePt t="30946" x="3544888" y="2106613"/>
          <p14:tracePt t="30953" x="3506788" y="2106613"/>
          <p14:tracePt t="30961" x="3489325" y="2106613"/>
          <p14:tracePt t="30967" x="3451225" y="2106613"/>
          <p14:tracePt t="30975" x="3414713" y="2106613"/>
          <p14:tracePt t="30983" x="3395663" y="2106613"/>
          <p14:tracePt t="30989" x="3376613" y="2106613"/>
          <p14:tracePt t="31000" x="3340100" y="2106613"/>
          <p14:tracePt t="31011" x="3321050" y="2106613"/>
          <p14:tracePt t="31015" x="3284538" y="2106613"/>
          <p14:tracePt t="31025" x="3265488" y="2097088"/>
          <p14:tracePt t="31029" x="3228975" y="2097088"/>
          <p14:tracePt t="31040" x="3192463" y="2097088"/>
          <p14:tracePt t="31045" x="3154363" y="2097088"/>
          <p14:tracePt t="31054" x="3117850" y="2097088"/>
          <p14:tracePt t="31062" x="3089275" y="2097088"/>
          <p14:tracePt t="31069" x="3033713" y="2116138"/>
          <p14:tracePt t="31078" x="2997200" y="2125663"/>
          <p14:tracePt t="31084" x="2951163" y="2125663"/>
          <p14:tracePt t="31093" x="2876550" y="2152650"/>
          <p14:tracePt t="31105" x="2838450" y="2152650"/>
          <p14:tracePt t="31109" x="2801938" y="2152650"/>
          <p14:tracePt t="31121" x="2765425" y="2152650"/>
          <p14:tracePt t="31126" x="2746375" y="2152650"/>
          <p14:tracePt t="31135" x="2709863" y="2162175"/>
          <p14:tracePt t="31141" x="2671763" y="2162175"/>
          <p14:tracePt t="31149" x="2625725" y="2171700"/>
          <p14:tracePt t="31156" x="2589213" y="2171700"/>
          <p14:tracePt t="31162" x="2551113" y="2171700"/>
          <p14:tracePt t="31172" x="2514600" y="2171700"/>
          <p14:tracePt t="31178" x="2478088" y="2198688"/>
          <p14:tracePt t="31187" x="2420938" y="2217738"/>
          <p14:tracePt t="31200" x="2365375" y="2246313"/>
          <p14:tracePt t="31202" x="2347913" y="2246313"/>
          <p14:tracePt t="31214" x="2319338" y="2273300"/>
          <p14:tracePt t="31220" x="2282825" y="2301875"/>
          <p14:tracePt t="31228" x="2273300" y="2301875"/>
          <p14:tracePt t="31235" x="2254250" y="2319338"/>
          <p14:tracePt t="31244" x="2244725" y="2328863"/>
          <p14:tracePt t="31250" x="2217738" y="2347913"/>
          <p14:tracePt t="31257" x="2217738" y="2357438"/>
          <p14:tracePt t="31591" x="2143125" y="2384425"/>
          <p14:tracePt t="31594" x="2051050" y="2413000"/>
          <p14:tracePt t="31606" x="1966913" y="2468563"/>
          <p14:tracePt t="31612" x="1855788" y="2478088"/>
          <p14:tracePt t="31621" x="1754188" y="2514600"/>
          <p14:tracePt t="31627" x="1660525" y="2543175"/>
          <p14:tracePt t="31635" x="1568450" y="2579688"/>
          <p14:tracePt t="31643" x="1465263" y="2608263"/>
          <p14:tracePt t="31651" x="1401763" y="2625725"/>
          <p14:tracePt t="31660" x="1225550" y="2673350"/>
          <p14:tracePt t="31675" x="1085850" y="2700338"/>
          <p14:tracePt t="31686" x="1030288" y="2700338"/>
          <p14:tracePt t="31689" x="984250" y="2728913"/>
          <p14:tracePt t="31701" x="927100" y="2728913"/>
          <p14:tracePt t="31703" x="890588" y="2746375"/>
          <p14:tracePt t="31715" x="854075" y="2765425"/>
          <p14:tracePt t="31720" x="815975" y="2774950"/>
          <p14:tracePt t="31729" x="779463" y="2801938"/>
          <p14:tracePt t="31737" x="760413" y="2811463"/>
          <p14:tracePt t="31743" x="723900" y="2840038"/>
          <p14:tracePt t="31752" x="687388" y="2857500"/>
          <p14:tracePt t="31759" x="658813" y="2895600"/>
          <p14:tracePt t="31768" x="612775" y="2951163"/>
          <p14:tracePt t="31784" x="566738" y="3006725"/>
          <p14:tracePt t="31795" x="547688" y="3035300"/>
          <p14:tracePt t="31799" x="538163" y="3052763"/>
          <p14:tracePt t="31809" x="528638" y="3081338"/>
          <p14:tracePt t="31814" x="519113" y="3117850"/>
          <p14:tracePt t="31824" x="519113" y="3127375"/>
          <p14:tracePt t="31830" x="501650" y="3146425"/>
          <p14:tracePt t="31837" x="492125" y="3146425"/>
          <p14:tracePt t="31851" x="492125" y="3163888"/>
          <p14:tracePt t="31852" x="482600" y="3163888"/>
          <p14:tracePt t="31861" x="482600" y="3182938"/>
          <p14:tracePt t="31878" x="482600" y="3219450"/>
          <p14:tracePt t="31889" x="482600" y="3228975"/>
          <p14:tracePt t="31903" x="482600" y="3248025"/>
          <p14:tracePt t="31917" x="482600" y="3267075"/>
          <p14:tracePt t="31925" x="482600" y="3284538"/>
          <p14:tracePt t="31932" x="482600" y="3294063"/>
          <p14:tracePt t="31941" x="492125" y="3322638"/>
          <p14:tracePt t="31947" x="492125" y="3340100"/>
          <p14:tracePt t="31956" x="501650" y="3397250"/>
          <p14:tracePt t="31970" x="501650" y="3433763"/>
          <p14:tracePt t="31972" x="509588" y="3460750"/>
          <p14:tracePt t="31984" x="509588" y="3508375"/>
          <p14:tracePt t="31985" x="509588" y="3525838"/>
          <p14:tracePt t="31998" x="509588" y="3554413"/>
          <p14:tracePt t="32003" x="509588" y="3573463"/>
          <p14:tracePt t="32012" x="509588" y="3619500"/>
          <p14:tracePt t="32026" x="519113" y="3646488"/>
          <p14:tracePt t="32034" x="519113" y="3665538"/>
          <p14:tracePt t="32042" x="519113" y="3684588"/>
          <p14:tracePt t="32050" x="528638" y="3684588"/>
          <p14:tracePt t="32055" x="528638" y="3702050"/>
          <p14:tracePt t="32064" x="528638" y="3730625"/>
          <p14:tracePt t="32078" x="528638" y="3740150"/>
          <p14:tracePt t="32092" x="538163" y="3749675"/>
          <p14:tracePt t="32106" x="538163" y="3759200"/>
          <p14:tracePt t="32121" x="547688" y="3767138"/>
          <p14:tracePt t="32215" x="547688" y="3776663"/>
          <p14:tracePt t="32223" x="557213" y="3786188"/>
          <p14:tracePt t="32244" x="566738" y="3786188"/>
          <p14:tracePt t="32269" x="574675" y="3795713"/>
          <p14:tracePt t="32281" x="584200" y="3805238"/>
          <p14:tracePt t="32296" x="603250" y="3805238"/>
          <p14:tracePt t="32299" x="612775" y="3805238"/>
          <p14:tracePt t="32310" x="612775" y="3814763"/>
          <p14:tracePt t="32317" x="622300" y="3822700"/>
          <p14:tracePt t="32324" x="630238" y="3822700"/>
          <p14:tracePt t="32339" x="649288" y="3822700"/>
          <p14:tracePt t="32353" x="658813" y="3832225"/>
          <p14:tracePt t="32363" x="677863" y="3841750"/>
          <p14:tracePt t="32375" x="695325" y="3841750"/>
          <p14:tracePt t="32377" x="704850" y="3841750"/>
          <p14:tracePt t="32390" x="714375" y="3841750"/>
          <p14:tracePt t="32392" x="723900" y="3851275"/>
          <p14:tracePt t="32404" x="733425" y="3851275"/>
          <p14:tracePt t="32418" x="760413" y="3860800"/>
          <p14:tracePt t="32433" x="769938" y="3860800"/>
          <p14:tracePt t="32439" x="779463" y="3860800"/>
          <p14:tracePt t="33757" x="788988" y="3916363"/>
          <p14:tracePt t="33768" x="798513" y="3952875"/>
          <p14:tracePt t="33774" x="798513" y="3981450"/>
          <p14:tracePt t="33782" x="798513" y="4000500"/>
          <p14:tracePt t="33788" x="798513" y="4017963"/>
          <p14:tracePt t="33797" x="815975" y="4046538"/>
          <p14:tracePt t="33807" x="815975" y="4056063"/>
          <p14:tracePt t="33812" x="815975" y="4073525"/>
          <p14:tracePt t="33819" x="815975" y="4092575"/>
          <p14:tracePt t="33826" x="815975" y="4129088"/>
          <p14:tracePt t="33836" x="815975" y="4176713"/>
          <p14:tracePt t="33847" x="815975" y="4194175"/>
          <p14:tracePt t="33851" x="825500" y="4213225"/>
          <p14:tracePt t="33862" x="825500" y="4241800"/>
          <p14:tracePt t="33867" x="825500" y="4249738"/>
          <p14:tracePt t="33876" x="825500" y="4268788"/>
          <p14:tracePt t="33882" x="825500" y="4278313"/>
          <p14:tracePt t="33891" x="825500" y="4287838"/>
          <p14:tracePt t="33897" x="825500" y="4305300"/>
          <p14:tracePt t="33905" x="825500" y="4333875"/>
          <p14:tracePt t="33912" x="835025" y="4352925"/>
          <p14:tracePt t="33931" x="844550" y="4379913"/>
          <p14:tracePt t="33945" x="844550" y="4408488"/>
          <p14:tracePt t="33961" x="854075" y="4435475"/>
          <p14:tracePt t="33971" x="854075" y="4445000"/>
          <p14:tracePt t="33975" x="863600" y="4454525"/>
          <p14:tracePt t="33985" x="863600" y="4464050"/>
          <p14:tracePt t="33992" x="863600" y="4473575"/>
          <p14:tracePt t="34008" x="871538" y="4491038"/>
          <p14:tracePt t="34024" x="890588" y="4510088"/>
          <p14:tracePt t="34039" x="900113" y="4529138"/>
          <p14:tracePt t="34054" x="909638" y="4556125"/>
          <p14:tracePt t="34079" x="909638" y="4565650"/>
          <p14:tracePt t="34086" x="919163" y="4575175"/>
          <p14:tracePt t="34103" x="927100" y="4584700"/>
          <p14:tracePt t="34117" x="936625" y="4594225"/>
          <p14:tracePt t="34134" x="946150" y="4602163"/>
          <p14:tracePt t="34145" x="955675" y="4611688"/>
          <p14:tracePt t="34160" x="965200" y="4621213"/>
          <p14:tracePt t="34165" x="974725" y="4630738"/>
          <p14:tracePt t="34174" x="974725" y="4640263"/>
          <p14:tracePt t="34180" x="992188" y="4649788"/>
          <p14:tracePt t="34195" x="1001713" y="4659313"/>
          <p14:tracePt t="34204" x="1011238" y="4659313"/>
          <p14:tracePt t="34212" x="1011238" y="4667250"/>
          <p14:tracePt t="34217" x="1020763" y="4676775"/>
          <p14:tracePt t="34227" x="1039813" y="4686300"/>
          <p14:tracePt t="34239" x="1047750" y="4686300"/>
          <p14:tracePt t="34254" x="1057275" y="4695825"/>
          <p14:tracePt t="34258" x="1066800" y="4695825"/>
          <p14:tracePt t="34268" x="1076325" y="4695825"/>
          <p14:tracePt t="34274" x="1076325" y="4705350"/>
          <p14:tracePt t="34283" x="1085850" y="4705350"/>
          <p14:tracePt t="34290" x="1095375" y="4705350"/>
          <p14:tracePt t="34297" x="1095375" y="4714875"/>
          <p14:tracePt t="34306" x="1104900" y="4714875"/>
          <p14:tracePt t="34312" x="1112838" y="4714875"/>
          <p14:tracePt t="34321" x="1122363" y="4714875"/>
          <p14:tracePt t="34334" x="1131888" y="4714875"/>
          <p14:tracePt t="34363" x="1141413" y="4714875"/>
          <p14:tracePt t="34400" x="1150938" y="4714875"/>
          <p14:tracePt t="34416" x="1168400" y="4714875"/>
          <p14:tracePt t="34486" x="1177925" y="4714875"/>
          <p14:tracePt t="34522" x="1187450" y="4714875"/>
          <p14:tracePt t="34525" x="1196975" y="4714875"/>
          <p14:tracePt t="34551" x="1206500" y="4722813"/>
          <p14:tracePt t="34557" x="1216025" y="4722813"/>
          <p14:tracePt t="34580" x="1233488" y="4732338"/>
          <p14:tracePt t="34605" x="1252538" y="4741863"/>
          <p14:tracePt t="34617" x="1252538" y="4751388"/>
          <p14:tracePt t="34631" x="1271588" y="4751388"/>
          <p14:tracePt t="34635" x="1281113" y="4751388"/>
          <p14:tracePt t="34645" x="1281113" y="4760913"/>
          <p14:tracePt t="34650" x="1298575" y="4760913"/>
          <p14:tracePt t="34660" x="1298575" y="4770438"/>
          <p14:tracePt t="34667" x="1308100" y="4770438"/>
          <p14:tracePt t="34674" x="1317625" y="4770438"/>
          <p14:tracePt t="34683" x="1327150" y="4779963"/>
          <p14:tracePt t="34699" x="1336675" y="4787900"/>
          <p14:tracePt t="34710" x="1344613" y="4787900"/>
          <p14:tracePt t="34712" x="1354138" y="4787900"/>
          <p14:tracePt t="34729" x="1363663" y="4787900"/>
          <p14:tracePt t="34740" x="1373188" y="4787900"/>
          <p14:tracePt t="34755" x="1392238" y="4787900"/>
          <p14:tracePt t="34761" x="1401763" y="4787900"/>
          <p14:tracePt t="34769" x="1409700" y="4787900"/>
          <p14:tracePt t="34775" x="1419225" y="4787900"/>
          <p14:tracePt t="34784" x="1438275" y="4787900"/>
          <p14:tracePt t="34793" x="1465263" y="4787900"/>
          <p14:tracePt t="34805" x="1474788" y="4779963"/>
          <p14:tracePt t="34809" x="1493838" y="4779963"/>
          <p14:tracePt t="34820" x="1503363" y="4779963"/>
          <p14:tracePt t="34826" x="1522413" y="4779963"/>
          <p14:tracePt t="34834" x="1549400" y="4779963"/>
          <p14:tracePt t="34839" x="1568450" y="4770438"/>
          <p14:tracePt t="34849" x="1595438" y="4760913"/>
          <p14:tracePt t="34855" x="1614488" y="4760913"/>
          <p14:tracePt t="34863" x="1633538" y="4760913"/>
          <p14:tracePt t="34873" x="1643063" y="4751388"/>
          <p14:tracePt t="34877" x="1660525" y="4741863"/>
          <p14:tracePt t="34887" x="1689100" y="4741863"/>
          <p14:tracePt t="34903" x="1706563" y="4732338"/>
          <p14:tracePt t="34914" x="1716088" y="4732338"/>
          <p14:tracePt t="34916" x="1725613" y="4722813"/>
          <p14:tracePt t="35008" x="1735138" y="4722813"/>
          <p14:tracePt t="35059" x="1744663" y="4722813"/>
          <p14:tracePt t="35091" x="1754188" y="4722813"/>
          <p14:tracePt t="35105" x="1763713" y="4722813"/>
          <p14:tracePt t="35117" x="1771650" y="4714875"/>
          <p14:tracePt t="35138" x="1790700" y="4705350"/>
          <p14:tracePt t="35146" x="1800225" y="4705350"/>
          <p14:tracePt t="35154" x="1819275" y="4705350"/>
          <p14:tracePt t="35161" x="1855788" y="4705350"/>
          <p14:tracePt t="35169" x="1865313" y="4695825"/>
          <p14:tracePt t="35175" x="1901825" y="4695825"/>
          <p14:tracePt t="35185" x="1939925" y="4695825"/>
          <p14:tracePt t="35197" x="1976438" y="4695825"/>
          <p14:tracePt t="35200" x="1995488" y="4695825"/>
          <p14:tracePt t="35211" x="2032000" y="4695825"/>
          <p14:tracePt t="35216" x="2060575" y="4695825"/>
          <p14:tracePt t="35226" x="2097088" y="4695825"/>
          <p14:tracePt t="35232" x="2116138" y="4695825"/>
          <p14:tracePt t="35241" x="2152650" y="4695825"/>
          <p14:tracePt t="35247" x="2171700" y="4695825"/>
          <p14:tracePt t="35254" x="2189163" y="4695825"/>
          <p14:tracePt t="35262" x="2227263" y="4695825"/>
          <p14:tracePt t="35268" x="2244725" y="4695825"/>
          <p14:tracePt t="35279" x="2292350" y="4705350"/>
          <p14:tracePt t="35294" x="2347913" y="4714875"/>
          <p14:tracePt t="35306" x="2365375" y="4714875"/>
          <p14:tracePt t="35310" x="2393950" y="4722813"/>
          <p14:tracePt t="35319" x="2413000" y="4741863"/>
          <p14:tracePt t="35325" x="2449513" y="4741863"/>
          <p14:tracePt t="35335" x="2459038" y="4741863"/>
          <p14:tracePt t="35342" x="2495550" y="4751388"/>
          <p14:tracePt t="35350" x="2505075" y="4751388"/>
          <p14:tracePt t="35358" x="2533650" y="4760913"/>
          <p14:tracePt t="35364" x="2560638" y="4760913"/>
          <p14:tracePt t="35375" x="2616200" y="4787900"/>
          <p14:tracePt t="35385" x="2654300" y="4787900"/>
          <p14:tracePt t="35388" x="2690813" y="4806950"/>
          <p14:tracePt t="35401" x="2709863" y="4806950"/>
          <p14:tracePt t="35403" x="2746375" y="4835525"/>
          <p14:tracePt t="35415" x="2801938" y="4862513"/>
          <p14:tracePt t="35420" x="2820988" y="4862513"/>
          <p14:tracePt t="35429" x="2847975" y="4881563"/>
          <p14:tracePt t="35436" x="2895600" y="4900613"/>
          <p14:tracePt t="35444" x="2932113" y="4908550"/>
          <p14:tracePt t="35451" x="2959100" y="4908550"/>
          <p14:tracePt t="35458" x="2978150" y="4937125"/>
          <p14:tracePt t="35466" x="3024188" y="4946650"/>
          <p14:tracePt t="35480" x="3043238" y="4956175"/>
          <p14:tracePt t="35483" x="3071813" y="4956175"/>
          <p14:tracePt t="35500" x="3089275" y="4964113"/>
          <p14:tracePt t="35509" x="3089275" y="4973638"/>
          <p14:tracePt t="35523" x="3108325" y="4973638"/>
          <p14:tracePt t="35545" x="3117850" y="4973638"/>
          <p14:tracePt t="35561" x="3117850" y="4983163"/>
          <p14:tracePt t="35625" x="3127375" y="4992688"/>
          <p14:tracePt t="36034" x="3117850" y="4992688"/>
          <p14:tracePt t="36046" x="3098800" y="4992688"/>
          <p14:tracePt t="36049" x="3062288" y="4983163"/>
          <p14:tracePt t="36060" x="3024188" y="4983163"/>
          <p14:tracePt t="36064" x="2987675" y="4973638"/>
          <p14:tracePt t="36075" x="2978150" y="4964113"/>
          <p14:tracePt t="36080" x="2932113" y="4964113"/>
          <p14:tracePt t="36089" x="2913063" y="4946650"/>
          <p14:tracePt t="36096" x="2876550" y="4937125"/>
          <p14:tracePt t="36104" x="2847975" y="4927600"/>
          <p14:tracePt t="36112" x="2811463" y="4908550"/>
          <p14:tracePt t="36117" x="2774950" y="4891088"/>
          <p14:tracePt t="36127" x="2719388" y="4862513"/>
          <p14:tracePt t="36142" x="2654300" y="4826000"/>
          <p14:tracePt t="36154" x="2635250" y="4816475"/>
          <p14:tracePt t="36159" x="2598738" y="4787900"/>
          <p14:tracePt t="36169" x="2579688" y="4787900"/>
          <p14:tracePt t="36174" x="2551113" y="4779963"/>
          <p14:tracePt t="36183" x="2541588" y="4770438"/>
          <p14:tracePt t="36190" x="2524125" y="4770438"/>
          <p14:tracePt t="36198" x="2514600" y="4760913"/>
          <p14:tracePt t="36204" x="2505075" y="4760913"/>
          <p14:tracePt t="36212" x="2495550" y="4760913"/>
          <p14:tracePt t="36222" x="2478088" y="4760913"/>
          <p14:tracePt t="36238" x="2459038" y="4779963"/>
          <p14:tracePt t="36249" x="2449513" y="4787900"/>
          <p14:tracePt t="36252" x="2420938" y="4816475"/>
          <p14:tracePt t="36263" x="2403475" y="4852988"/>
          <p14:tracePt t="36267" x="2403475" y="4872038"/>
          <p14:tracePt t="36277" x="2393950" y="4881563"/>
          <p14:tracePt t="36284" x="2384425" y="4900613"/>
          <p14:tracePt t="36292" x="2384425" y="4908550"/>
          <p14:tracePt t="36300" x="2384425" y="4927600"/>
          <p14:tracePt t="36307" x="2384425" y="4956175"/>
          <p14:tracePt t="36316" x="2384425" y="4964113"/>
          <p14:tracePt t="36328" x="2384425" y="4983163"/>
          <p14:tracePt t="36330" x="2384425" y="4992688"/>
          <p14:tracePt t="36343" x="2384425" y="5002213"/>
          <p14:tracePt t="36347" x="2384425" y="5029200"/>
          <p14:tracePt t="36358" x="2384425" y="5038725"/>
          <p14:tracePt t="36364" x="2384425" y="5076825"/>
          <p14:tracePt t="36372" x="2384425" y="5113338"/>
          <p14:tracePt t="36379" x="2384425" y="5149850"/>
          <p14:tracePt t="36387" x="2365375" y="5214938"/>
          <p14:tracePt t="36392" x="2365375" y="5233988"/>
          <p14:tracePt t="36401" x="2357438" y="5270500"/>
          <p14:tracePt t="36408" x="2357438" y="5308600"/>
          <p14:tracePt t="36416" x="2357438" y="5345113"/>
          <p14:tracePt t="36426" x="2347913" y="5400675"/>
          <p14:tracePt t="36437" x="2347913" y="5438775"/>
          <p14:tracePt t="36451" x="2347913" y="5456238"/>
          <p14:tracePt t="36455" x="2347913" y="5484813"/>
          <p14:tracePt t="36472" x="2357438" y="5503863"/>
          <p14:tracePt t="36481" x="2365375" y="5530850"/>
          <p14:tracePt t="36495" x="2374900" y="5549900"/>
          <p14:tracePt t="36502" x="2384425" y="5559425"/>
          <p14:tracePt t="36510" x="2384425" y="5576888"/>
          <p14:tracePt t="36517" x="2430463" y="5614988"/>
          <p14:tracePt t="36532" x="2468563" y="5624513"/>
          <p14:tracePt t="36533" x="2495550" y="5651500"/>
          <p14:tracePt t="36546" x="2524125" y="5680075"/>
          <p14:tracePt t="36550" x="2560638" y="5688013"/>
          <p14:tracePt t="36560" x="2598738" y="5716588"/>
          <p14:tracePt t="36567" x="2644775" y="5735638"/>
          <p14:tracePt t="36575" x="2700338" y="5753100"/>
          <p14:tracePt t="36581" x="2746375" y="5762625"/>
          <p14:tracePt t="36589" x="2801938" y="5762625"/>
          <p14:tracePt t="36599" x="2847975" y="5762625"/>
          <p14:tracePt t="36604" x="2913063" y="5762625"/>
          <p14:tracePt t="36610" x="2968625" y="5762625"/>
          <p14:tracePt t="36614" x="3016250" y="5762625"/>
          <p14:tracePt t="36626" x="3071813" y="5745163"/>
          <p14:tracePt t="36630" x="3117850" y="5735638"/>
          <p14:tracePt t="36641" x="3154363" y="5726113"/>
          <p14:tracePt t="36645" x="3209925" y="5707063"/>
          <p14:tracePt t="36654" x="3228975" y="5697538"/>
          <p14:tracePt t="36661" x="3284538" y="5688013"/>
          <p14:tracePt t="36670" x="3321050" y="5670550"/>
          <p14:tracePt t="36676" x="3368675" y="5661025"/>
          <p14:tracePt t="36683" x="3424238" y="5651500"/>
          <p14:tracePt t="36691" x="3460750" y="5632450"/>
          <p14:tracePt t="36700" x="3506788" y="5632450"/>
          <p14:tracePt t="36705" x="3562350" y="5624513"/>
          <p14:tracePt t="36708" x="3609975" y="5624513"/>
          <p14:tracePt t="36720" x="3646488" y="5614988"/>
          <p14:tracePt t="36723" x="3692525" y="5614988"/>
          <p14:tracePt t="36734" x="3730625" y="5614988"/>
          <p14:tracePt t="36740" x="3786188" y="5595938"/>
          <p14:tracePt t="36750" x="3822700" y="5595938"/>
          <p14:tracePt t="36753" x="3868738" y="5605463"/>
          <p14:tracePt t="36763" x="3924300" y="5605463"/>
          <p14:tracePt t="36770" x="3952875" y="5605463"/>
          <p14:tracePt t="36778" x="4008438" y="5632450"/>
          <p14:tracePt t="36787" x="4044950" y="5632450"/>
          <p14:tracePt t="36793" x="4073525" y="5651500"/>
          <p14:tracePt t="36803" x="4148138" y="5688013"/>
          <p14:tracePt t="36818" x="4203700" y="5735638"/>
          <p14:tracePt t="36829" x="4230688" y="5762625"/>
          <p14:tracePt t="36834" x="4249738" y="5781675"/>
          <p14:tracePt t="36844" x="4286250" y="5827713"/>
          <p14:tracePt t="36848" x="4314825" y="5883275"/>
          <p14:tracePt t="36858" x="4341813" y="5902325"/>
          <p14:tracePt t="36865" x="4370388" y="5957888"/>
          <p14:tracePt t="36872" x="4379913" y="5976938"/>
          <p14:tracePt t="36882" x="4389438" y="6013450"/>
          <p14:tracePt t="36887" x="4389438" y="6042025"/>
          <p14:tracePt t="36895" x="4406900" y="6059488"/>
          <p14:tracePt t="36902" x="4416425" y="6078538"/>
          <p14:tracePt t="36911" x="4425950" y="6143625"/>
          <p14:tracePt t="36924" x="4425950" y="6180138"/>
          <p14:tracePt t="36927" x="4425950" y="6226175"/>
          <p14:tracePt t="36938" x="4425950" y="6283325"/>
          <p14:tracePt t="36943" x="4406900" y="6310313"/>
          <p14:tracePt t="36952" x="4397375" y="6346825"/>
          <p14:tracePt t="36959" x="4389438" y="6384925"/>
          <p14:tracePt t="36967" x="4370388" y="6440488"/>
          <p14:tracePt t="36976" x="4341813" y="6515100"/>
          <p14:tracePt t="36981" x="4332288" y="6542088"/>
          <p14:tracePt t="36989" x="4305300" y="6588125"/>
          <p14:tracePt t="36996" x="4276725" y="6645275"/>
          <p14:tracePt t="37002" x="4268788" y="6672263"/>
          <p14:tracePt t="37006" x="4230688" y="6708775"/>
          <p14:tracePt t="37022" x="4148138" y="6783388"/>
          <p14:tracePt t="37033" x="4110038" y="6802438"/>
          <p14:tracePt t="37038" x="4073525" y="6811963"/>
          <p14:tracePt t="37047" x="4035425" y="6821488"/>
          <p14:tracePt t="37052" x="3998913" y="6838950"/>
          <p14:tracePt t="37061" x="3962400" y="6838950"/>
          <p14:tracePt t="37070" x="3943350" y="6838950"/>
          <p14:tracePt t="37076" x="3897313" y="6838950"/>
          <p14:tracePt t="37084" x="3868738" y="6838950"/>
          <p14:tracePt t="37091" x="3832225" y="6829425"/>
          <p14:tracePt t="37100" x="3767138" y="6821488"/>
          <p14:tracePt t="37112" x="3730625" y="6792913"/>
          <p14:tracePt t="37116" x="3692525" y="6783388"/>
          <p14:tracePt t="37127" x="3665538" y="6773863"/>
          <p14:tracePt t="37132" x="3627438" y="6746875"/>
          <p14:tracePt t="37142" x="3590925" y="6737350"/>
          <p14:tracePt t="37148" x="3571875" y="6708775"/>
          <p14:tracePt t="37155" x="3535363" y="6691313"/>
          <p14:tracePt t="37163" x="3506788" y="6672263"/>
          <p14:tracePt t="37170" x="3489325" y="6653213"/>
          <p14:tracePt t="37179" x="3460750" y="6645275"/>
          <p14:tracePt t="37184" x="3441700" y="6626225"/>
          <p14:tracePt t="37196" x="3395663" y="6607175"/>
          <p14:tracePt t="37207" x="3386138" y="6597650"/>
          <p14:tracePt t="37221" x="3376613" y="6588125"/>
          <p14:tracePt t="37235" x="3368675" y="6580188"/>
          <p14:tracePt t="37250" x="3359150" y="6580188"/>
          <p14:tracePt t="37279" x="3349625" y="6580188"/>
          <p14:tracePt t="37924" x="3303588" y="6580188"/>
          <p14:tracePt t="37935" x="3192463" y="6524625"/>
          <p14:tracePt t="37946" x="3136900" y="6496050"/>
          <p14:tracePt t="37950" x="3079750" y="6450013"/>
          <p14:tracePt t="37961" x="3043238" y="6421438"/>
          <p14:tracePt t="37963" x="2987675" y="6384925"/>
          <p14:tracePt t="37975" x="2932113" y="6338888"/>
          <p14:tracePt t="37980" x="2847975" y="6310313"/>
          <p14:tracePt t="37989" x="2792413" y="6245225"/>
          <p14:tracePt t="37996" x="2736850" y="6208713"/>
          <p14:tracePt t="38004" x="2671763" y="6162675"/>
          <p14:tracePt t="38012" x="2598738" y="6097588"/>
          <p14:tracePt t="38018" x="2533650" y="6013450"/>
          <p14:tracePt t="38028" x="2384425" y="5856288"/>
          <p14:tracePt t="38044" x="2273300" y="5651500"/>
          <p14:tracePt t="38055" x="2244725" y="5595938"/>
          <p14:tracePt t="38062" x="2208213" y="5521325"/>
          <p14:tracePt t="38070" x="2189163" y="5484813"/>
          <p14:tracePt t="38076" x="2162175" y="5438775"/>
          <p14:tracePt t="38084" x="2124075" y="5354638"/>
          <p14:tracePt t="38088" x="2116138" y="5308600"/>
          <p14:tracePt t="38099" x="2087563" y="5270500"/>
          <p14:tracePt t="38104" x="2078038" y="5197475"/>
          <p14:tracePt t="38113" x="2068513" y="5149850"/>
          <p14:tracePt t="38122" x="2051050" y="5094288"/>
          <p14:tracePt t="38129" x="2051050" y="5057775"/>
          <p14:tracePt t="38138" x="2022475" y="4983163"/>
          <p14:tracePt t="38148" x="2022475" y="4964113"/>
          <p14:tracePt t="38152" x="2012950" y="4927600"/>
          <p14:tracePt t="38164" x="2012950" y="4918075"/>
          <p14:tracePt t="38168" x="2003425" y="4891088"/>
          <p14:tracePt t="38179" x="2003425" y="4862513"/>
          <p14:tracePt t="38186" x="2003425" y="4843463"/>
          <p14:tracePt t="38194" x="2003425" y="4835525"/>
          <p14:tracePt t="38200" x="1995488" y="4826000"/>
          <p14:tracePt t="38207" x="1995488" y="4806950"/>
          <p14:tracePt t="38217" x="1995488" y="4797425"/>
          <p14:tracePt t="38231" x="1995488" y="4787900"/>
          <p14:tracePt t="38244" x="1995488" y="4770438"/>
          <p14:tracePt t="38245" x="1995488" y="4760913"/>
          <p14:tracePt t="38258" x="1995488" y="4751388"/>
          <p14:tracePt t="38272" x="1995488" y="4722813"/>
          <p14:tracePt t="38278" x="1995488" y="4714875"/>
          <p14:tracePt t="38287" x="1995488" y="4705350"/>
          <p14:tracePt t="38294" x="1995488" y="4695825"/>
          <p14:tracePt t="38309" x="1995488" y="4676775"/>
          <p14:tracePt t="41304" x="1995488" y="4686300"/>
          <p14:tracePt t="41319" x="2003425" y="4695825"/>
          <p14:tracePt t="41334" x="2012950" y="4714875"/>
          <p14:tracePt t="41342" x="2012950" y="4722813"/>
          <p14:tracePt t="41359" x="2012950" y="4732338"/>
          <p14:tracePt t="41370" x="2012950" y="4741863"/>
          <p14:tracePt t="41374" x="2022475" y="4760913"/>
          <p14:tracePt t="41384" x="2032000" y="4770438"/>
          <p14:tracePt t="41388" x="2041525" y="4787900"/>
          <p14:tracePt t="41399" x="2051050" y="4797425"/>
          <p14:tracePt t="41404" x="2078038" y="4816475"/>
          <p14:tracePt t="41414" x="2087563" y="4843463"/>
          <p14:tracePt t="41422" x="2124075" y="4881563"/>
          <p14:tracePt t="41428" x="2133600" y="4891088"/>
          <p14:tracePt t="41438" x="2181225" y="4927600"/>
          <p14:tracePt t="41454" x="2244725" y="4992688"/>
          <p14:tracePt t="41465" x="2273300" y="5002213"/>
          <p14:tracePt t="41468" x="2300288" y="5029200"/>
          <p14:tracePt t="41480" x="2319338" y="5038725"/>
          <p14:tracePt t="41484" x="2357438" y="5067300"/>
          <p14:tracePt t="41494" x="2365375" y="5076825"/>
          <p14:tracePt t="41500" x="2403475" y="5084763"/>
          <p14:tracePt t="41507" x="2413000" y="5103813"/>
          <p14:tracePt t="41515" x="2449513" y="5122863"/>
          <p14:tracePt t="41524" x="2468563" y="5132388"/>
          <p14:tracePt t="41531" x="2486025" y="5132388"/>
          <p14:tracePt t="41538" x="2524125" y="5141913"/>
          <p14:tracePt t="41548" x="2598738" y="5159375"/>
          <p14:tracePt t="41559" x="2635250" y="5159375"/>
          <p14:tracePt t="41563" x="2671763" y="5168900"/>
          <p14:tracePt t="41574" x="2709863" y="5168900"/>
          <p14:tracePt t="41576" x="2727325" y="5168900"/>
          <p14:tracePt t="41588" x="2755900" y="5168900"/>
          <p14:tracePt t="41593" x="2774950" y="5168900"/>
          <p14:tracePt t="41603" x="2792413" y="5168900"/>
          <p14:tracePt t="41610" x="2820988" y="5149850"/>
          <p14:tracePt t="41618" x="2838450" y="5149850"/>
          <p14:tracePt t="41626" x="2847975" y="5141913"/>
          <p14:tracePt t="41633" x="2857500" y="5132388"/>
          <p14:tracePt t="41641" x="2903538" y="5113338"/>
          <p14:tracePt t="41654" x="2922588" y="5103813"/>
          <p14:tracePt t="41657" x="2941638" y="5076825"/>
          <p14:tracePt t="41668" x="2951163" y="5067300"/>
          <p14:tracePt t="41673" x="2978150" y="5057775"/>
          <p14:tracePt t="41683" x="2987675" y="5038725"/>
          <p14:tracePt t="41690" x="3016250" y="5011738"/>
          <p14:tracePt t="41697" x="3033713" y="4992688"/>
          <p14:tracePt t="41703" x="3043238" y="4964113"/>
          <p14:tracePt t="41711" x="3062288" y="4927600"/>
          <p14:tracePt t="41719" x="3071813" y="4891088"/>
          <p14:tracePt t="41726" x="3079750" y="4872038"/>
          <p14:tracePt t="41735" x="3089275" y="4835525"/>
          <p14:tracePt t="41748" x="3089275" y="4806950"/>
          <p14:tracePt t="41751" x="3108325" y="4779963"/>
          <p14:tracePt t="41762" x="3108325" y="4760913"/>
          <p14:tracePt t="41767" x="3117850" y="4722813"/>
          <p14:tracePt t="41776" x="3117850" y="4686300"/>
          <p14:tracePt t="41782" x="3117850" y="4667250"/>
          <p14:tracePt t="41792" x="3117850" y="4621213"/>
          <p14:tracePt t="41798" x="3117850" y="4584700"/>
          <p14:tracePt t="41806" x="3117850" y="4546600"/>
          <p14:tracePt t="41814" x="3117850" y="4491038"/>
          <p14:tracePt t="41821" x="3117850" y="4445000"/>
          <p14:tracePt t="41832" x="3089275" y="4370388"/>
          <p14:tracePt t="41841" x="3079750" y="4324350"/>
          <p14:tracePt t="41845" x="3079750" y="4287838"/>
          <p14:tracePt t="41857" x="3062288" y="4259263"/>
          <p14:tracePt t="41860" x="3052763" y="4241800"/>
          <p14:tracePt t="41871" x="3043238" y="4213225"/>
          <p14:tracePt t="41876" x="3033713" y="4176713"/>
          <p14:tracePt t="41886" x="3016250" y="4157663"/>
          <p14:tracePt t="41892" x="3006725" y="4138613"/>
          <p14:tracePt t="41901" x="2997200" y="4111625"/>
          <p14:tracePt t="41908" x="2968625" y="4102100"/>
          <p14:tracePt t="41916" x="2968625" y="4092575"/>
          <p14:tracePt t="41925" x="2932113" y="4046538"/>
          <p14:tracePt t="41936" x="2903538" y="4037013"/>
          <p14:tracePt t="41939" x="2867025" y="4017963"/>
          <p14:tracePt t="41950" x="2857500" y="4000500"/>
          <p14:tracePt t="41955" x="2820988" y="3990975"/>
          <p14:tracePt t="41965" x="2801938" y="3971925"/>
          <p14:tracePt t="41971" x="2765425" y="3962400"/>
          <p14:tracePt t="41980" x="2736850" y="3952875"/>
          <p14:tracePt t="41988" x="2719388" y="3943350"/>
          <p14:tracePt t="41994" x="2681288" y="3943350"/>
          <p14:tracePt t="42003" x="2644775" y="3925888"/>
          <p14:tracePt t="42011" x="2606675" y="3925888"/>
          <p14:tracePt t="42019" x="2533650" y="3935413"/>
          <p14:tracePt t="42030" x="2486025" y="3943350"/>
          <p14:tracePt t="42033" x="2430463" y="3952875"/>
          <p14:tracePt t="42045" x="2393950" y="3971925"/>
          <p14:tracePt t="42050" x="2328863" y="3981450"/>
          <p14:tracePt t="42060" x="2273300" y="3981450"/>
          <p14:tracePt t="42066" x="2208213" y="4000500"/>
          <p14:tracePt t="42074" x="2152650" y="4008438"/>
          <p14:tracePt t="42081" x="2106613" y="4008438"/>
          <p14:tracePt t="42090" x="2041525" y="4027488"/>
          <p14:tracePt t="42097" x="1985963" y="4027488"/>
          <p14:tracePt t="42103" x="1920875" y="4037013"/>
          <p14:tracePt t="42114" x="1819275" y="4064000"/>
          <p14:tracePt t="42125" x="1744663" y="4073525"/>
          <p14:tracePt t="42129" x="1679575" y="4073525"/>
          <p14:tracePt t="42140" x="1604963" y="4092575"/>
          <p14:tracePt t="42144" x="1530350" y="4111625"/>
          <p14:tracePt t="42154" x="1474788" y="4121150"/>
          <p14:tracePt t="42162" x="1438275" y="4148138"/>
          <p14:tracePt t="42169" x="1401763" y="4157663"/>
          <p14:tracePt t="42176" x="1344613" y="4194175"/>
          <p14:tracePt t="42182" x="1289050" y="4241800"/>
          <p14:tracePt t="42192" x="1271588" y="4249738"/>
          <p14:tracePt t="42199" x="1233488" y="4287838"/>
          <p14:tracePt t="42208" x="1150938" y="4352925"/>
          <p14:tracePt t="42219" x="1112838" y="4408488"/>
          <p14:tracePt t="42222" x="1085850" y="4435475"/>
          <p14:tracePt t="42234" x="1047750" y="4454525"/>
          <p14:tracePt t="42238" x="1011238" y="4500563"/>
          <p14:tracePt t="42249" x="984250" y="4538663"/>
          <p14:tracePt t="42254" x="965200" y="4556125"/>
          <p14:tracePt t="42262" x="955675" y="4584700"/>
          <p14:tracePt t="42269" x="936625" y="4602163"/>
          <p14:tracePt t="42277" x="927100" y="4611688"/>
          <p14:tracePt t="42292" x="919163" y="4621213"/>
          <p14:tracePt t="42302" x="919163" y="4649788"/>
          <p14:tracePt t="42348" x="919163" y="4659313"/>
          <p14:tracePt t="42357" x="919163" y="4667250"/>
          <p14:tracePt t="42364" x="919163" y="4676775"/>
          <p14:tracePt t="42372" x="919163" y="4686300"/>
          <p14:tracePt t="42379" x="919163" y="4705350"/>
          <p14:tracePt t="42387" x="936625" y="4722813"/>
          <p14:tracePt t="42393" x="965200" y="4779963"/>
          <p14:tracePt t="42411" x="1001713" y="4826000"/>
          <p14:tracePt t="42423" x="1020763" y="4835525"/>
          <p14:tracePt t="42426" x="1039813" y="4862513"/>
          <p14:tracePt t="42437" x="1076325" y="4900613"/>
          <p14:tracePt t="42443" x="1112838" y="4918075"/>
          <p14:tracePt t="42451" x="1160463" y="4946650"/>
          <p14:tracePt t="42458" x="1206500" y="4973638"/>
          <p14:tracePt t="42466" x="1252538" y="5002213"/>
          <p14:tracePt t="42474" x="1308100" y="5011738"/>
          <p14:tracePt t="42481" x="1354138" y="5029200"/>
          <p14:tracePt t="42491" x="1428750" y="5029200"/>
          <p14:tracePt t="42495" x="1503363" y="5038725"/>
          <p14:tracePt t="42505" x="1633538" y="5038725"/>
          <p14:tracePt t="42517" x="1689100" y="5057775"/>
          <p14:tracePt t="42518" x="1781175" y="5057775"/>
          <p14:tracePt t="42532" x="1827213" y="5057775"/>
          <p14:tracePt t="42536" x="1892300" y="5057775"/>
          <p14:tracePt t="42546" x="1966913" y="5057775"/>
          <p14:tracePt t="42552" x="2012950" y="5057775"/>
          <p14:tracePt t="42560" x="2051050" y="5057775"/>
          <p14:tracePt t="42567" x="2087563" y="5057775"/>
          <p14:tracePt t="42575" x="2097088" y="5057775"/>
          <p14:tracePt t="42584" x="2116138" y="5048250"/>
          <p14:tracePt t="42597" x="2143125" y="5038725"/>
          <p14:tracePt t="42843" x="2143125" y="5021263"/>
          <p14:tracePt t="42858" x="2143125" y="5002213"/>
          <p14:tracePt t="42881" x="2143125" y="4973638"/>
          <p14:tracePt t="42894" x="2143125" y="4956175"/>
          <p14:tracePt t="42908" x="2143125" y="4946650"/>
          <p14:tracePt t="42915" x="2143125" y="4937125"/>
          <p14:tracePt t="42923" x="2143125" y="4927600"/>
          <p14:tracePt t="42928" x="2143125" y="4918075"/>
          <p14:tracePt t="42944" x="2124075" y="4900613"/>
          <p14:tracePt t="42952" x="2087563" y="4872038"/>
          <p14:tracePt t="42959" x="2041525" y="4843463"/>
          <p14:tracePt t="42967" x="1985963" y="4843463"/>
          <p14:tracePt t="42976" x="1882775" y="4835525"/>
          <p14:tracePt t="42987" x="1819275" y="4835525"/>
          <p14:tracePt t="42992" x="1725613" y="4835525"/>
          <p14:tracePt t="43003" x="1614488" y="4852988"/>
          <p14:tracePt t="43008" x="1493838" y="4872038"/>
          <p14:tracePt t="43017" x="1382713" y="4881563"/>
          <p14:tracePt t="43022" x="1289050" y="4918075"/>
          <p14:tracePt t="43032" x="1196975" y="4937125"/>
          <p14:tracePt t="43039" x="1095375" y="4964113"/>
          <p14:tracePt t="43047" x="1020763" y="4992688"/>
          <p14:tracePt t="43055" x="946150" y="5011738"/>
          <p14:tracePt t="43061" x="871538" y="5038725"/>
          <p14:tracePt t="43072" x="779463" y="5076825"/>
          <p14:tracePt t="43086" x="742950" y="5103813"/>
          <p14:tracePt t="43097" x="723900" y="5122863"/>
          <p14:tracePt t="43100" x="714375" y="5132388"/>
          <p14:tracePt t="43112" x="704850" y="5141913"/>
          <p14:tracePt t="43117" x="687388" y="5168900"/>
          <p14:tracePt t="43126" x="677863" y="5187950"/>
          <p14:tracePt t="43133" x="668338" y="5197475"/>
          <p14:tracePt t="43141" x="668338" y="5205413"/>
          <p14:tracePt t="43148" x="658813" y="5214938"/>
          <p14:tracePt t="43155" x="658813" y="5224463"/>
          <p14:tracePt t="43164" x="658813" y="5233988"/>
          <p14:tracePt t="43179" x="658813" y="5243513"/>
          <p14:tracePt t="43196" x="658813" y="5253038"/>
          <p14:tracePt t="43210" x="658813" y="5262563"/>
          <p14:tracePt t="43235" x="658813" y="5270500"/>
          <p14:tracePt t="43259" x="815975" y="5373688"/>
          <p14:tracePt t="43270" x="854075" y="5383213"/>
          <p14:tracePt t="43272" x="909638" y="5410200"/>
          <p14:tracePt t="43285" x="955675" y="5410200"/>
          <p14:tracePt t="43291" x="1030288" y="5419725"/>
          <p14:tracePt t="43300" x="1076325" y="5438775"/>
          <p14:tracePt t="43306" x="1150938" y="5438775"/>
          <p14:tracePt t="43315" x="1196975" y="5438775"/>
          <p14:tracePt t="43320" x="1216025" y="5438775"/>
          <p14:tracePt t="43329" x="1243013" y="5446713"/>
          <p14:tracePt t="43339" x="1262063" y="5446713"/>
          <p14:tracePt t="43344" x="1289050" y="5446713"/>
          <p14:tracePt t="43366" x="1298575" y="5446713"/>
          <p14:tracePt t="43792" x="1262063" y="5446713"/>
          <p14:tracePt t="43801" x="1225550" y="5446713"/>
          <p14:tracePt t="43809" x="1177925" y="5446713"/>
          <p14:tracePt t="43815" x="1150938" y="5446713"/>
          <p14:tracePt t="43825" x="1095375" y="5475288"/>
          <p14:tracePt t="43841" x="1047750" y="5494338"/>
          <p14:tracePt t="43852" x="1020763" y="5503863"/>
          <p14:tracePt t="43856" x="1011238" y="5511800"/>
          <p14:tracePt t="43866" x="992188" y="5540375"/>
          <p14:tracePt t="43871" x="965200" y="5576888"/>
          <p14:tracePt t="43880" x="955675" y="5595938"/>
          <p14:tracePt t="43888" x="955675" y="5614988"/>
          <p14:tracePt t="43895" x="946150" y="5641975"/>
          <p14:tracePt t="43902" x="936625" y="5651500"/>
          <p14:tracePt t="43910" x="936625" y="5670550"/>
          <p14:tracePt t="43918" x="936625" y="5680075"/>
          <p14:tracePt t="43924" x="936625" y="5688013"/>
          <p14:tracePt t="43934" x="936625" y="5707063"/>
          <p14:tracePt t="43946" x="936625" y="5726113"/>
          <p14:tracePt t="43950" x="936625" y="5753100"/>
          <p14:tracePt t="43960" x="946150" y="5753100"/>
          <p14:tracePt t="43965" x="946150" y="5772150"/>
          <p14:tracePt t="43982" x="946150" y="5781675"/>
          <p14:tracePt t="43989" x="965200" y="5818188"/>
          <p14:tracePt t="43997" x="965200" y="5827713"/>
          <p14:tracePt t="44012" x="965200" y="5846763"/>
          <p14:tracePt t="44019" x="992188" y="5846763"/>
          <p14:tracePt t="44029" x="1011238" y="5873750"/>
          <p14:tracePt t="44041" x="1020763" y="5883275"/>
          <p14:tracePt t="44042" x="1047750" y="5911850"/>
          <p14:tracePt t="44055" x="1085850" y="5921375"/>
          <p14:tracePt t="44060" x="1112838" y="5929313"/>
          <p14:tracePt t="44069" x="1141413" y="5957888"/>
          <p14:tracePt t="44076" x="1187450" y="5957888"/>
          <p14:tracePt t="44085" x="1243013" y="5957888"/>
          <p14:tracePt t="44089" x="1289050" y="5957888"/>
          <p14:tracePt t="44097" x="1344613" y="5967413"/>
          <p14:tracePt t="44106" x="1392238" y="5967413"/>
          <p14:tracePt t="44112" x="1428750" y="5967413"/>
          <p14:tracePt t="44119" x="1465263" y="5967413"/>
          <p14:tracePt t="44123" x="1484313" y="5957888"/>
          <p14:tracePt t="44134" x="1522413" y="5938838"/>
          <p14:tracePt t="44138" x="1549400" y="5929313"/>
          <p14:tracePt t="44148" x="1568450" y="5921375"/>
          <p14:tracePt t="44152" x="1595438" y="5921375"/>
          <p14:tracePt t="44163" x="1614488" y="5892800"/>
          <p14:tracePt t="44169" x="1624013" y="5892800"/>
          <p14:tracePt t="44178" x="1643063" y="5873750"/>
          <p14:tracePt t="44186" x="1670050" y="5873750"/>
          <p14:tracePt t="44193" x="1689100" y="5865813"/>
          <p14:tracePt t="44201" x="1698625" y="5856288"/>
          <p14:tracePt t="44207" x="1706563" y="5856288"/>
          <p14:tracePt t="44214" x="1716088" y="5846763"/>
          <p14:tracePt t="44216" x="1725613" y="5837238"/>
          <p14:tracePt t="44229" x="1735138" y="5837238"/>
          <p14:tracePt t="44244" x="1744663" y="5837238"/>
          <p14:tracePt t="44809" x="1735138" y="5837238"/>
          <p14:tracePt t="44814" x="1716088" y="5837238"/>
          <p14:tracePt t="44824" x="1679575" y="5837238"/>
          <p14:tracePt t="44830" x="1660525" y="5837238"/>
          <p14:tracePt t="44839" x="1604963" y="5837238"/>
          <p14:tracePt t="44846" x="1577975" y="5837238"/>
          <p14:tracePt t="44853" x="1522413" y="5837238"/>
          <p14:tracePt t="44860" x="1465263" y="5846763"/>
          <p14:tracePt t="44867" x="1419225" y="5846763"/>
          <p14:tracePt t="44877" x="1336675" y="5846763"/>
          <p14:tracePt t="44890" x="1281113" y="5846763"/>
          <p14:tracePt t="44904" x="1225550" y="5846763"/>
          <p14:tracePt t="44908" x="1206500" y="5846763"/>
          <p14:tracePt t="44918" x="1168400" y="5846763"/>
          <p14:tracePt t="44925" x="1131888" y="5846763"/>
          <p14:tracePt t="44932" x="1095375" y="5846763"/>
          <p14:tracePt t="44940" x="1076325" y="5846763"/>
          <p14:tracePt t="44946" x="1057275" y="5865813"/>
          <p14:tracePt t="44954" x="1001713" y="5873750"/>
          <p14:tracePt t="44962" x="984250" y="5873750"/>
          <p14:tracePt t="44970" x="909638" y="5902325"/>
          <p14:tracePt t="44987" x="854075" y="5902325"/>
          <p14:tracePt t="44998" x="825500" y="5911850"/>
          <p14:tracePt t="45003" x="806450" y="5921375"/>
          <p14:tracePt t="45012" x="798513" y="5921375"/>
          <p14:tracePt t="45016" x="779463" y="5921375"/>
          <p14:tracePt t="45027" x="769938" y="5929313"/>
          <p14:tracePt t="45033" x="742950" y="5938838"/>
          <p14:tracePt t="45049" x="733425" y="5938838"/>
          <p14:tracePt t="45057" x="723900" y="5948363"/>
          <p14:tracePt t="45066" x="704850" y="5967413"/>
          <p14:tracePt t="45077" x="695325" y="5976938"/>
          <p14:tracePt t="45082" x="695325" y="5994400"/>
          <p14:tracePt t="45091" x="687388" y="6013450"/>
          <p14:tracePt t="45094" x="677863" y="6022975"/>
          <p14:tracePt t="45107" x="677863" y="6042025"/>
          <p14:tracePt t="45113" x="677863" y="6049963"/>
          <p14:tracePt t="45121" x="677863" y="6069013"/>
          <p14:tracePt t="45128" x="677863" y="6078538"/>
          <p14:tracePt t="45143" x="677863" y="6097588"/>
          <p14:tracePt t="45150" x="677863" y="6105525"/>
          <p14:tracePt t="45159" x="677863" y="6134100"/>
          <p14:tracePt t="45175" x="677863" y="6162675"/>
          <p14:tracePt t="45186" x="677863" y="6170613"/>
          <p14:tracePt t="45191" x="677863" y="6180138"/>
          <p14:tracePt t="45206" x="677863" y="6199188"/>
          <p14:tracePt t="45221" x="677863" y="6208713"/>
          <p14:tracePt t="45230" x="677863" y="6226175"/>
          <p14:tracePt t="45253" x="687388" y="6245225"/>
          <p14:tracePt t="45281" x="714375" y="6273800"/>
          <p14:tracePt t="45283" x="750888" y="6283325"/>
          <p14:tracePt t="45295" x="769938" y="6291263"/>
          <p14:tracePt t="45300" x="798513" y="6319838"/>
          <p14:tracePt t="45309" x="835025" y="6329363"/>
          <p14:tracePt t="45315" x="854075" y="6346825"/>
          <p14:tracePt t="45324" x="881063" y="6356350"/>
          <p14:tracePt t="45332" x="919163" y="6365875"/>
          <p14:tracePt t="45339" x="927100" y="6394450"/>
          <p14:tracePt t="45348" x="984250" y="6403975"/>
          <p14:tracePt t="45363" x="1011238" y="6411913"/>
          <p14:tracePt t="45374" x="1039813" y="6421438"/>
          <p14:tracePt t="45379" x="1057275" y="6421438"/>
          <p14:tracePt t="45390" x="1085850" y="6430963"/>
          <p14:tracePt t="45395" x="1104900" y="6430963"/>
          <p14:tracePt t="45404" x="1122363" y="6430963"/>
          <p14:tracePt t="45411" x="1160463" y="6430963"/>
          <p14:tracePt t="45418" x="1177925" y="6430963"/>
          <p14:tracePt t="45424" x="1206500" y="6430963"/>
          <p14:tracePt t="45432" x="1225550" y="6430963"/>
          <p14:tracePt t="45443" x="1281113" y="6421438"/>
          <p14:tracePt t="45457" x="1344613" y="6411913"/>
          <p14:tracePt t="45469" x="1382713" y="6394450"/>
          <p14:tracePt t="45471" x="1401763" y="6394450"/>
          <p14:tracePt t="45484" x="1419225" y="6384925"/>
          <p14:tracePt t="45489" x="1447800" y="6384925"/>
          <p14:tracePt t="45498" x="1465263" y="6375400"/>
          <p14:tracePt t="45504" x="1493838" y="6375400"/>
          <p14:tracePt t="45512" x="1512888" y="6375400"/>
          <p14:tracePt t="45519" x="1530350" y="6365875"/>
          <p14:tracePt t="45527" x="1568450" y="6346825"/>
          <p14:tracePt t="45538" x="1614488" y="6346825"/>
          <p14:tracePt t="45551" x="1633538" y="6338888"/>
          <p14:tracePt t="45553" x="1660525" y="6329363"/>
          <p14:tracePt t="45563" x="1679575" y="6329363"/>
          <p14:tracePt t="45568" x="1706563" y="6319838"/>
          <p14:tracePt t="45578" x="1725613" y="6300788"/>
          <p14:tracePt t="45592" x="1744663" y="6300788"/>
          <p14:tracePt t="45601" x="1754188" y="6300788"/>
          <p14:tracePt t="45607" x="1763713" y="6300788"/>
          <p14:tracePt t="45617" x="1771650" y="6291263"/>
          <p14:tracePt t="45621" x="1781175" y="6291263"/>
          <p14:tracePt t="45630" x="1809750" y="6291263"/>
          <p14:tracePt t="45976" x="1892300" y="6300788"/>
          <p14:tracePt t="45984" x="1985963" y="6319838"/>
          <p14:tracePt t="45993" x="2078038" y="6346825"/>
          <p14:tracePt t="45999" x="2152650" y="6365875"/>
          <p14:tracePt t="46009" x="2309813" y="6365875"/>
          <p14:tracePt t="46021" x="2365375" y="6365875"/>
          <p14:tracePt t="46024" x="2413000" y="6365875"/>
          <p14:tracePt t="46035" x="2468563" y="6375400"/>
          <p14:tracePt t="46040" x="2505075" y="6375400"/>
          <p14:tracePt t="46050" x="2551113" y="6375400"/>
          <p14:tracePt t="46054" x="2589213" y="6375400"/>
          <p14:tracePt t="46065" x="2625725" y="6375400"/>
          <p14:tracePt t="46072" x="2671763" y="6384925"/>
          <p14:tracePt t="46078" x="2700338" y="6403975"/>
          <p14:tracePt t="46087" x="2765425" y="6403975"/>
          <p14:tracePt t="46093" x="2782888" y="6403975"/>
          <p14:tracePt t="46103" x="2857500" y="6403975"/>
          <p14:tracePt t="46115" x="2876550" y="6403975"/>
          <p14:tracePt t="46117" x="2895600" y="6403975"/>
          <p14:tracePt t="46129" x="2922588" y="6403975"/>
          <p14:tracePt t="46135" x="2951163" y="6403975"/>
          <p14:tracePt t="46144" x="2978150" y="6403975"/>
          <p14:tracePt t="46150" x="3016250" y="6403975"/>
          <p14:tracePt t="46159" x="3033713" y="6403975"/>
          <p14:tracePt t="46165" x="3071813" y="6403975"/>
          <p14:tracePt t="46174" x="3089275" y="6403975"/>
          <p14:tracePt t="46181" x="3127375" y="6403975"/>
          <p14:tracePt t="46187" x="3163888" y="6403975"/>
          <p14:tracePt t="46198" x="3248025" y="6403975"/>
          <p14:tracePt t="46209" x="3294063" y="6403975"/>
          <p14:tracePt t="46211" x="3349625" y="6403975"/>
          <p14:tracePt t="46224" x="3386138" y="6403975"/>
          <p14:tracePt t="46228" x="3433763" y="6403975"/>
          <p14:tracePt t="46239" x="3479800" y="6403975"/>
          <p14:tracePt t="46244" x="3506788" y="6394450"/>
          <p14:tracePt t="46253" x="3554413" y="6384925"/>
          <p14:tracePt t="46259" x="3609975" y="6384925"/>
          <p14:tracePt t="46267" x="3627438" y="6384925"/>
          <p14:tracePt t="46275" x="3665538" y="6384925"/>
          <p14:tracePt t="46282" x="3702050" y="6375400"/>
          <p14:tracePt t="46292" x="3757613" y="6356350"/>
          <p14:tracePt t="46307" x="3813175" y="6346825"/>
          <p14:tracePt t="46318" x="3841750" y="6338888"/>
          <p14:tracePt t="46323" x="3859213" y="6338888"/>
          <p14:tracePt t="46332" x="3878263" y="6338888"/>
          <p14:tracePt t="46339" x="3906838" y="6338888"/>
          <p14:tracePt t="46355" x="3924300" y="6329363"/>
          <p14:tracePt t="46369" x="3933825" y="6329363"/>
          <p14:tracePt t="46376" x="3943350" y="6310313"/>
          <p14:tracePt t="46386" x="3952875" y="6310313"/>
          <p14:tracePt t="46413" x="3962400" y="6310313"/>
          <p14:tracePt t="46442" x="3971925" y="6310313"/>
          <p14:tracePt t="46511" x="3979863" y="6310313"/>
          <p14:tracePt t="46527" x="3989388" y="6310313"/>
          <p14:tracePt t="46574" x="4008438" y="6310313"/>
          <p14:tracePt t="46600" x="4017963" y="6310313"/>
          <p14:tracePt t="46615" x="4027488" y="6310313"/>
          <p14:tracePt t="46638" x="4035425" y="6310313"/>
          <p14:tracePt t="46645" x="4044950" y="6310313"/>
          <p14:tracePt t="46669" x="4073525" y="6310313"/>
          <p14:tracePt t="46684" x="4083050" y="6310313"/>
          <p14:tracePt t="46699" x="4092575" y="6310313"/>
          <p14:tracePt t="46714" x="4100513" y="6310313"/>
          <p14:tracePt t="46724" x="4110038" y="6300788"/>
          <p14:tracePt t="46739" x="4119563" y="6300788"/>
          <p14:tracePt t="46747" x="4129088" y="6300788"/>
          <p14:tracePt t="46754" x="4138613" y="6291263"/>
          <p14:tracePt t="46763" x="4156075" y="6291263"/>
          <p14:tracePt t="46777" x="4175125" y="6291263"/>
          <p14:tracePt t="46789" x="4203700" y="6283325"/>
          <p14:tracePt t="46794" x="4213225" y="6283325"/>
          <p14:tracePt t="46804" x="4221163" y="6273800"/>
          <p14:tracePt t="46819" x="4230688" y="6273800"/>
          <p14:tracePt t="46824" x="4240213" y="6273800"/>
          <p14:tracePt t="46842" x="4249738" y="6273800"/>
          <p14:tracePt t="46857" x="4259263" y="6264275"/>
          <p14:tracePt t="46872" x="4268788" y="6254750"/>
          <p14:tracePt t="46884" x="4276725" y="6254750"/>
          <p14:tracePt t="46898" x="4286250" y="6235700"/>
          <p14:tracePt t="46903" x="4295775" y="6235700"/>
          <p14:tracePt t="46913" x="4305300" y="6218238"/>
          <p14:tracePt t="46920" x="4314825" y="6208713"/>
          <p14:tracePt t="46927" x="4324350" y="6199188"/>
          <p14:tracePt t="46937" x="4324350" y="6189663"/>
          <p14:tracePt t="46942" x="4332288" y="6180138"/>
          <p14:tracePt t="46949" x="4341813" y="6134100"/>
          <p14:tracePt t="46967" x="4351338" y="6115050"/>
          <p14:tracePt t="46978" x="4370388" y="6088063"/>
          <p14:tracePt t="46980" x="4370388" y="6078538"/>
          <p14:tracePt t="46993" x="4370388" y="6059488"/>
          <p14:tracePt t="46998" x="4379913" y="6042025"/>
          <p14:tracePt t="47008" x="4389438" y="6003925"/>
          <p14:tracePt t="47013" x="4389438" y="5967413"/>
          <p14:tracePt t="47022" x="4389438" y="5902325"/>
          <p14:tracePt t="47030" x="4389438" y="5865813"/>
          <p14:tracePt t="47036" x="4389438" y="5827713"/>
          <p14:tracePt t="47046" x="4389438" y="5726113"/>
          <p14:tracePt t="47062" x="4379913" y="5670550"/>
          <p14:tracePt t="47073" x="4379913" y="5641975"/>
          <p14:tracePt t="47077" x="4379913" y="5624513"/>
          <p14:tracePt t="47087" x="4379913" y="5586413"/>
          <p14:tracePt t="47093" x="4370388" y="5576888"/>
          <p14:tracePt t="47102" x="4370388" y="5559425"/>
          <p14:tracePt t="47108" x="4351338" y="5530850"/>
          <p14:tracePt t="47117" x="4351338" y="5511800"/>
          <p14:tracePt t="47123" x="4351338" y="5503863"/>
          <p14:tracePt t="47131" x="4341813" y="5484813"/>
          <p14:tracePt t="47141" x="4332288" y="5456238"/>
          <p14:tracePt t="47155" x="4332288" y="5429250"/>
          <p14:tracePt t="47167" x="4324350" y="5419725"/>
          <p14:tracePt t="47171" x="4314825" y="5419725"/>
          <p14:tracePt t="47182" x="4295775" y="5400675"/>
          <p14:tracePt t="47187" x="4259263" y="5373688"/>
          <p14:tracePt t="47195" x="4230688" y="5364163"/>
          <p14:tracePt t="47203" x="4184650" y="5354638"/>
          <p14:tracePt t="47211" x="4156075" y="5335588"/>
          <p14:tracePt t="47217" x="4138613" y="5326063"/>
          <p14:tracePt t="47224" x="4110038" y="5326063"/>
          <p14:tracePt t="47235" x="4054475" y="5318125"/>
          <p14:tracePt t="47246" x="4035425" y="5308600"/>
          <p14:tracePt t="47249" x="4008438" y="5308600"/>
          <p14:tracePt t="47261" x="3979863" y="5289550"/>
          <p14:tracePt t="47265" x="3924300" y="5280025"/>
          <p14:tracePt t="47276" x="3906838" y="5280025"/>
          <p14:tracePt t="47280" x="3851275" y="5270500"/>
          <p14:tracePt t="47290" x="3813175" y="5270500"/>
          <p14:tracePt t="47297" x="3767138" y="5270500"/>
          <p14:tracePt t="47305" x="3730625" y="5270500"/>
          <p14:tracePt t="47312" x="3683000" y="5270500"/>
          <p14:tracePt t="47319" x="3627438" y="5270500"/>
          <p14:tracePt t="47327" x="3590925" y="5270500"/>
          <p14:tracePt t="47334" x="3562350" y="5270500"/>
          <p14:tracePt t="47345" x="3497263" y="5270500"/>
          <p14:tracePt t="47359" x="3414713" y="5270500"/>
          <p14:tracePt t="47370" x="3376613" y="5270500"/>
          <p14:tracePt t="47374" x="3340100" y="5270500"/>
          <p14:tracePt t="47385" x="3303588" y="5253038"/>
          <p14:tracePt t="47391" x="3257550" y="5253038"/>
          <p14:tracePt t="47400" x="3238500" y="5253038"/>
          <p14:tracePt t="47405" x="3182938" y="5253038"/>
          <p14:tracePt t="47414" x="3163888" y="5243513"/>
          <p14:tracePt t="47422" x="3108325" y="5243513"/>
          <p14:tracePt t="47428" x="3089275" y="5243513"/>
          <p14:tracePt t="47438" x="3016250" y="5233988"/>
          <p14:tracePt t="47450" x="2987675" y="5233988"/>
          <p14:tracePt t="47455" x="2959100" y="5233988"/>
          <p14:tracePt t="47465" x="2922588" y="5214938"/>
          <p14:tracePt t="47468" x="2886075" y="5205413"/>
          <p14:tracePt t="47478" x="2847975" y="5205413"/>
          <p14:tracePt t="47482" x="2830513" y="5197475"/>
          <p14:tracePt t="47492" x="2811463" y="5187950"/>
          <p14:tracePt t="47500" x="2782888" y="5168900"/>
          <p14:tracePt t="47508" x="2765425" y="5159375"/>
          <p14:tracePt t="47516" x="2736850" y="5149850"/>
          <p14:tracePt t="47523" x="2719388" y="5141913"/>
          <p14:tracePt t="47533" x="2700338" y="5122863"/>
          <p14:tracePt t="47544" x="2690813" y="5122863"/>
          <p14:tracePt t="47547" x="2671763" y="5094288"/>
          <p14:tracePt t="47558" x="2654300" y="5076825"/>
          <p14:tracePt t="47563" x="2644775" y="5048250"/>
          <p14:tracePt t="47574" x="2616200" y="5029200"/>
          <p14:tracePt t="47579" x="2616200" y="5021263"/>
          <p14:tracePt t="47588" x="2606675" y="5002213"/>
          <p14:tracePt t="47602" x="2598738" y="4964113"/>
          <p14:tracePt t="47617" x="2598738" y="4937125"/>
          <p14:tracePt t="47624" x="2598738" y="4927600"/>
          <p14:tracePt t="47624" x="2589213" y="4918075"/>
          <p14:tracePt t="47639" x="2589213" y="4908550"/>
          <p14:tracePt t="47642" x="2589213" y="4900613"/>
          <p14:tracePt t="47653" x="2579688" y="4891088"/>
          <p14:tracePt t="47658" x="2579688" y="4881563"/>
          <p14:tracePt t="47667" x="2579688" y="4872038"/>
          <p14:tracePt t="47674" x="2579688" y="4852988"/>
          <p14:tracePt t="47682" x="2579688" y="4843463"/>
          <p14:tracePt t="47697" x="2579688" y="4835525"/>
          <p14:tracePt t="47705" x="2579688" y="4816475"/>
          <p14:tracePt t="47710" x="2579688" y="4806950"/>
          <p14:tracePt t="47720" x="2579688" y="4797425"/>
          <p14:tracePt t="47736" x="2579688" y="4779963"/>
          <p14:tracePt t="47751" x="2579688" y="4770438"/>
          <p14:tracePt t="47762" x="2579688" y="4760913"/>
          <p14:tracePt t="47784" x="2589213" y="4751388"/>
          <p14:tracePt t="47798" x="2589213" y="4732338"/>
          <p14:tracePt t="47935" x="2606675" y="4751388"/>
          <p14:tracePt t="47942" x="2635250" y="4770438"/>
          <p14:tracePt t="47951" x="2654300" y="4797425"/>
          <p14:tracePt t="47956" x="2690813" y="4806950"/>
          <p14:tracePt t="47965" x="2719388" y="4816475"/>
          <p14:tracePt t="47971" x="2755900" y="4843463"/>
          <p14:tracePt t="47980" x="2774950" y="4852988"/>
          <p14:tracePt t="47987" x="2811463" y="4881563"/>
          <p14:tracePt t="47995" x="2838450" y="4891088"/>
          <p14:tracePt t="48003" x="2857500" y="4908550"/>
          <p14:tracePt t="48009" x="2895600" y="4918075"/>
          <p14:tracePt t="48019" x="2941638" y="4937125"/>
          <p14:tracePt t="48030" x="2959100" y="4956175"/>
          <p14:tracePt t="48034" x="2987675" y="4964113"/>
          <p14:tracePt t="48045" x="3006725" y="4973638"/>
          <p14:tracePt t="48051" x="3033713" y="4983163"/>
          <p14:tracePt t="48060" x="3052763" y="4992688"/>
          <p14:tracePt t="48064" x="3062288" y="4992688"/>
          <p14:tracePt t="48074" x="3098800" y="5021263"/>
          <p14:tracePt t="48081" x="3117850" y="5021263"/>
          <p14:tracePt t="48088" x="3154363" y="5048250"/>
          <p14:tracePt t="48097" x="3182938" y="5057775"/>
          <p14:tracePt t="48104" x="3200400" y="5067300"/>
          <p14:tracePt t="48113" x="3257550" y="5094288"/>
          <p14:tracePt t="48125" x="3313113" y="5094288"/>
          <p14:tracePt t="48127" x="3330575" y="5103813"/>
          <p14:tracePt t="48139" x="3359150" y="5113338"/>
          <p14:tracePt t="48145" x="3376613" y="5113338"/>
          <p14:tracePt t="48154" x="3414713" y="5141913"/>
          <p14:tracePt t="48160" x="3451225" y="5141913"/>
          <p14:tracePt t="48168" x="3470275" y="5149850"/>
          <p14:tracePt t="48176" x="3506788" y="5149850"/>
          <p14:tracePt t="48183" x="3544888" y="5149850"/>
          <p14:tracePt t="48192" x="3581400" y="5149850"/>
          <p14:tracePt t="48197" x="3627438" y="5149850"/>
          <p14:tracePt t="48207" x="3702050" y="5122863"/>
          <p14:tracePt t="48219" x="3776663" y="5094288"/>
          <p14:tracePt t="48222" x="3795713" y="5094288"/>
          <p14:tracePt t="48234" x="3868738" y="5067300"/>
          <p14:tracePt t="48239" x="3906838" y="5038725"/>
          <p14:tracePt t="48249" x="3952875" y="5029200"/>
          <p14:tracePt t="48254" x="4008438" y="5011738"/>
          <p14:tracePt t="48263" x="4044950" y="4992688"/>
          <p14:tracePt t="48269" x="4100513" y="4964113"/>
          <p14:tracePt t="48276" x="4138613" y="4937125"/>
          <p14:tracePt t="48286" x="4175125" y="4908550"/>
          <p14:tracePt t="48292" x="4213225" y="4891088"/>
          <p14:tracePt t="48303" x="4324350" y="4787900"/>
          <p14:tracePt t="48313" x="4445000" y="4575175"/>
          <p14:tracePt t="48610" x="4510088" y="4454525"/>
          <p14:tracePt t="48615" x="4583113" y="4287838"/>
          <p14:tracePt t="48625" x="4638675" y="4148138"/>
          <p14:tracePt t="48629" x="4732338" y="3962400"/>
          <p14:tracePt t="48639" x="4787900" y="3776663"/>
          <p14:tracePt t="48647" x="4824413" y="3581400"/>
          <p14:tracePt t="48654" x="4852988" y="3397250"/>
          <p14:tracePt t="48664" x="4889500" y="3192463"/>
          <p14:tracePt t="48669" x="4927600" y="3016250"/>
          <p14:tracePt t="48678" x="5000625" y="2625725"/>
          <p14:tracePt t="48690" x="5056188" y="2449513"/>
          <p14:tracePt t="48693" x="5094288" y="2246313"/>
          <p14:tracePt t="48705" x="5111750" y="2070100"/>
          <p14:tracePt t="48710" x="5176838" y="1781175"/>
          <p14:tracePt t="48719" x="5214938" y="1614488"/>
          <p14:tracePt t="48724" x="5251450" y="1363663"/>
          <p14:tracePt t="48735" x="5307013" y="1187450"/>
          <p14:tracePt t="48742" x="5345113" y="900113"/>
          <p14:tracePt t="48748" x="5362575" y="723900"/>
          <p14:tracePt t="48757" x="5418138" y="492125"/>
          <p14:tracePt t="48763" x="5456238" y="269875"/>
          <p14:tracePt t="48769" x="5492750" y="1905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Facteurs de dissolution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435912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D) Polymorphes </a:t>
            </a:r>
          </a:p>
          <a:p>
            <a:pPr algn="l"/>
            <a:endParaRPr lang="fr-FR" b="1" dirty="0"/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D’un point de vue chimique ce sont les mêmes molécules mais pas d’un point de vue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physique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</a:p>
          <a:p>
            <a:pPr algn="l"/>
            <a:endParaRPr lang="fr-FR" sz="2000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Substance plus soluble à l’état amorphe que cristallin ++</a:t>
            </a:r>
          </a:p>
          <a:p>
            <a:pPr algn="l"/>
            <a:endParaRPr lang="fr-FR" sz="2000" b="1" dirty="0">
              <a:solidFill>
                <a:schemeClr val="tx1"/>
              </a:solidFill>
            </a:endParaRP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Le polymorphisme provient du traitement de la molécule initiale</a:t>
            </a:r>
            <a:endParaRPr lang="fr-FR" sz="2000" dirty="0">
              <a:solidFill>
                <a:schemeClr val="tx1"/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079057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47146">
        <p159:morph option="byObject"/>
      </p:transition>
    </mc:Choice>
    <mc:Fallback xmlns="">
      <p:transition spd="slow" advTm="47146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990" x="3730625" y="2524125"/>
          <p14:tracePt t="1994" x="3776663" y="2560638"/>
          <p14:tracePt t="2006" x="3832225" y="2644775"/>
          <p14:tracePt t="2010" x="3914775" y="2709863"/>
          <p14:tracePt t="2020" x="3998913" y="2755900"/>
          <p14:tracePt t="2024" x="4054475" y="2801938"/>
          <p14:tracePt t="2035" x="4092575" y="2840038"/>
          <p14:tracePt t="2042" x="4119563" y="2876550"/>
          <p14:tracePt t="2048" x="4156075" y="2905125"/>
          <p14:tracePt t="2058" x="4175125" y="2922588"/>
          <p14:tracePt t="2064" x="4203700" y="2951163"/>
          <p14:tracePt t="2074" x="4221163" y="2970213"/>
          <p14:tracePt t="2085" x="4221163" y="2987675"/>
          <p14:tracePt t="2091" x="4249738" y="3006725"/>
          <p14:tracePt t="2105" x="4259263" y="3025775"/>
          <p14:tracePt t="2121" x="4268788" y="3035300"/>
          <p14:tracePt t="2129" x="4268788" y="3043238"/>
          <p14:tracePt t="2138" x="4276725" y="3062288"/>
          <p14:tracePt t="2143" x="4276725" y="3090863"/>
          <p14:tracePt t="2152" x="4276725" y="3098800"/>
          <p14:tracePt t="2158" x="4276725" y="3108325"/>
          <p14:tracePt t="2169" x="4276725" y="3146425"/>
          <p14:tracePt t="2179" x="4276725" y="3155950"/>
          <p14:tracePt t="2183" x="4268788" y="3163888"/>
          <p14:tracePt t="2194" x="4203700" y="3219450"/>
          <p14:tracePt t="2199" x="4064000" y="3238500"/>
          <p14:tracePt t="2210" x="3952875" y="3238500"/>
          <p14:tracePt t="2215" x="3795713" y="3248025"/>
          <p14:tracePt t="2224" x="3617913" y="3238500"/>
          <p14:tracePt t="2232" x="3497263" y="3248025"/>
          <p14:tracePt t="2238" x="3368675" y="3238500"/>
          <p14:tracePt t="2247" x="3228975" y="3228975"/>
          <p14:tracePt t="2252" x="3098800" y="3228975"/>
          <p14:tracePt t="2261" x="2903538" y="3219450"/>
          <p14:tracePt t="2274" x="2792413" y="3192463"/>
          <p14:tracePt t="2279" x="2671763" y="3155950"/>
          <p14:tracePt t="2289" x="2533650" y="3117850"/>
          <p14:tracePt t="2291" x="2413000" y="3052763"/>
          <p14:tracePt t="2302" x="2319338" y="3006725"/>
          <p14:tracePt t="2307" x="2217738" y="2951163"/>
          <p14:tracePt t="2317" x="2133600" y="2886075"/>
          <p14:tracePt t="2326" x="2041525" y="2857500"/>
          <p14:tracePt t="2332" x="1985963" y="2830513"/>
          <p14:tracePt t="2341" x="1874838" y="2801938"/>
          <p14:tracePt t="2356" x="1819275" y="2784475"/>
          <p14:tracePt t="2368" x="1809750" y="2784475"/>
          <p14:tracePt t="2374" x="1800225" y="2774950"/>
          <p14:tracePt t="2382" x="1790700" y="2774950"/>
          <p14:tracePt t="2477" x="1781175" y="2774950"/>
          <p14:tracePt t="2482" x="1781175" y="2784475"/>
          <p14:tracePt t="2491" x="1781175" y="2794000"/>
          <p14:tracePt t="2497" x="1771650" y="2801938"/>
          <p14:tracePt t="2514" x="1771650" y="2811463"/>
          <p14:tracePt t="2521" x="1754188" y="2840038"/>
          <p14:tracePt t="2545" x="1846263" y="3006725"/>
          <p14:tracePt t="2557" x="1892300" y="3062288"/>
          <p14:tracePt t="2561" x="1957388" y="3127375"/>
          <p14:tracePt t="2572" x="2012950" y="3182938"/>
          <p14:tracePt t="2576" x="2097088" y="3228975"/>
          <p14:tracePt t="2586" x="2152650" y="3276600"/>
          <p14:tracePt t="2591" x="2227263" y="3340100"/>
          <p14:tracePt t="2602" x="2328863" y="3405188"/>
          <p14:tracePt t="2607" x="2384425" y="3452813"/>
          <p14:tracePt t="2615" x="2468563" y="3517900"/>
          <p14:tracePt t="2624" x="2551113" y="3581400"/>
          <p14:tracePt t="2630" x="2606675" y="3638550"/>
          <p14:tracePt t="2643" x="2736850" y="3759200"/>
          <p14:tracePt t="2651" x="2792413" y="3822700"/>
          <p14:tracePt t="2654" x="2820988" y="3841750"/>
          <p14:tracePt t="2665" x="2876550" y="3887788"/>
          <p14:tracePt t="2671" x="2895600" y="3925888"/>
          <p14:tracePt t="2682" x="2922588" y="3935413"/>
          <p14:tracePt t="2687" x="2959100" y="3962400"/>
          <p14:tracePt t="2694" x="2968625" y="3971925"/>
          <p14:tracePt t="2704" x="2987675" y="3990975"/>
          <p14:tracePt t="2708" x="3006725" y="3990975"/>
          <p14:tracePt t="2715" x="3033713" y="4017963"/>
          <p14:tracePt t="2725" x="3052763" y="4027488"/>
          <p14:tracePt t="2733" x="3089275" y="4046538"/>
          <p14:tracePt t="2745" x="3108325" y="4056063"/>
          <p14:tracePt t="2749" x="3136900" y="4064000"/>
          <p14:tracePt t="2760" x="3144838" y="4073525"/>
          <p14:tracePt t="2765" x="3163888" y="4102100"/>
          <p14:tracePt t="2774" x="3182938" y="4111625"/>
          <p14:tracePt t="2780" x="3209925" y="4121150"/>
          <p14:tracePt t="2790" x="3228975" y="4148138"/>
          <p14:tracePt t="2797" x="3257550" y="4157663"/>
          <p14:tracePt t="2803" x="3275013" y="4167188"/>
          <p14:tracePt t="2810" x="3303588" y="4203700"/>
          <p14:tracePt t="2817" x="3330575" y="4213225"/>
          <p14:tracePt t="2828" x="3359150" y="4249738"/>
          <p14:tracePt t="2840" x="3386138" y="4268788"/>
          <p14:tracePt t="2844" x="3424238" y="4314825"/>
          <p14:tracePt t="2855" x="3441700" y="4333875"/>
          <p14:tracePt t="2859" x="3479800" y="4343400"/>
          <p14:tracePt t="2869" x="3516313" y="4370388"/>
          <p14:tracePt t="2873" x="3525838" y="4370388"/>
          <p14:tracePt t="2882" x="3554413" y="4379913"/>
          <p14:tracePt t="2890" x="3571875" y="4398963"/>
          <p14:tracePt t="2898" x="3590925" y="4398963"/>
          <p14:tracePt t="2912" x="3617913" y="4398963"/>
          <p14:tracePt t="2922" x="3627438" y="4398963"/>
          <p14:tracePt t="2938" x="3636963" y="4398963"/>
          <p14:tracePt t="2963" x="3646488" y="4398963"/>
          <p14:tracePt t="2968" x="3656013" y="4398963"/>
          <p14:tracePt t="2985" x="3656013" y="4389438"/>
          <p14:tracePt t="2991" x="3675063" y="4360863"/>
          <p14:tracePt t="3000" x="3683000" y="4352925"/>
          <p14:tracePt t="3007" x="3692525" y="4314825"/>
          <p14:tracePt t="3016" x="3721100" y="4268788"/>
          <p14:tracePt t="3028" x="3730625" y="4249738"/>
          <p14:tracePt t="3032" x="3730625" y="4241800"/>
          <p14:tracePt t="3049" x="3730625" y="4213225"/>
          <p14:tracePt t="3057" x="3730625" y="4203700"/>
          <p14:tracePt t="3071" x="3730625" y="4194175"/>
          <p14:tracePt t="3080" x="3730625" y="4184650"/>
          <p14:tracePt t="3094" x="3721100" y="4176713"/>
          <p14:tracePt t="3101" x="3721100" y="4167188"/>
          <p14:tracePt t="3111" x="3702050" y="4129088"/>
          <p14:tracePt t="3122" x="3675063" y="4102100"/>
          <p14:tracePt t="3125" x="3665538" y="4092575"/>
          <p14:tracePt t="3136" x="3617913" y="4056063"/>
          <p14:tracePt t="3139" x="3562350" y="3990975"/>
          <p14:tracePt t="3152" x="3460750" y="3925888"/>
          <p14:tracePt t="3156" x="3359150" y="3822700"/>
          <p14:tracePt t="3166" x="3228975" y="3721100"/>
          <p14:tracePt t="3173" x="3127375" y="3609975"/>
          <p14:tracePt t="3181" x="2987675" y="3525838"/>
          <p14:tracePt t="3188" x="2857500" y="3433763"/>
          <p14:tracePt t="3195" x="2765425" y="3368675"/>
          <p14:tracePt t="3203" x="2681288" y="3322638"/>
          <p14:tracePt t="3210" x="2625725" y="3294063"/>
          <p14:tracePt t="3220" x="2551113" y="3248025"/>
          <p14:tracePt t="3232" x="2533650" y="3219450"/>
          <p14:tracePt t="3236" x="2524125" y="3211513"/>
          <p14:tracePt t="3246" x="2514600" y="3192463"/>
          <p14:tracePt t="3250" x="2486025" y="3182938"/>
          <p14:tracePt t="3260" x="2478088" y="3155950"/>
          <p14:tracePt t="3276" x="2468563" y="3146425"/>
          <p14:tracePt t="3355" x="2560638" y="3163888"/>
          <p14:tracePt t="3361" x="2719388" y="3182938"/>
          <p14:tracePt t="3370" x="2978150" y="3238500"/>
          <p14:tracePt t="3376" x="3265488" y="3257550"/>
          <p14:tracePt t="3384" x="3489325" y="3322638"/>
          <p14:tracePt t="3393" x="3841750" y="3387725"/>
          <p14:tracePt t="3399" x="4230688" y="3433763"/>
          <p14:tracePt t="3407" x="4973638" y="3554413"/>
          <p14:tracePt t="3424" x="5594350" y="3694113"/>
          <p14:tracePt t="3435" x="5845175" y="3730625"/>
          <p14:tracePt t="3439" x="6049963" y="3767138"/>
          <p14:tracePt t="3449" x="6226175" y="3786188"/>
          <p14:tracePt t="3455" x="6346825" y="3805238"/>
          <p14:tracePt t="3465" x="6438900" y="3805238"/>
          <p14:tracePt t="3471" x="6523038" y="3805238"/>
          <p14:tracePt t="3478" x="6578600" y="3795713"/>
          <p14:tracePt t="3484" x="6634163" y="3786188"/>
          <p14:tracePt t="3493" x="6662738" y="3767138"/>
          <p14:tracePt t="3503" x="6708775" y="3759200"/>
          <p14:tracePt t="3516" x="6754813" y="3730625"/>
          <p14:tracePt t="3529" x="6783388" y="3711575"/>
          <p14:tracePt t="3533" x="6829425" y="3684588"/>
          <p14:tracePt t="4275" x="6754813" y="3544888"/>
          <p14:tracePt t="4286" x="6578600" y="3322638"/>
          <p14:tracePt t="4298" x="6523038" y="3257550"/>
          <p14:tracePt t="4300" x="6411913" y="3136900"/>
          <p14:tracePt t="4312" x="6327775" y="3035300"/>
          <p14:tracePt t="4316" x="6262688" y="2932113"/>
          <p14:tracePt t="4327" x="6197600" y="2867025"/>
          <p14:tracePt t="4332" x="6170613" y="2830513"/>
          <p14:tracePt t="4340" x="6115050" y="2755900"/>
          <p14:tracePt t="4349" x="6049963" y="2663825"/>
          <p14:tracePt t="4357" x="5984875" y="2598738"/>
          <p14:tracePt t="4365" x="5900738" y="2497138"/>
          <p14:tracePt t="4371" x="5835650" y="2413000"/>
          <p14:tracePt t="4380" x="5697538" y="2255838"/>
          <p14:tracePt t="4392" x="5586413" y="2125663"/>
          <p14:tracePt t="4397" x="5529263" y="2087563"/>
          <p14:tracePt t="4407" x="5465763" y="2022475"/>
          <p14:tracePt t="4410" x="5408613" y="1985963"/>
          <p14:tracePt t="4421" x="5326063" y="1920875"/>
          <p14:tracePt t="4427" x="5280025" y="1893888"/>
          <p14:tracePt t="4436" x="5176838" y="1819275"/>
          <p14:tracePt t="4443" x="5103813" y="1790700"/>
          <p14:tracePt t="4450" x="5048250" y="1763713"/>
          <p14:tracePt t="4460" x="4945063" y="1716088"/>
          <p14:tracePt t="4465" x="4870450" y="1689100"/>
          <p14:tracePt t="4474" x="4703763" y="1643063"/>
          <p14:tracePt t="4489" x="4435475" y="1643063"/>
          <p14:tracePt t="4501" x="4230688" y="1652588"/>
          <p14:tracePt t="4505" x="4008438" y="1670050"/>
          <p14:tracePt t="4515" x="3786188" y="1708150"/>
          <p14:tracePt t="4523" x="3562350" y="1744663"/>
          <p14:tracePt t="4531" x="3303588" y="1819275"/>
          <p14:tracePt t="4539" x="3033713" y="1884363"/>
          <p14:tracePt t="4544" x="2782888" y="1985963"/>
          <p14:tracePt t="4554" x="2579688" y="2060575"/>
          <p14:tracePt t="4559" x="2413000" y="2152650"/>
          <p14:tracePt t="4570" x="2124075" y="2347913"/>
          <p14:tracePt t="4585" x="1947863" y="2468563"/>
          <p14:tracePt t="4596" x="1892300" y="2505075"/>
          <p14:tracePt t="4600" x="1855788" y="2552700"/>
          <p14:tracePt t="4610" x="1827213" y="2560638"/>
          <p14:tracePt t="4617" x="1790700" y="2579688"/>
          <p14:tracePt t="4625" x="1771650" y="2598738"/>
          <p14:tracePt t="4631" x="1744663" y="2616200"/>
          <p14:tracePt t="4640" x="1735138" y="2616200"/>
          <p14:tracePt t="4647" x="1735138" y="2625725"/>
          <p14:tracePt t="4818" x="1846263" y="2681288"/>
          <p14:tracePt t="4835" x="1985963" y="2774950"/>
          <p14:tracePt t="4842" x="2012950" y="2784475"/>
          <p14:tracePt t="4849" x="2032000" y="2811463"/>
          <p14:tracePt t="4857" x="2060575" y="2830513"/>
          <p14:tracePt t="4869" x="2124075" y="2922588"/>
          <p14:tracePt t="4879" x="2133600" y="2932113"/>
          <p14:tracePt t="4881" x="2143125" y="2951163"/>
          <p14:tracePt t="4892" x="2143125" y="2978150"/>
          <p14:tracePt t="4896" x="2152650" y="2987675"/>
          <p14:tracePt t="4908" x="2152650" y="2997200"/>
          <p14:tracePt t="4916" x="2162175" y="3016250"/>
          <p14:tracePt t="4922" x="2162175" y="3025775"/>
          <p14:tracePt t="4992" x="2189163" y="3025775"/>
          <p14:tracePt t="5001" x="2217738" y="3025775"/>
          <p14:tracePt t="5007" x="2254250" y="3006725"/>
          <p14:tracePt t="5016" x="2365375" y="2978150"/>
          <p14:tracePt t="5024" x="2495550" y="2960688"/>
          <p14:tracePt t="5031" x="2727325" y="2922588"/>
          <p14:tracePt t="5038" x="2951163" y="2905125"/>
          <p14:tracePt t="5045" x="3192463" y="2905125"/>
          <p14:tracePt t="5055" x="3721100" y="2867025"/>
          <p14:tracePt t="5067" x="3962400" y="2849563"/>
          <p14:tracePt t="5071" x="4165600" y="2830513"/>
          <p14:tracePt t="5081" x="4341813" y="2811463"/>
          <p14:tracePt t="5090" x="4565650" y="2794000"/>
          <p14:tracePt t="5095" x="4768850" y="2774950"/>
          <p14:tracePt t="5102" x="4908550" y="2755900"/>
          <p14:tracePt t="5110" x="5038725" y="2736850"/>
          <p14:tracePt t="5120" x="5130800" y="2728913"/>
          <p14:tracePt t="5125" x="5186363" y="2700338"/>
          <p14:tracePt t="5135" x="5195888" y="2700338"/>
          <p14:tracePt t="5146" x="5205413" y="2700338"/>
          <p14:tracePt t="5196" x="5159375" y="2728913"/>
          <p14:tracePt t="5205" x="5056188" y="2755900"/>
          <p14:tracePt t="5219" x="4879975" y="2774950"/>
          <p14:tracePt t="5228" x="4806950" y="2794000"/>
          <p14:tracePt t="5234" x="4759325" y="2794000"/>
          <p14:tracePt t="5240" x="4703763" y="2794000"/>
          <p14:tracePt t="5245" x="4657725" y="2794000"/>
          <p14:tracePt t="5256" x="4611688" y="2784475"/>
          <p14:tracePt t="5260" x="4573588" y="2784475"/>
          <p14:tracePt t="5270" x="4546600" y="2784475"/>
          <p14:tracePt t="5274" x="4518025" y="2784475"/>
          <p14:tracePt t="5284" x="4491038" y="2774950"/>
          <p14:tracePt t="5290" x="4481513" y="2774950"/>
          <p14:tracePt t="5299" x="4471988" y="2765425"/>
          <p14:tracePt t="5306" x="4462463" y="2765425"/>
          <p14:tracePt t="5313" x="4445000" y="2765425"/>
          <p14:tracePt t="5327" x="4435475" y="2765425"/>
          <p14:tracePt t="5335" x="4425950" y="2765425"/>
          <p14:tracePt t="5337" x="4416425" y="2765425"/>
          <p14:tracePt t="5354" x="4406900" y="2774950"/>
          <p14:tracePt t="5365" x="4397375" y="2774950"/>
          <p14:tracePt t="5369" x="4389438" y="2774950"/>
          <p14:tracePt t="5379" x="4379913" y="2774950"/>
          <p14:tracePt t="5393" x="4370388" y="2774950"/>
          <p14:tracePt t="5407" x="4360863" y="2774950"/>
          <p14:tracePt t="5415" x="4351338" y="2774950"/>
          <p14:tracePt t="5423" x="4341813" y="2774950"/>
          <p14:tracePt t="5433" x="4314825" y="2774950"/>
          <p14:tracePt t="5444" x="4305300" y="2774950"/>
          <p14:tracePt t="5448" x="4295775" y="2774950"/>
          <p14:tracePt t="5458" x="4276725" y="2774950"/>
          <p14:tracePt t="5464" x="4259263" y="2774950"/>
          <p14:tracePt t="5473" x="4249738" y="2774950"/>
          <p14:tracePt t="5479" x="4230688" y="2774950"/>
          <p14:tracePt t="5494" x="4203700" y="2774950"/>
          <p14:tracePt t="5509" x="4194175" y="2774950"/>
          <p14:tracePt t="5517" x="4184650" y="2774950"/>
          <p14:tracePt t="5527" x="4175125" y="2774950"/>
          <p14:tracePt t="5541" x="4165600" y="2774950"/>
          <p14:tracePt t="5553" x="4156075" y="2774950"/>
          <p14:tracePt t="5567" x="4148138" y="2774950"/>
          <p14:tracePt t="5597" x="4138613" y="2784475"/>
          <p14:tracePt t="5636" x="4119563" y="2801938"/>
          <p14:tracePt t="5648" x="4110038" y="2811463"/>
          <p14:tracePt t="5651" x="4092575" y="2840038"/>
          <p14:tracePt t="5662" x="4083050" y="2849563"/>
          <p14:tracePt t="5668" x="4054475" y="2867025"/>
          <p14:tracePt t="5676" x="4035425" y="2876550"/>
          <p14:tracePt t="5681" x="4017963" y="2886075"/>
          <p14:tracePt t="5690" x="3979863" y="2914650"/>
          <p14:tracePt t="5698" x="3943350" y="2914650"/>
          <p14:tracePt t="5706" x="3906838" y="2941638"/>
          <p14:tracePt t="5716" x="3832225" y="2970213"/>
          <p14:tracePt t="5730" x="3730625" y="2978150"/>
          <p14:tracePt t="5742" x="3675063" y="2987675"/>
          <p14:tracePt t="5743" x="3627438" y="2987675"/>
          <p14:tracePt t="5757" x="3590925" y="3006725"/>
          <p14:tracePt t="5762" x="3544888" y="3006725"/>
          <p14:tracePt t="5771" x="3506788" y="3016250"/>
          <p14:tracePt t="5778" x="3470275" y="3016250"/>
          <p14:tracePt t="5785" x="3441700" y="3025775"/>
          <p14:tracePt t="5794" x="3405188" y="3025775"/>
          <p14:tracePt t="5800" x="3395663" y="3025775"/>
          <p14:tracePt t="5808" x="3376613" y="3035300"/>
          <p14:tracePt t="5815" x="3359150" y="3035300"/>
          <p14:tracePt t="5824" x="3330575" y="3043238"/>
          <p14:tracePt t="5836" x="3303588" y="3043238"/>
          <p14:tracePt t="5839" x="3284538" y="3043238"/>
          <p14:tracePt t="5850" x="3248025" y="3043238"/>
          <p14:tracePt t="5856" x="3228975" y="3043238"/>
          <p14:tracePt t="5865" x="3219450" y="3052763"/>
          <p14:tracePt t="5872" x="3209925" y="3052763"/>
          <p14:tracePt t="5879" x="3192463" y="3052763"/>
          <p14:tracePt t="5894" x="3163888" y="3052763"/>
          <p14:tracePt t="5902" x="3154363" y="3052763"/>
          <p14:tracePt t="5909" x="3144838" y="3052763"/>
          <p14:tracePt t="5917" x="3127375" y="3043238"/>
          <p14:tracePt t="5930" x="3117850" y="3043238"/>
          <p14:tracePt t="5935" x="3098800" y="3035300"/>
          <p14:tracePt t="5949" x="3079750" y="3035300"/>
          <p14:tracePt t="5959" x="3071813" y="3025775"/>
          <p14:tracePt t="5965" x="3062288" y="3025775"/>
          <p14:tracePt t="5973" x="3043238" y="3025775"/>
          <p14:tracePt t="5980" x="3033713" y="3025775"/>
          <p14:tracePt t="6003" x="3024188" y="3025775"/>
          <p14:tracePt t="6013" x="3016250" y="3016250"/>
          <p14:tracePt t="6028" x="3006725" y="3016250"/>
          <p14:tracePt t="6039" x="2997200" y="3006725"/>
          <p14:tracePt t="6045" x="2987675" y="3006725"/>
          <p14:tracePt t="6054" x="2978150" y="3006725"/>
          <p14:tracePt t="6060" x="2968625" y="2997200"/>
          <p14:tracePt t="6068" x="2959100" y="2997200"/>
          <p14:tracePt t="6075" x="2941638" y="2987675"/>
          <p14:tracePt t="6091" x="2932113" y="2987675"/>
          <p14:tracePt t="6098" x="2922588" y="2987675"/>
          <p14:tracePt t="6106" x="2913063" y="2978150"/>
          <p14:tracePt t="6134" x="2903538" y="2978150"/>
          <p14:tracePt t="6170" x="2895600" y="2978150"/>
          <p14:tracePt t="6517" x="3071813" y="2978150"/>
          <p14:tracePt t="6525" x="3313113" y="2978150"/>
          <p14:tracePt t="6532" x="3506788" y="2978150"/>
          <p14:tracePt t="6539" x="3646488" y="2978150"/>
          <p14:tracePt t="6546" x="3730625" y="2978150"/>
          <p14:tracePt t="6554" x="3767138" y="2978150"/>
          <p14:tracePt t="6562" x="3803650" y="2978150"/>
          <p14:tracePt t="6569" x="3813175" y="2978150"/>
          <p14:tracePt t="6836" x="3822700" y="2978150"/>
          <p14:tracePt t="6847" x="3851275" y="2978150"/>
          <p14:tracePt t="6862" x="3924300" y="2987675"/>
          <p14:tracePt t="6873" x="3962400" y="2987675"/>
          <p14:tracePt t="6878" x="4027488" y="3006725"/>
          <p14:tracePt t="6888" x="4092575" y="3006725"/>
          <p14:tracePt t="6894" x="4184650" y="3006725"/>
          <p14:tracePt t="6902" x="4276725" y="3016250"/>
          <p14:tracePt t="6908" x="4435475" y="3016250"/>
          <p14:tracePt t="6918" x="4592638" y="3035300"/>
          <p14:tracePt t="6925" x="4814888" y="3052763"/>
          <p14:tracePt t="6931" x="5019675" y="3052763"/>
          <p14:tracePt t="6941" x="5465763" y="3090863"/>
          <p14:tracePt t="6953" x="5707063" y="3090863"/>
          <p14:tracePt t="6958" x="5946775" y="3090863"/>
          <p14:tracePt t="6969" x="6392863" y="3108325"/>
          <p14:tracePt t="6982" x="6634163" y="3098800"/>
          <p14:tracePt t="6985" x="6810375" y="3081338"/>
          <p14:tracePt t="6997" x="6967538" y="3090863"/>
          <p14:tracePt t="7003" x="7080250" y="3090863"/>
          <p14:tracePt t="7012" x="7153275" y="3090863"/>
          <p14:tracePt t="7018" x="7218363" y="3090863"/>
          <p14:tracePt t="7026" x="7256463" y="3090863"/>
          <p14:tracePt t="7035" x="7292975" y="3090863"/>
          <p14:tracePt t="7051" x="7312025" y="3090863"/>
          <p14:tracePt t="7066" x="7321550" y="3081338"/>
          <p14:tracePt t="7076" x="7329488" y="3071813"/>
          <p14:tracePt t="7081" x="7348538" y="3035300"/>
          <p14:tracePt t="7090" x="7367588" y="3016250"/>
          <p14:tracePt t="7102" x="7377113" y="2960688"/>
          <p14:tracePt t="7105" x="7377113" y="2876550"/>
          <p14:tracePt t="7111" x="7377113" y="2784475"/>
          <p14:tracePt t="7119" x="7377113" y="2608263"/>
          <p14:tracePt t="7129" x="7292975" y="2246313"/>
          <p14:tracePt t="7144" x="7143750" y="1865313"/>
          <p14:tracePt t="7156" x="7051675" y="1725613"/>
          <p14:tracePt t="7159" x="6967538" y="1604963"/>
          <p14:tracePt t="7170" x="6773863" y="1419225"/>
          <p14:tracePt t="7177" x="6364288" y="1177925"/>
          <p14:tracePt t="7185" x="6096000" y="1001713"/>
          <p14:tracePt t="7191" x="5678488" y="844550"/>
          <p14:tracePt t="7199" x="5038725" y="658813"/>
          <p14:tracePt t="7206" x="4611688" y="612775"/>
          <p14:tracePt t="7214" x="4092575" y="658813"/>
          <p14:tracePt t="7222" x="3489325" y="714375"/>
          <p14:tracePt t="7229" x="2978150" y="909638"/>
          <p14:tracePt t="7240" x="1995488" y="1484313"/>
          <p14:tracePt t="7251" x="1716088" y="1670050"/>
          <p14:tracePt t="7253" x="1428750" y="1911350"/>
          <p14:tracePt t="7264" x="1243013" y="2116138"/>
          <p14:tracePt t="7269" x="1039813" y="2468563"/>
          <p14:tracePt t="7279" x="955675" y="2598738"/>
          <p14:tracePt t="7285" x="909638" y="2690813"/>
          <p14:tracePt t="7294" x="854075" y="2794000"/>
          <p14:tracePt t="7299" x="825500" y="2849563"/>
          <p14:tracePt t="7309" x="825500" y="2895600"/>
          <p14:tracePt t="7317" x="825500" y="2951163"/>
          <p14:tracePt t="7323" x="825500" y="2997200"/>
          <p14:tracePt t="7334" x="936625" y="3098800"/>
          <p14:tracePt t="7345" x="1177925" y="3219450"/>
          <p14:tracePt t="7348" x="1438275" y="3349625"/>
          <p14:tracePt t="7360" x="1836738" y="3452813"/>
          <p14:tracePt t="7362" x="2328863" y="3554413"/>
          <p14:tracePt t="7373" x="2654300" y="3554413"/>
          <p14:tracePt t="7379" x="2895600" y="3554413"/>
          <p14:tracePt t="7388" x="3173413" y="3525838"/>
          <p14:tracePt t="7394" x="3359150" y="3452813"/>
          <p14:tracePt t="7403" x="3544888" y="3378200"/>
          <p14:tracePt t="7412" x="3683000" y="3303588"/>
          <p14:tracePt t="7418" x="3803650" y="3219450"/>
          <p14:tracePt t="7427" x="4008438" y="3052763"/>
          <p14:tracePt t="7439" x="4092575" y="2987675"/>
          <p14:tracePt t="7443" x="4175125" y="2922588"/>
          <p14:tracePt t="7454" x="4213225" y="2895600"/>
          <p14:tracePt t="7460" x="4230688" y="2876550"/>
          <p14:tracePt t="7469" x="4240213" y="2867025"/>
          <p14:tracePt t="7474" x="4249738" y="2857500"/>
          <p14:tracePt t="7497" x="4249738" y="2840038"/>
          <p14:tracePt t="7512" x="4165600" y="2794000"/>
          <p14:tracePt t="7522" x="3851275" y="2736850"/>
          <p14:tracePt t="7533" x="3656013" y="2736850"/>
          <p14:tracePt t="7537" x="3451225" y="2736850"/>
          <p14:tracePt t="7547" x="3321050" y="2736850"/>
          <p14:tracePt t="7552" x="3209925" y="2736850"/>
          <p14:tracePt t="7563" x="3173413" y="2736850"/>
          <p14:tracePt t="7569" x="3117850" y="2736850"/>
          <p14:tracePt t="7577" x="3098800" y="2736850"/>
          <p14:tracePt t="7583" x="3079750" y="2736850"/>
          <p14:tracePt t="7591" x="3071813" y="2736850"/>
          <p14:tracePt t="7694" x="3479800" y="2905125"/>
          <p14:tracePt t="7700" x="3721100" y="2978150"/>
          <p14:tracePt t="7710" x="4510088" y="3267075"/>
          <p14:tracePt t="7721" x="4918075" y="3387725"/>
          <p14:tracePt t="7725" x="5289550" y="3517900"/>
          <p14:tracePt t="7736" x="5734050" y="3590925"/>
          <p14:tracePt t="7743" x="6076950" y="3638550"/>
          <p14:tracePt t="7751" x="6327775" y="3675063"/>
          <p14:tracePt t="7757" x="6569075" y="3675063"/>
          <p14:tracePt t="7766" x="6819900" y="3646488"/>
          <p14:tracePt t="7772" x="6977063" y="3629025"/>
          <p14:tracePt t="7780" x="7116763" y="3609975"/>
          <p14:tracePt t="7789" x="7237413" y="3563938"/>
          <p14:tracePt t="7793" x="7339013" y="3517900"/>
          <p14:tracePt t="7805" x="7432675" y="3460750"/>
          <p14:tracePt t="7818" x="7488238" y="3424238"/>
          <p14:tracePt t="7831" x="7497763" y="3414713"/>
          <p14:tracePt t="7837" x="7505700" y="3387725"/>
          <p14:tracePt t="7845" x="7515225" y="3378200"/>
          <p14:tracePt t="7851" x="7515225" y="3359150"/>
          <p14:tracePt t="7859" x="7515225" y="3340100"/>
          <p14:tracePt t="7867" x="7505700" y="3313113"/>
          <p14:tracePt t="7875" x="7450138" y="3257550"/>
          <p14:tracePt t="7885" x="7283450" y="3127375"/>
          <p14:tracePt t="7888" x="7070725" y="3016250"/>
          <p14:tracePt t="7899" x="6605588" y="2811463"/>
          <p14:tracePt t="7910" x="6392863" y="2690813"/>
          <p14:tracePt t="7912" x="6216650" y="2625725"/>
          <p14:tracePt t="7925" x="6011863" y="2570163"/>
          <p14:tracePt t="7931" x="5780088" y="2505075"/>
          <p14:tracePt t="7940" x="5603875" y="2459038"/>
          <p14:tracePt t="7946" x="5446713" y="2439988"/>
          <p14:tracePt t="7954" x="5280025" y="2403475"/>
          <p14:tracePt t="7962" x="5130800" y="2403475"/>
          <p14:tracePt t="7969" x="5056188" y="2403475"/>
          <p14:tracePt t="7978" x="4964113" y="2403475"/>
          <p14:tracePt t="7984" x="4935538" y="2403475"/>
          <p14:tracePt t="7993" x="4889500" y="2403475"/>
          <p14:tracePt t="8034" x="4870450" y="2439988"/>
          <p14:tracePt t="8038" x="4870450" y="2459038"/>
          <p14:tracePt t="8048" x="4870450" y="2487613"/>
          <p14:tracePt t="8063" x="4964113" y="2644775"/>
          <p14:tracePt t="8071" x="5111750" y="2811463"/>
          <p14:tracePt t="8076" x="5307013" y="2970213"/>
          <p14:tracePt t="8087" x="5473700" y="3117850"/>
          <p14:tracePt t="8092" x="5734050" y="3332163"/>
          <p14:tracePt t="8100" x="6197600" y="3646488"/>
          <p14:tracePt t="8114" x="6356350" y="3740150"/>
          <p14:tracePt t="8117" x="6523038" y="3814763"/>
          <p14:tracePt t="8128" x="6708775" y="3870325"/>
          <p14:tracePt t="8134" x="6865938" y="3906838"/>
          <p14:tracePt t="8142" x="6977063" y="3906838"/>
          <p14:tracePt t="8149" x="7070725" y="3906838"/>
          <p14:tracePt t="8158" x="7162800" y="3906838"/>
          <p14:tracePt t="8165" x="7227888" y="3906838"/>
          <p14:tracePt t="8172" x="7283450" y="3897313"/>
          <p14:tracePt t="8180" x="7377113" y="3870325"/>
          <p14:tracePt t="8186" x="7432675" y="3841750"/>
          <p14:tracePt t="8196" x="7570788" y="3730625"/>
          <p14:tracePt t="8208" x="7626350" y="3675063"/>
          <p14:tracePt t="8212" x="7691438" y="3573463"/>
          <p14:tracePt t="8223" x="7756525" y="3489325"/>
          <p14:tracePt t="8228" x="7802563" y="3433763"/>
          <p14:tracePt t="8237" x="7831138" y="3378200"/>
          <p14:tracePt t="8242" x="7840663" y="3359150"/>
          <p14:tracePt t="8252" x="7859713" y="3332163"/>
          <p14:tracePt t="8260" x="7867650" y="3313113"/>
          <p14:tracePt t="8274" x="7867650" y="3303588"/>
          <p14:tracePt t="8317" x="7812088" y="3267075"/>
          <p14:tracePt t="8323" x="7673975" y="3228975"/>
          <p14:tracePt t="8331" x="7497763" y="3211513"/>
          <p14:tracePt t="8337" x="7312025" y="3219450"/>
          <p14:tracePt t="8346" x="7116763" y="3238500"/>
          <p14:tracePt t="8354" x="6894513" y="3257550"/>
          <p14:tracePt t="8360" x="6670675" y="3257550"/>
          <p14:tracePt t="8369" x="6467475" y="3294063"/>
          <p14:tracePt t="8375" x="6291263" y="3313113"/>
          <p14:tracePt t="8384" x="5946775" y="3368675"/>
          <p14:tracePt t="8396" x="5799138" y="3368675"/>
          <p14:tracePt t="8401" x="5659438" y="3397250"/>
          <p14:tracePt t="8411" x="5538788" y="3414713"/>
          <p14:tracePt t="8416" x="5446713" y="3433763"/>
          <p14:tracePt t="8426" x="5353050" y="3443288"/>
          <p14:tracePt t="8433" x="5260975" y="3460750"/>
          <p14:tracePt t="8440" x="5186363" y="3479800"/>
          <p14:tracePt t="8448" x="5140325" y="3489325"/>
          <p14:tracePt t="8454" x="5103813" y="3489325"/>
          <p14:tracePt t="8463" x="5065713" y="3498850"/>
          <p14:tracePt t="8470" x="5038725" y="3517900"/>
          <p14:tracePt t="8479" x="5019675" y="3517900"/>
          <p14:tracePt t="8491" x="5000625" y="3525838"/>
          <p14:tracePt t="8505" x="4991100" y="3525838"/>
          <p14:tracePt t="8520" x="4983163" y="3535363"/>
          <p14:tracePt t="8526" x="4973638" y="3554413"/>
          <p14:tracePt t="8534" x="4973638" y="3563938"/>
          <p14:tracePt t="8542" x="4964113" y="3573463"/>
          <p14:tracePt t="8550" x="4964113" y="3581400"/>
          <p14:tracePt t="8557" x="4964113" y="3590925"/>
          <p14:tracePt t="8563" x="4964113" y="3609975"/>
          <p14:tracePt t="8574" x="4964113" y="3646488"/>
          <p14:tracePt t="8585" x="4983163" y="3675063"/>
          <p14:tracePt t="8591" x="5094288" y="3759200"/>
          <p14:tracePt t="8601" x="5316538" y="3897313"/>
          <p14:tracePt t="8605" x="5576888" y="4046538"/>
          <p14:tracePt t="8613" x="6021388" y="4297363"/>
          <p14:tracePt t="8620" x="6467475" y="4546600"/>
          <p14:tracePt t="8628" x="6846888" y="4722813"/>
          <p14:tracePt t="8636" x="7283450" y="4946650"/>
          <p14:tracePt t="8643" x="7739063" y="5076825"/>
          <p14:tracePt t="8653" x="7978775" y="5159375"/>
          <p14:tracePt t="8659" x="8183563" y="5197475"/>
          <p14:tracePt t="8668" x="8516938" y="5187950"/>
          <p14:tracePt t="8680" x="8656638" y="5168900"/>
          <p14:tracePt t="8684" x="8731250" y="5122863"/>
          <p14:tracePt t="8694" x="8786813" y="5076825"/>
          <p14:tracePt t="8698" x="8842375" y="5048250"/>
          <p14:tracePt t="8709" x="8907463" y="4973638"/>
          <p14:tracePt t="8714" x="8953500" y="4918075"/>
          <p14:tracePt t="8722" x="8991600" y="4852988"/>
          <p14:tracePt t="8732" x="9028113" y="4779963"/>
          <p14:tracePt t="8738" x="9037638" y="4705350"/>
          <p14:tracePt t="8746" x="9037638" y="4621213"/>
          <p14:tracePt t="8752" x="9037638" y="4500563"/>
          <p14:tracePt t="8762" x="8878888" y="4064000"/>
          <p14:tracePt t="8774" x="8712200" y="3814763"/>
          <p14:tracePt t="8778" x="8526463" y="3544888"/>
          <p14:tracePt t="8788" x="8396288" y="3378200"/>
          <p14:tracePt t="8793" x="8229600" y="3117850"/>
          <p14:tracePt t="8803" x="8099425" y="2951163"/>
          <p14:tracePt t="8808" x="8035925" y="2876550"/>
          <p14:tracePt t="8818" x="7923213" y="2728913"/>
          <p14:tracePt t="8826" x="7840663" y="2644775"/>
          <p14:tracePt t="8831" x="7775575" y="2570163"/>
          <p14:tracePt t="8840" x="7720013" y="2505075"/>
          <p14:tracePt t="8847" x="7618413" y="2403475"/>
          <p14:tracePt t="8857" x="7432675" y="2273300"/>
          <p14:tracePt t="8873" x="7256463" y="2125663"/>
          <p14:tracePt t="8883" x="7153275" y="2087563"/>
          <p14:tracePt t="8887" x="7080250" y="2060575"/>
          <p14:tracePt t="8897" x="7005638" y="2032000"/>
          <p14:tracePt t="8903" x="6931025" y="1995488"/>
          <p14:tracePt t="8911" x="6856413" y="1985963"/>
          <p14:tracePt t="8917" x="6783388" y="1966913"/>
          <p14:tracePt t="8925" x="6708775" y="1957388"/>
          <p14:tracePt t="8936" x="6670675" y="1939925"/>
          <p14:tracePt t="8941" x="6605588" y="1930400"/>
          <p14:tracePt t="8950" x="6438900" y="1901825"/>
          <p14:tracePt t="8966" x="6170613" y="1865313"/>
          <p14:tracePt t="8977" x="6011863" y="1846263"/>
          <p14:tracePt t="8981" x="5873750" y="1828800"/>
          <p14:tracePt t="8991" x="5743575" y="1828800"/>
          <p14:tracePt t="8995" x="5603875" y="1836738"/>
          <p14:tracePt t="9006" x="5465763" y="1836738"/>
          <p14:tracePt t="9012" x="5316538" y="1836738"/>
          <p14:tracePt t="9020" x="5159375" y="1855788"/>
          <p14:tracePt t="9027" x="5000625" y="1846263"/>
          <p14:tracePt t="9034" x="4814888" y="1874838"/>
          <p14:tracePt t="9044" x="4611688" y="1893888"/>
          <p14:tracePt t="9050" x="4341813" y="1911350"/>
          <p14:tracePt t="9059" x="3636963" y="1957388"/>
          <p14:tracePt t="9071" x="3192463" y="2041525"/>
          <p14:tracePt t="9074" x="2765425" y="2087563"/>
          <p14:tracePt t="9086" x="2357438" y="2190750"/>
          <p14:tracePt t="9092" x="1947863" y="2319338"/>
          <p14:tracePt t="9100" x="1577975" y="2439988"/>
          <p14:tracePt t="9107" x="1289050" y="2552700"/>
          <p14:tracePt t="9114" x="1030288" y="2681288"/>
          <p14:tracePt t="9123" x="742950" y="2794000"/>
          <p14:tracePt t="9129" x="538163" y="2886075"/>
          <p14:tracePt t="9136" x="149225" y="3052763"/>
          <p14:tracePt t="9311" x="407988" y="4241800"/>
          <p14:tracePt t="9318" x="704850" y="4287838"/>
          <p14:tracePt t="9326" x="1271588" y="4389438"/>
          <p14:tracePt t="9339" x="1549400" y="4389438"/>
          <p14:tracePt t="9342" x="1800225" y="4360863"/>
          <p14:tracePt t="9354" x="2003425" y="4324350"/>
          <p14:tracePt t="9358" x="2263775" y="4259263"/>
          <p14:tracePt t="9369" x="2551113" y="4148138"/>
          <p14:tracePt t="9374" x="2736850" y="4092575"/>
          <p14:tracePt t="9384" x="2941638" y="4000500"/>
          <p14:tracePt t="9390" x="3079750" y="3935413"/>
          <p14:tracePt t="9398" x="3238500" y="3879850"/>
          <p14:tracePt t="9404" x="3359150" y="3822700"/>
          <p14:tracePt t="9412" x="3460750" y="3776663"/>
          <p14:tracePt t="9421" x="3516313" y="3749675"/>
          <p14:tracePt t="9428" x="3554413" y="3721100"/>
          <p14:tracePt t="9437" x="3600450" y="3694113"/>
          <p14:tracePt t="9448" x="3617913" y="3694113"/>
          <p14:tracePt t="9450" x="3617913" y="3684588"/>
          <p14:tracePt t="9530" x="3506788" y="3711575"/>
          <p14:tracePt t="9543" x="3470275" y="3721100"/>
          <p14:tracePt t="9545" x="3441700" y="3721100"/>
          <p14:tracePt t="9557" x="3386138" y="3730625"/>
          <p14:tracePt t="9561" x="3349625" y="3730625"/>
          <p14:tracePt t="9571" x="3303588" y="3749675"/>
          <p14:tracePt t="9578" x="3209925" y="3749675"/>
          <p14:tracePt t="9586" x="3117850" y="3759200"/>
          <p14:tracePt t="9594" x="2959100" y="3759200"/>
          <p14:tracePt t="9600" x="2820988" y="3759200"/>
          <p14:tracePt t="9608" x="2709863" y="3721100"/>
          <p14:tracePt t="9616" x="2589213" y="3684588"/>
          <p14:tracePt t="9624" x="2478088" y="3646488"/>
          <p14:tracePt t="9637" x="2439988" y="3619500"/>
          <p14:tracePt t="9640" x="2413000" y="3590925"/>
          <p14:tracePt t="9652" x="2403475" y="3573463"/>
          <p14:tracePt t="9657" x="2384425" y="3544888"/>
          <p14:tracePt t="9666" x="2374900" y="3535363"/>
          <p14:tracePt t="9669" x="2357438" y="3508375"/>
          <p14:tracePt t="9681" x="2347913" y="3508375"/>
          <p14:tracePt t="9687" x="2347913" y="3489325"/>
          <p14:tracePt t="9695" x="2347913" y="3479800"/>
          <p14:tracePt t="9702" x="2347913" y="3470275"/>
          <p14:tracePt t="9710" x="2347913" y="3460750"/>
          <p14:tracePt t="9718" x="2357438" y="3452813"/>
          <p14:tracePt t="9829" x="2374900" y="3452813"/>
          <p14:tracePt t="9855" x="2486025" y="3489325"/>
          <p14:tracePt t="9869" x="2709863" y="3544888"/>
          <p14:tracePt t="9875" x="2847975" y="3563938"/>
          <p14:tracePt t="9884" x="2987675" y="3600450"/>
          <p14:tracePt t="9889" x="3127375" y="3619500"/>
          <p14:tracePt t="9899" x="3303588" y="3646488"/>
          <p14:tracePt t="9907" x="3460750" y="3665538"/>
          <p14:tracePt t="9913" x="3636963" y="3665538"/>
          <p14:tracePt t="9924" x="3962400" y="3721100"/>
          <p14:tracePt t="9937" x="4230688" y="3711575"/>
          <p14:tracePt t="9949" x="4341813" y="3684588"/>
          <p14:tracePt t="9954" x="4416425" y="3665538"/>
          <p14:tracePt t="9963" x="4491038" y="3646488"/>
          <p14:tracePt t="9969" x="4527550" y="3629025"/>
          <p14:tracePt t="9978" x="4583113" y="3609975"/>
          <p14:tracePt t="9984" x="4602163" y="3600450"/>
          <p14:tracePt t="9993" x="4621213" y="3600450"/>
          <p14:tracePt t="9999" x="4638675" y="3581400"/>
          <p14:tracePt t="10063" x="4648200" y="3573463"/>
          <p14:tracePt t="10071" x="4648200" y="3563938"/>
          <p14:tracePt t="10078" x="4648200" y="3535363"/>
          <p14:tracePt t="10094" x="4638675" y="3517900"/>
          <p14:tracePt t="10102" x="4630738" y="3489325"/>
          <p14:tracePt t="10110" x="4611688" y="3470275"/>
          <p14:tracePt t="10116" x="4583113" y="3460750"/>
          <p14:tracePt t="10123" x="4527550" y="3414713"/>
          <p14:tracePt t="10125" x="4452938" y="3368675"/>
          <p14:tracePt t="10138" x="4397375" y="3340100"/>
          <p14:tracePt t="10143" x="4324350" y="3313113"/>
          <p14:tracePt t="10153" x="4268788" y="3303588"/>
          <p14:tracePt t="10158" x="4221163" y="3284538"/>
          <p14:tracePt t="10167" x="4165600" y="3276600"/>
          <p14:tracePt t="10173" x="4129088" y="3248025"/>
          <p14:tracePt t="10181" x="4092575" y="3248025"/>
          <p14:tracePt t="10188" x="4044950" y="3238500"/>
          <p14:tracePt t="10196" x="4008438" y="3219450"/>
          <p14:tracePt t="10204" x="3952875" y="3219450"/>
          <p14:tracePt t="10211" x="3906838" y="3219450"/>
          <p14:tracePt t="10219" x="3786188" y="3211513"/>
          <p14:tracePt t="10232" x="3748088" y="3211513"/>
          <p14:tracePt t="10236" x="3711575" y="3211513"/>
          <p14:tracePt t="10246" x="3683000" y="3211513"/>
          <p14:tracePt t="10251" x="3646488" y="3211513"/>
          <p14:tracePt t="10261" x="3636963" y="3211513"/>
          <p14:tracePt t="10266" x="3627438" y="3211513"/>
          <p14:tracePt t="10275" x="3617913" y="3211513"/>
          <p14:tracePt t="10284" x="3609975" y="3211513"/>
          <p14:tracePt t="11918" x="3675063" y="3267075"/>
          <p14:tracePt t="11929" x="3795713" y="3332163"/>
          <p14:tracePt t="11935" x="3897313" y="3405188"/>
          <p14:tracePt t="11944" x="4035425" y="3470275"/>
          <p14:tracePt t="11949" x="4156075" y="3525838"/>
          <p14:tracePt t="11959" x="4259263" y="3573463"/>
          <p14:tracePt t="11964" x="4351338" y="3609975"/>
          <p14:tracePt t="11973" x="4445000" y="3638550"/>
          <p14:tracePt t="11982" x="4518025" y="3656013"/>
          <p14:tracePt t="11987" x="4573588" y="3665538"/>
          <p14:tracePt t="11998" x="4676775" y="3702050"/>
          <p14:tracePt t="12013" x="4751388" y="3721100"/>
          <p14:tracePt t="12025" x="4759325" y="3721100"/>
          <p14:tracePt t="12027" x="4778375" y="3730625"/>
          <p14:tracePt t="12038" x="4806950" y="3730625"/>
          <p14:tracePt t="12052" x="4806950" y="3740150"/>
          <p14:tracePt t="12066" x="4814888" y="3740150"/>
          <p14:tracePt t="12082" x="4824413" y="3740150"/>
          <p14:tracePt t="12138" x="4833938" y="3740150"/>
          <p14:tracePt t="12147" x="4843463" y="3740150"/>
          <p14:tracePt t="12152" x="4852988" y="3740150"/>
          <p14:tracePt t="12162" x="4870450" y="3740150"/>
          <p14:tracePt t="12169" x="4879975" y="3749675"/>
          <p14:tracePt t="12176" x="4899025" y="3749675"/>
          <p14:tracePt t="12186" x="4927600" y="3759200"/>
          <p14:tracePt t="12201" x="4964113" y="3767138"/>
          <p14:tracePt t="12212" x="4973638" y="3767138"/>
          <p14:tracePt t="12217" x="4991100" y="3776663"/>
          <p14:tracePt t="12232" x="5000625" y="3776663"/>
          <p14:tracePt t="12241" x="5010150" y="3786188"/>
          <p14:tracePt t="12247" x="5019675" y="3795713"/>
          <p14:tracePt t="12256" x="5038725" y="3795713"/>
          <p14:tracePt t="12263" x="5038725" y="3805238"/>
          <p14:tracePt t="12270" x="5048250" y="3814763"/>
          <p14:tracePt t="12280" x="5056188" y="3814763"/>
          <p14:tracePt t="12286" x="5065713" y="3832225"/>
          <p14:tracePt t="12293" x="5075238" y="3832225"/>
          <p14:tracePt t="12294" x="5094288" y="3860800"/>
          <p14:tracePt t="12306" x="5111750" y="3879850"/>
          <p14:tracePt t="12311" x="5121275" y="3887788"/>
          <p14:tracePt t="12321" x="5130800" y="3897313"/>
          <p14:tracePt t="12336" x="5140325" y="3935413"/>
          <p14:tracePt t="12342" x="5149850" y="3935413"/>
          <p14:tracePt t="12350" x="5149850" y="3943350"/>
          <p14:tracePt t="12357" x="5159375" y="3952875"/>
          <p14:tracePt t="12374" x="5159375" y="3971925"/>
          <p14:tracePt t="12379" x="5168900" y="3981450"/>
          <p14:tracePt t="12390" x="5176838" y="3990975"/>
          <p14:tracePt t="12401" x="5176838" y="4000500"/>
          <p14:tracePt t="12405" x="5176838" y="4017963"/>
          <p14:tracePt t="12419" x="5176838" y="4027488"/>
          <p14:tracePt t="12430" x="5176838" y="4037013"/>
          <p14:tracePt t="12453" x="5176838" y="4046538"/>
          <p14:tracePt t="12483" x="5176838" y="4064000"/>
          <p14:tracePt t="12499" x="5176838" y="4073525"/>
          <p14:tracePt t="12531" x="5176838" y="4083050"/>
          <p14:tracePt t="12539" x="5140325" y="4111625"/>
          <p14:tracePt t="12547" x="5111750" y="4111625"/>
          <p14:tracePt t="12553" x="5075238" y="4121150"/>
          <p14:tracePt t="12561" x="5019675" y="4121150"/>
          <p14:tracePt t="12568" x="4983163" y="4121150"/>
          <p14:tracePt t="12577" x="4899025" y="4111625"/>
          <p14:tracePt t="12589" x="4862513" y="4111625"/>
          <p14:tracePt t="12593" x="4843463" y="4092575"/>
          <p14:tracePt t="12604" x="4806950" y="4092575"/>
          <p14:tracePt t="12608" x="4768850" y="4092575"/>
          <p14:tracePt t="12619" x="4759325" y="4092575"/>
          <p14:tracePt t="12624" x="4741863" y="4092575"/>
          <p14:tracePt t="12633" x="4713288" y="4092575"/>
          <p14:tracePt t="12643" x="4694238" y="4083050"/>
          <p14:tracePt t="12647" x="4676775" y="4083050"/>
          <p14:tracePt t="12656" x="4667250" y="4073525"/>
          <p14:tracePt t="12662" x="4657725" y="4073525"/>
          <p14:tracePt t="12673" x="4621213" y="4064000"/>
          <p14:tracePt t="12684" x="4602163" y="4064000"/>
          <p14:tracePt t="12687" x="4592638" y="4056063"/>
          <p14:tracePt t="12698" x="4583113" y="4056063"/>
          <p14:tracePt t="12703" x="4565650" y="4046538"/>
          <p14:tracePt t="12713" x="4546600" y="4046538"/>
          <p14:tracePt t="12718" x="4537075" y="4046538"/>
          <p14:tracePt t="12727" x="4527550" y="4037013"/>
          <p14:tracePt t="12735" x="4518025" y="4037013"/>
          <p14:tracePt t="12742" x="4510088" y="4037013"/>
          <p14:tracePt t="12750" x="4481513" y="4037013"/>
          <p14:tracePt t="12763" x="4471988" y="4037013"/>
          <p14:tracePt t="12778" x="4462463" y="4037013"/>
          <p14:tracePt t="12797" x="4452938" y="4037013"/>
          <p14:tracePt t="12807" x="4445000" y="4037013"/>
          <p14:tracePt t="12823" x="4435475" y="4037013"/>
          <p14:tracePt t="12956" x="4425950" y="4037013"/>
          <p14:tracePt t="13018" x="4416425" y="4037013"/>
          <p14:tracePt t="13104" x="4406900" y="4037013"/>
          <p14:tracePt t="13112" x="4397375" y="4046538"/>
          <p14:tracePt t="13128" x="4389438" y="4046538"/>
          <p14:tracePt t="13132" x="4379913" y="4046538"/>
          <p14:tracePt t="13143" x="4370388" y="4046538"/>
          <p14:tracePt t="13155" x="4360863" y="4046538"/>
          <p14:tracePt t="13159" x="4351338" y="4046538"/>
          <p14:tracePt t="13169" x="4341813" y="4046538"/>
          <p14:tracePt t="13174" x="4332288" y="4046538"/>
          <p14:tracePt t="13184" x="4324350" y="4046538"/>
          <p14:tracePt t="13190" x="4305300" y="4046538"/>
          <p14:tracePt t="13199" x="4268788" y="4046538"/>
          <p14:tracePt t="13205" x="4249738" y="4046538"/>
          <p14:tracePt t="13213" x="4194175" y="4046538"/>
          <p14:tracePt t="13222" x="4156075" y="4046538"/>
          <p14:tracePt t="13228" x="4129088" y="4046538"/>
          <p14:tracePt t="13235" x="4092575" y="4046538"/>
          <p14:tracePt t="13236" x="4035425" y="4046538"/>
          <p14:tracePt t="13249" x="3989388" y="4046538"/>
          <p14:tracePt t="13254" x="3943350" y="4046538"/>
          <p14:tracePt t="13264" x="3914775" y="4046538"/>
          <p14:tracePt t="13269" x="3878263" y="4046538"/>
          <p14:tracePt t="13279" x="3841750" y="4046538"/>
          <p14:tracePt t="13284" x="3832225" y="4046538"/>
          <p14:tracePt t="13293" x="3803650" y="4046538"/>
          <p14:tracePt t="13299" x="3786188" y="4046538"/>
          <p14:tracePt t="13308" x="3748088" y="4046538"/>
          <p14:tracePt t="13315" x="3711575" y="4046538"/>
          <p14:tracePt t="13322" x="3675063" y="4027488"/>
          <p14:tracePt t="13329" x="3636963" y="4017963"/>
          <p14:tracePt t="13331" x="3600450" y="4017963"/>
          <p14:tracePt t="13344" x="3554413" y="4008438"/>
          <p14:tracePt t="13348" x="3497263" y="3990975"/>
          <p14:tracePt t="13358" x="3460750" y="3981450"/>
          <p14:tracePt t="13361" x="3414713" y="3981450"/>
          <p14:tracePt t="13373" x="3359150" y="3971925"/>
          <p14:tracePt t="13378" x="3313113" y="3952875"/>
          <p14:tracePt t="13387" x="3257550" y="3943350"/>
          <p14:tracePt t="13395" x="3209925" y="3925888"/>
          <p14:tracePt t="13403" x="3154363" y="3925888"/>
          <p14:tracePt t="13410" x="3089275" y="3897313"/>
          <p14:tracePt t="13416" x="3033713" y="3887788"/>
          <p14:tracePt t="13425" x="2886075" y="3841750"/>
          <p14:tracePt t="13438" x="2811463" y="3832225"/>
          <p14:tracePt t="13442" x="2755900" y="3805238"/>
          <p14:tracePt t="13453" x="2681288" y="3786188"/>
          <p14:tracePt t="13457" x="2616200" y="3767138"/>
          <p14:tracePt t="13467" x="2514600" y="3740150"/>
          <p14:tracePt t="13472" x="2468563" y="3730625"/>
          <p14:tracePt t="13482" x="2413000" y="3711575"/>
          <p14:tracePt t="13486" x="2319338" y="3684588"/>
          <p14:tracePt t="13496" x="2263775" y="3665538"/>
          <p14:tracePt t="13504" x="2189163" y="3656013"/>
          <p14:tracePt t="13512" x="2143125" y="3638550"/>
          <p14:tracePt t="13520" x="2041525" y="3629025"/>
          <p14:tracePt t="13532" x="2003425" y="3629025"/>
          <p14:tracePt t="13536" x="1939925" y="3629025"/>
          <p14:tracePt t="13547" x="1865313" y="3629025"/>
          <p14:tracePt t="13551" x="1800225" y="3629025"/>
          <p14:tracePt t="13562" x="1744663" y="3629025"/>
          <p14:tracePt t="13567" x="1716088" y="3646488"/>
          <p14:tracePt t="13576" x="1679575" y="3656013"/>
          <p14:tracePt t="13584" x="1624013" y="3702050"/>
          <p14:tracePt t="13590" x="1539875" y="3759200"/>
          <p14:tracePt t="13599" x="1512888" y="3814763"/>
          <p14:tracePt t="13605" x="1484313" y="3841750"/>
          <p14:tracePt t="13612" x="1438275" y="3887788"/>
          <p14:tracePt t="13627" x="1428750" y="3897313"/>
          <p14:tracePt t="13629" x="1419225" y="3916363"/>
          <p14:tracePt t="13641" x="1401763" y="3943350"/>
          <p14:tracePt t="13645" x="1382713" y="3962400"/>
          <p14:tracePt t="13654" x="1373188" y="3990975"/>
          <p14:tracePt t="13661" x="1354138" y="4008438"/>
          <p14:tracePt t="13672" x="1336675" y="4037013"/>
          <p14:tracePt t="13678" x="1327150" y="4056063"/>
          <p14:tracePt t="13685" x="1317625" y="4083050"/>
          <p14:tracePt t="13692" x="1317625" y="4102100"/>
          <p14:tracePt t="13699" x="1308100" y="4129088"/>
          <p14:tracePt t="13708" x="1289050" y="4157663"/>
          <p14:tracePt t="13724" x="1289050" y="4167188"/>
          <p14:tracePt t="13739" x="1289050" y="4176713"/>
          <p14:tracePt t="13756" x="1289050" y="4184650"/>
          <p14:tracePt t="13779" x="1289050" y="4194175"/>
          <p14:tracePt t="13786" x="1289050" y="4203700"/>
          <p14:tracePt t="13815" x="1289050" y="4213225"/>
          <p14:tracePt t="13818" x="1308100" y="4222750"/>
          <p14:tracePt t="13844" x="1308100" y="4232275"/>
          <p14:tracePt t="13850" x="1327150" y="4241800"/>
          <p14:tracePt t="13865" x="1336675" y="4241800"/>
          <p14:tracePt t="13873" x="1354138" y="4241800"/>
          <p14:tracePt t="13888" x="1363663" y="4241800"/>
          <p14:tracePt t="13896" x="1373188" y="4241800"/>
          <p14:tracePt t="13909" x="1382713" y="4241800"/>
          <p14:tracePt t="13912" x="1392238" y="4241800"/>
          <p14:tracePt t="13953" x="1401763" y="4241800"/>
          <p14:tracePt t="13974" x="1409700" y="4241800"/>
          <p14:tracePt t="14069" x="1419225" y="4241800"/>
          <p14:tracePt t="14091" x="1428750" y="4241800"/>
          <p14:tracePt t="14115" x="1447800" y="4241800"/>
          <p14:tracePt t="14130" x="1457325" y="4241800"/>
          <p14:tracePt t="14142" x="1465263" y="4241800"/>
          <p14:tracePt t="14156" x="1474788" y="4241800"/>
          <p14:tracePt t="14162" x="1484313" y="4241800"/>
          <p14:tracePt t="14170" x="1512888" y="4241800"/>
          <p14:tracePt t="14185" x="1530350" y="4249738"/>
          <p14:tracePt t="14194" x="1539875" y="4249738"/>
          <p14:tracePt t="14200" x="1558925" y="4249738"/>
          <p14:tracePt t="14211" x="1577975" y="4249738"/>
          <p14:tracePt t="14221" x="1585913" y="4249738"/>
          <p14:tracePt t="14225" x="1614488" y="4259263"/>
          <p14:tracePt t="14242" x="1624013" y="4268788"/>
          <p14:tracePt t="14251" x="1633538" y="4268788"/>
          <p14:tracePt t="14257" x="1643063" y="4268788"/>
          <p14:tracePt t="14265" x="1651000" y="4278313"/>
          <p14:tracePt t="14280" x="1660525" y="4278313"/>
          <p14:tracePt t="14303" x="1670050" y="4278313"/>
          <p14:tracePt t="14315" x="1679575" y="4278313"/>
          <p14:tracePt t="14319" x="1689100" y="4278313"/>
          <p14:tracePt t="14368" x="1698625" y="4278313"/>
          <p14:tracePt t="14374" x="1706563" y="4287838"/>
          <p14:tracePt t="14467" x="1716088" y="4287838"/>
          <p14:tracePt t="14477" x="1725613" y="4287838"/>
          <p14:tracePt t="14556" x="1735138" y="4287838"/>
          <p14:tracePt t="14599" x="1744663" y="4287838"/>
          <p14:tracePt t="14619" x="1754188" y="4287838"/>
          <p14:tracePt t="14657" x="1763713" y="4287838"/>
          <p14:tracePt t="14666" x="1781175" y="4249738"/>
          <p14:tracePt t="14682" x="1781175" y="4241800"/>
          <p14:tracePt t="14692" x="1790700" y="4232275"/>
          <p14:tracePt t="14696" x="1809750" y="4213225"/>
          <p14:tracePt t="14707" x="1809750" y="4203700"/>
          <p14:tracePt t="14743" x="2003425" y="4092575"/>
          <p14:tracePt t="14750" x="2162175" y="4092575"/>
          <p14:tracePt t="14760" x="2338388" y="4073525"/>
          <p14:tracePt t="14766" x="2579688" y="4073525"/>
          <p14:tracePt t="14776" x="3219450" y="4073525"/>
          <p14:tracePt t="14790" x="3544888" y="4092575"/>
          <p14:tracePt t="14792" x="3878263" y="4111625"/>
          <p14:tracePt t="14802" x="4341813" y="4138613"/>
          <p14:tracePt t="14808" x="4602163" y="4176713"/>
          <p14:tracePt t="14816" x="4899025" y="4222750"/>
          <p14:tracePt t="14822" x="5103813" y="4259263"/>
          <p14:tracePt t="14831" x="5280025" y="4278313"/>
          <p14:tracePt t="14836" x="5353050" y="4287838"/>
          <p14:tracePt t="14846" x="5362575" y="4287838"/>
          <p14:tracePt t="14854" x="5372100" y="4287838"/>
          <p14:tracePt t="14900" x="5362575" y="4305300"/>
          <p14:tracePt t="14911" x="5251450" y="4352925"/>
          <p14:tracePt t="14917" x="5140325" y="4370388"/>
          <p14:tracePt t="14925" x="4964113" y="4389438"/>
          <p14:tracePt t="14932" x="4713288" y="4379913"/>
          <p14:tracePt t="14940" x="4435475" y="4389438"/>
          <p14:tracePt t="14949" x="4110038" y="4379913"/>
          <p14:tracePt t="14955" x="3887788" y="4379913"/>
          <p14:tracePt t="14966" x="3441700" y="4305300"/>
          <p14:tracePt t="14976" x="3303588" y="4287838"/>
          <p14:tracePt t="14978" x="3209925" y="4268788"/>
          <p14:tracePt t="14990" x="3136900" y="4259263"/>
          <p14:tracePt t="14996" x="3117850" y="4241800"/>
          <p14:tracePt t="15005" x="3089275" y="4241800"/>
          <p14:tracePt t="15011" x="3071813" y="4232275"/>
          <p14:tracePt t="15099" x="3079750" y="4232275"/>
          <p14:tracePt t="15105" x="3089275" y="4232275"/>
          <p14:tracePt t="15114" x="3098800" y="4232275"/>
          <p14:tracePt t="15120" x="3117850" y="4232275"/>
          <p14:tracePt t="15128" x="3127375" y="4232275"/>
          <p14:tracePt t="15142" x="3173413" y="4232275"/>
          <p14:tracePt t="15153" x="3248025" y="4249738"/>
          <p14:tracePt t="15164" x="3294063" y="4241800"/>
          <p14:tracePt t="15168" x="3330575" y="4241800"/>
          <p14:tracePt t="15178" x="3414713" y="4241800"/>
          <p14:tracePt t="15184" x="3460750" y="4241800"/>
          <p14:tracePt t="15194" x="3554413" y="4232275"/>
          <p14:tracePt t="15199" x="3646488" y="4232275"/>
          <p14:tracePt t="15208" x="3711575" y="4232275"/>
          <p14:tracePt t="15214" x="3803650" y="4232275"/>
          <p14:tracePt t="15223" x="3878263" y="4232275"/>
          <p14:tracePt t="15229" x="3962400" y="4232275"/>
          <p14:tracePt t="15236" x="4054475" y="4232275"/>
          <p14:tracePt t="15246" x="4175125" y="4232275"/>
          <p14:tracePt t="15258" x="4221163" y="4232275"/>
          <p14:tracePt t="15261" x="4249738" y="4232275"/>
          <p14:tracePt t="15273" x="4276725" y="4232275"/>
          <p14:tracePt t="15277" x="4286250" y="4232275"/>
          <p14:tracePt t="15288" x="4324350" y="4232275"/>
          <p14:tracePt t="15292" x="4360863" y="4232275"/>
          <p14:tracePt t="15303" x="4379913" y="4222750"/>
          <p14:tracePt t="15309" x="4397375" y="4222750"/>
          <p14:tracePt t="15316" x="4425950" y="4222750"/>
          <p14:tracePt t="15326" x="4445000" y="4213225"/>
          <p14:tracePt t="15331" x="4471988" y="4213225"/>
          <p14:tracePt t="15411" x="4425950" y="4213225"/>
          <p14:tracePt t="15419" x="4360863" y="4213225"/>
          <p14:tracePt t="15426" x="4286250" y="4213225"/>
          <p14:tracePt t="15434" x="4240213" y="4213225"/>
          <p14:tracePt t="15439" x="4156075" y="4213225"/>
          <p14:tracePt t="15450" x="3989388" y="4232275"/>
          <p14:tracePt t="15462" x="3943350" y="4232275"/>
          <p14:tracePt t="15465" x="3887788" y="4241800"/>
          <p14:tracePt t="15477" x="3868738" y="4241800"/>
          <p14:tracePt t="15480" x="3832225" y="4241800"/>
          <p14:tracePt t="15491" x="3822700" y="4241800"/>
          <p14:tracePt t="15496" x="3813175" y="4241800"/>
          <p14:tracePt t="15562" x="3868738" y="4203700"/>
          <p14:tracePt t="15570" x="3914775" y="4176713"/>
          <p14:tracePt t="15590" x="4276725" y="4092575"/>
          <p14:tracePt t="15600" x="4416425" y="4056063"/>
          <p14:tracePt t="15606" x="4546600" y="4037013"/>
          <p14:tracePt t="15614" x="4686300" y="4037013"/>
          <p14:tracePt t="15621" x="4843463" y="4037013"/>
          <p14:tracePt t="15629" x="4973638" y="4046538"/>
          <p14:tracePt t="15637" x="5075238" y="4064000"/>
          <p14:tracePt t="15644" x="5121275" y="4073525"/>
          <p14:tracePt t="15654" x="5186363" y="4092575"/>
          <p14:tracePt t="15665" x="5195888" y="4092575"/>
          <p14:tracePt t="15708" x="5195888" y="4102100"/>
          <p14:tracePt t="15713" x="5176838" y="4111625"/>
          <p14:tracePt t="15723" x="5111750" y="4176713"/>
          <p14:tracePt t="15729" x="5038725" y="4184650"/>
          <p14:tracePt t="15748" x="4824413" y="4222750"/>
          <p14:tracePt t="15759" x="4751388" y="4232275"/>
          <p14:tracePt t="15761" x="4667250" y="4232275"/>
          <p14:tracePt t="15774" x="4546600" y="4232275"/>
          <p14:tracePt t="15778" x="4462463" y="4232275"/>
          <p14:tracePt t="15788" x="4341813" y="4249738"/>
          <p14:tracePt t="15794" x="4230688" y="4249738"/>
          <p14:tracePt t="15803" x="4138613" y="4249738"/>
          <p14:tracePt t="15809" x="4044950" y="4268788"/>
          <p14:tracePt t="15817" x="3979863" y="4268788"/>
          <p14:tracePt t="15826" x="3933825" y="4268788"/>
          <p14:tracePt t="15832" x="3897313" y="4278313"/>
          <p14:tracePt t="15842" x="3859213" y="4278313"/>
          <p14:tracePt t="15903" x="3868738" y="4278313"/>
          <p14:tracePt t="15912" x="3897313" y="4278313"/>
          <p14:tracePt t="15919" x="3943350" y="4278313"/>
          <p14:tracePt t="15934" x="4138613" y="4232275"/>
          <p14:tracePt t="15951" x="4703763" y="4241800"/>
          <p14:tracePt t="15963" x="4814888" y="4259263"/>
          <p14:tracePt t="15966" x="4983163" y="4297363"/>
          <p14:tracePt t="15978" x="5075238" y="4324350"/>
          <p14:tracePt t="15983" x="5149850" y="4343400"/>
          <p14:tracePt t="15991" x="5195888" y="4352925"/>
          <p14:tracePt t="15997" x="5224463" y="4360863"/>
          <p14:tracePt t="16006" x="5241925" y="4370388"/>
          <p14:tracePt t="16012" x="5251450" y="4370388"/>
          <p14:tracePt t="16071" x="5260975" y="4389438"/>
          <p14:tracePt t="16077" x="5260975" y="4398963"/>
          <p14:tracePt t="16092" x="5260975" y="4418013"/>
          <p14:tracePt t="16129" x="5260975" y="4425950"/>
          <p14:tracePt t="16155" x="5260975" y="4435475"/>
          <p14:tracePt t="16171" x="5260975" y="4445000"/>
          <p14:tracePt t="16185" x="5260975" y="4454525"/>
          <p14:tracePt t="16201" x="5251450" y="4464050"/>
          <p14:tracePt t="16218" x="5251450" y="4473575"/>
          <p14:tracePt t="16223" x="5241925" y="4473575"/>
          <p14:tracePt t="16232" x="5232400" y="4500563"/>
          <p14:tracePt t="16247" x="5224463" y="4510088"/>
          <p14:tracePt t="16328" x="5353050" y="4510088"/>
          <p14:tracePt t="16343" x="5891213" y="4546600"/>
          <p14:tracePt t="16354" x="6096000" y="4584700"/>
          <p14:tracePt t="16358" x="6291263" y="4584700"/>
          <p14:tracePt t="16369" x="6477000" y="4621213"/>
          <p14:tracePt t="16373" x="6634163" y="4640263"/>
          <p14:tracePt t="16383" x="6810375" y="4676775"/>
          <p14:tracePt t="16389" x="6950075" y="4695825"/>
          <p14:tracePt t="16397" x="7107238" y="4705350"/>
          <p14:tracePt t="16406" x="7218363" y="4722813"/>
          <p14:tracePt t="16413" x="7321550" y="4741863"/>
          <p14:tracePt t="16420" x="7413625" y="4760913"/>
          <p14:tracePt t="16428" x="7459663" y="4770438"/>
          <p14:tracePt t="16436" x="7543800" y="4770438"/>
          <p14:tracePt t="16448" x="7599363" y="4770438"/>
          <p14:tracePt t="16451" x="7618413" y="4770438"/>
          <p14:tracePt t="16463" x="7645400" y="4770438"/>
          <p14:tracePt t="16609" x="7645400" y="4760913"/>
          <p14:tracePt t="16615" x="7645400" y="4751388"/>
          <p14:tracePt t="16637" x="7645400" y="4741863"/>
          <p14:tracePt t="17033" x="7739063" y="4630738"/>
          <p14:tracePt t="17043" x="7850188" y="4481513"/>
          <p14:tracePt t="17049" x="7932738" y="4343400"/>
          <p14:tracePt t="17057" x="8007350" y="4194175"/>
          <p14:tracePt t="17064" x="8035925" y="4121150"/>
          <p14:tracePt t="17072" x="8081963" y="4046538"/>
          <p14:tracePt t="17081" x="8147050" y="3962400"/>
          <p14:tracePt t="17087" x="8183563" y="3870325"/>
          <p14:tracePt t="17095" x="8212138" y="3814763"/>
          <p14:tracePt t="17102" x="8212138" y="3776663"/>
          <p14:tracePt t="17111" x="8220075" y="3740150"/>
          <p14:tracePt t="17123" x="8220075" y="3721100"/>
          <p14:tracePt t="17125" x="8220075" y="3702050"/>
          <p14:tracePt t="17138" x="8202613" y="3675063"/>
          <p14:tracePt t="17142" x="8164513" y="3638550"/>
          <p14:tracePt t="17152" x="8007350" y="3544888"/>
          <p14:tracePt t="17159" x="7821613" y="3452813"/>
          <p14:tracePt t="17166" x="7469188" y="3387725"/>
          <p14:tracePt t="17174" x="7107238" y="3294063"/>
          <p14:tracePt t="17181" x="6800850" y="3248025"/>
          <p14:tracePt t="17188" x="6411913" y="3173413"/>
          <p14:tracePt t="17196" x="5938838" y="3127375"/>
          <p14:tracePt t="17206" x="5205413" y="3035300"/>
          <p14:tracePt t="17218" x="4732338" y="2978150"/>
          <p14:tracePt t="17221" x="4324350" y="2978150"/>
          <p14:tracePt t="17232" x="3813175" y="2951163"/>
          <p14:tracePt t="17236" x="3303588" y="2922588"/>
          <p14:tracePt t="17246" x="2886075" y="2941638"/>
          <p14:tracePt t="17252" x="2420938" y="2970213"/>
          <p14:tracePt t="17262" x="2032000" y="3016250"/>
          <p14:tracePt t="17269" x="1763713" y="3071813"/>
          <p14:tracePt t="17275" x="1401763" y="3173413"/>
          <p14:tracePt t="17283" x="1216025" y="3248025"/>
          <p14:tracePt t="17289" x="1030288" y="3359150"/>
          <p14:tracePt t="17300" x="854075" y="3508375"/>
          <p14:tracePt t="17313" x="742950" y="3629025"/>
          <p14:tracePt t="17326" x="733425" y="3665538"/>
          <p14:tracePt t="17331" x="723900" y="3684588"/>
          <p14:tracePt t="17341" x="723900" y="3740150"/>
          <p14:tracePt t="17355" x="750888" y="3776663"/>
          <p14:tracePt t="17362" x="788988" y="3832225"/>
          <p14:tracePt t="17378" x="1262063" y="4324350"/>
          <p14:tracePt t="17384" x="1725613" y="4705350"/>
          <p14:tracePt t="17395" x="2700338" y="5214938"/>
          <p14:tracePt t="17406" x="3182938" y="5475288"/>
          <p14:tracePt t="17410" x="3665538" y="5735638"/>
          <p14:tracePt t="17421" x="4221163" y="5938838"/>
          <p14:tracePt t="17425" x="4630738" y="6042025"/>
          <p14:tracePt t="17435" x="4908550" y="6124575"/>
          <p14:tracePt t="17441" x="5205413" y="6162675"/>
          <p14:tracePt t="17449" x="5400675" y="6153150"/>
          <p14:tracePt t="17457" x="5586413" y="6134100"/>
          <p14:tracePt t="17464" x="5697538" y="6124575"/>
          <p14:tracePt t="17471" x="5818188" y="6069013"/>
          <p14:tracePt t="17479" x="5956300" y="6032500"/>
          <p14:tracePt t="17487" x="6161088" y="5902325"/>
          <p14:tracePt t="17500" x="6216650" y="5837238"/>
          <p14:tracePt t="17504" x="6300788" y="5781675"/>
          <p14:tracePt t="17515" x="6337300" y="5716588"/>
          <p14:tracePt t="17520" x="6383338" y="5641975"/>
          <p14:tracePt t="17529" x="6411913" y="5586413"/>
          <p14:tracePt t="17536" x="6429375" y="5511800"/>
          <p14:tracePt t="17545" x="6448425" y="5438775"/>
          <p14:tracePt t="17552" x="6421438" y="5364163"/>
          <p14:tracePt t="17559" x="6392863" y="5289550"/>
          <p14:tracePt t="17566" x="6337300" y="5233988"/>
          <p14:tracePt t="17572" x="6086475" y="5084763"/>
          <p14:tracePt t="17584" x="5557838" y="4927600"/>
          <p14:tracePt t="17594" x="4935538" y="4835525"/>
          <p14:tracePt t="17598" x="4471988" y="4806950"/>
          <p14:tracePt t="17608" x="3887788" y="4806950"/>
          <p14:tracePt t="17613" x="3284538" y="4826000"/>
          <p14:tracePt t="17624" x="2847975" y="4908550"/>
          <p14:tracePt t="17633" x="2357438" y="5011738"/>
          <p14:tracePt t="17638" x="1976438" y="5168900"/>
          <p14:tracePt t="17645" x="1754188" y="5308600"/>
          <p14:tracePt t="17653" x="1568450" y="5400675"/>
          <p14:tracePt t="17661" x="1401763" y="5530850"/>
          <p14:tracePt t="17666" x="1298575" y="5605463"/>
          <p14:tracePt t="17674" x="1233488" y="5680075"/>
          <p14:tracePt t="17678" x="1150938" y="5762625"/>
          <p14:tracePt t="17689" x="1085850" y="5883275"/>
          <p14:tracePt t="17690" x="1066800" y="5957888"/>
          <p14:tracePt t="17703" x="1057275" y="6003925"/>
          <p14:tracePt t="17708" x="1057275" y="6042025"/>
          <p14:tracePt t="17718" x="1057275" y="6069013"/>
          <p14:tracePt t="17725" x="1057275" y="6078538"/>
          <p14:tracePt t="17732" x="1066800" y="6088063"/>
          <p14:tracePt t="17747" x="1206500" y="6143625"/>
          <p14:tracePt t="17755" x="1363663" y="6170613"/>
          <p14:tracePt t="17761" x="1549400" y="6208713"/>
          <p14:tracePt t="17771" x="2078038" y="6291263"/>
          <p14:tracePt t="17783" x="2449513" y="6291263"/>
          <p14:tracePt t="17786" x="2736850" y="6310313"/>
          <p14:tracePt t="17798" x="3200400" y="6291263"/>
          <p14:tracePt t="17802" x="3571875" y="6273800"/>
          <p14:tracePt t="17812" x="3906838" y="6245225"/>
          <p14:tracePt t="17818" x="4249738" y="6199188"/>
          <p14:tracePt t="17827" x="4546600" y="6162675"/>
          <p14:tracePt t="17835" x="4768850" y="6143625"/>
          <p14:tracePt t="17841" x="4973638" y="6105525"/>
          <p14:tracePt t="17849" x="5195888" y="6088063"/>
          <p14:tracePt t="17855" x="5418138" y="6032500"/>
          <p14:tracePt t="17862" x="5622925" y="5976938"/>
          <p14:tracePt t="17867" x="5789613" y="5938838"/>
          <p14:tracePt t="17881" x="6049963" y="5818188"/>
          <p14:tracePt t="17892" x="6142038" y="5781675"/>
          <p14:tracePt t="17894" x="6245225" y="5735638"/>
          <p14:tracePt t="17907" x="6318250" y="5688013"/>
          <p14:tracePt t="17912" x="6402388" y="5624513"/>
          <p14:tracePt t="17920" x="6438900" y="5595938"/>
          <p14:tracePt t="17928" x="6494463" y="5540375"/>
          <p14:tracePt t="17936" x="6550025" y="5511800"/>
          <p14:tracePt t="17945" x="6588125" y="5475288"/>
          <p14:tracePt t="17950" x="6643688" y="5429250"/>
          <p14:tracePt t="17960" x="6726238" y="5335588"/>
          <p14:tracePt t="17972" x="6754813" y="5299075"/>
          <p14:tracePt t="17977" x="6783388" y="5243513"/>
          <p14:tracePt t="17987" x="6800850" y="5233988"/>
          <p14:tracePt t="17991" x="6829425" y="5197475"/>
          <p14:tracePt t="18000" x="6838950" y="5187950"/>
          <p14:tracePt t="18006" x="6838950" y="5168900"/>
          <p14:tracePt t="18015" x="6838950" y="5159375"/>
          <p14:tracePt t="18022" x="6838950" y="5149850"/>
          <p14:tracePt t="18030" x="6838950" y="5132388"/>
          <p14:tracePt t="18039" x="6838950" y="5122863"/>
          <p14:tracePt t="18045" x="6791325" y="5084763"/>
          <p14:tracePt t="18054" x="6383338" y="4973638"/>
          <p14:tracePt t="18066" x="6096000" y="4937125"/>
          <p14:tracePt t="18070" x="5854700" y="4908550"/>
          <p14:tracePt t="18081" x="5576888" y="4891088"/>
          <p14:tracePt t="18085" x="5205413" y="4872038"/>
          <p14:tracePt t="18096" x="4918075" y="4852988"/>
          <p14:tracePt t="18101" x="4713288" y="4852988"/>
          <p14:tracePt t="18110" x="4471988" y="4852988"/>
          <p14:tracePt t="18117" x="4249738" y="4835525"/>
          <p14:tracePt t="18124" x="4027488" y="4816475"/>
          <p14:tracePt t="18132" x="3822700" y="4816475"/>
          <p14:tracePt t="18138" x="3646488" y="4816475"/>
          <p14:tracePt t="18145" x="3433763" y="4816475"/>
          <p14:tracePt t="18149" x="3248025" y="4797425"/>
          <p14:tracePt t="18161" x="3117850" y="4806950"/>
          <p14:tracePt t="18164" x="2978150" y="4806950"/>
          <p14:tracePt t="18174" x="2838450" y="4816475"/>
          <p14:tracePt t="18179" x="2765425" y="4852988"/>
          <p14:tracePt t="18189" x="2654300" y="4881563"/>
          <p14:tracePt t="18195" x="2598738" y="4900613"/>
          <p14:tracePt t="18204" x="2551113" y="4908550"/>
          <p14:tracePt t="18210" x="2505075" y="4937125"/>
          <p14:tracePt t="18218" x="2468563" y="4956175"/>
          <p14:tracePt t="18225" x="2449513" y="4983163"/>
          <p14:tracePt t="18232" x="2413000" y="5021263"/>
          <p14:tracePt t="18243" x="2374900" y="5057775"/>
          <p14:tracePt t="18254" x="2365375" y="5076825"/>
          <p14:tracePt t="18258" x="2357438" y="5084763"/>
          <p14:tracePt t="18270" x="2357438" y="5094288"/>
          <p14:tracePt t="18327" x="2365375" y="5094288"/>
          <p14:tracePt t="18335" x="2524125" y="5084763"/>
          <p14:tracePt t="18352" x="2857500" y="5084763"/>
          <p14:tracePt t="18362" x="3043238" y="5084763"/>
          <p14:tracePt t="18368" x="3238500" y="5084763"/>
          <p14:tracePt t="18378" x="3441700" y="5132388"/>
          <p14:tracePt t="18384" x="3617913" y="5132388"/>
          <p14:tracePt t="18392" x="3776663" y="5132388"/>
          <p14:tracePt t="18398" x="3906838" y="5132388"/>
          <p14:tracePt t="18407" x="4044950" y="5149850"/>
          <p14:tracePt t="18415" x="4156075" y="5149850"/>
          <p14:tracePt t="18422" x="4268788" y="5149850"/>
          <p14:tracePt t="18432" x="4471988" y="5141913"/>
          <p14:tracePt t="18443" x="4573588" y="5113338"/>
          <p14:tracePt t="18446" x="4638675" y="5113338"/>
          <p14:tracePt t="18458" x="4759325" y="5094288"/>
          <p14:tracePt t="18462" x="4870450" y="5067300"/>
          <p14:tracePt t="18472" x="4964113" y="5067300"/>
          <p14:tracePt t="18479" x="5084763" y="5029200"/>
          <p14:tracePt t="18488" x="5176838" y="5011738"/>
          <p14:tracePt t="18493" x="5270500" y="4983163"/>
          <p14:tracePt t="18501" x="5345113" y="4964113"/>
          <p14:tracePt t="18509" x="5400675" y="4937125"/>
          <p14:tracePt t="18516" x="5437188" y="4918075"/>
          <p14:tracePt t="18526" x="5483225" y="4891088"/>
          <p14:tracePt t="18537" x="5492750" y="4881563"/>
          <p14:tracePt t="18540" x="5492750" y="4872038"/>
          <p14:tracePt t="18553" x="5511800" y="4852988"/>
          <p14:tracePt t="18555" x="5521325" y="4843463"/>
          <p14:tracePt t="18567" x="5521325" y="4835525"/>
          <p14:tracePt t="18573" x="5521325" y="4816475"/>
          <p14:tracePt t="18581" x="5521325" y="4806950"/>
          <p14:tracePt t="18587" x="5521325" y="4797425"/>
          <p14:tracePt t="18596" x="5521325" y="4770438"/>
          <p14:tracePt t="18603" x="5521325" y="4751388"/>
          <p14:tracePt t="18611" x="5492750" y="4722813"/>
          <p14:tracePt t="18620" x="5437188" y="4649788"/>
          <p14:tracePt t="18625" x="5353050" y="4575175"/>
          <p14:tracePt t="18633" x="5168900" y="4464050"/>
          <p14:tracePt t="18635" x="4954588" y="4343400"/>
          <p14:tracePt t="18646" x="4768850" y="4232275"/>
          <p14:tracePt t="18649" x="4565650" y="4138613"/>
          <p14:tracePt t="18661" x="4360863" y="4046538"/>
          <p14:tracePt t="18668" x="4064000" y="3962400"/>
          <p14:tracePt t="18675" x="3859213" y="3887788"/>
          <p14:tracePt t="18681" x="3656013" y="3851275"/>
          <p14:tracePt t="18689" x="3470275" y="3795713"/>
          <p14:tracePt t="18696" x="3265488" y="3740150"/>
          <p14:tracePt t="18705" x="3089275" y="3702050"/>
          <p14:tracePt t="18714" x="2951163" y="3665538"/>
          <p14:tracePt t="18720" x="2811463" y="3665538"/>
          <p14:tracePt t="18729" x="2541588" y="3619500"/>
          <p14:tracePt t="18740" x="2403475" y="3619500"/>
          <p14:tracePt t="18744" x="2227263" y="3619500"/>
          <p14:tracePt t="18755" x="2068513" y="3619500"/>
          <p14:tracePt t="18761" x="1939925" y="3638550"/>
          <p14:tracePt t="18770" x="1754188" y="3656013"/>
          <p14:tracePt t="18776" x="1643063" y="3694113"/>
          <p14:tracePt t="18785" x="1474788" y="3730625"/>
          <p14:tracePt t="18791" x="1363663" y="3740150"/>
          <p14:tracePt t="18799" x="1271588" y="3759200"/>
          <p14:tracePt t="18807" x="1196975" y="3786188"/>
          <p14:tracePt t="18813" x="1160463" y="3814763"/>
          <p14:tracePt t="18824" x="1112838" y="3841750"/>
          <p14:tracePt t="18839" x="1112838" y="3851275"/>
          <p14:tracePt t="18849" x="1095375" y="3870325"/>
          <p14:tracePt t="18973" x="1522413" y="4017963"/>
          <p14:tracePt t="19247" x="1577975" y="4046538"/>
          <p14:tracePt t="19255" x="1670050" y="4083050"/>
          <p14:tracePt t="19262" x="1763713" y="4111625"/>
          <p14:tracePt t="19270" x="1846263" y="4157663"/>
          <p14:tracePt t="19279" x="1920875" y="4176713"/>
          <p14:tracePt t="19286" x="1985963" y="4184650"/>
          <p14:tracePt t="19295" x="2143125" y="4249738"/>
          <p14:tracePt t="19306" x="2217738" y="4278313"/>
          <p14:tracePt t="19308" x="2273300" y="4324350"/>
          <p14:tracePt t="19321" x="2374900" y="4352925"/>
          <p14:tracePt t="19327" x="2468563" y="4408488"/>
          <p14:tracePt t="19337" x="2570163" y="4435475"/>
          <p14:tracePt t="19341" x="2681288" y="4491038"/>
          <p14:tracePt t="19349" x="2736850" y="4519613"/>
          <p14:tracePt t="19356" x="2811463" y="4546600"/>
          <p14:tracePt t="19365" x="2867025" y="4575175"/>
          <p14:tracePt t="19373" x="2903538" y="4602163"/>
          <p14:tracePt t="19378" x="2959100" y="4621213"/>
          <p14:tracePt t="19390" x="3024188" y="4649788"/>
          <p14:tracePt t="19400" x="3033713" y="4649788"/>
          <p14:tracePt t="19404" x="3052763" y="4659313"/>
          <p14:tracePt t="19415" x="3071813" y="4659313"/>
          <p14:tracePt t="19420" x="3079750" y="4659313"/>
          <p14:tracePt t="19430" x="3089275" y="4659313"/>
          <p14:tracePt t="19436" x="3098800" y="4659313"/>
          <p14:tracePt t="25040" x="3248025" y="4584700"/>
          <p14:tracePt t="25051" x="3313113" y="4519613"/>
          <p14:tracePt t="25057" x="3359150" y="4491038"/>
          <p14:tracePt t="25066" x="3441700" y="4445000"/>
          <p14:tracePt t="25072" x="3562350" y="4398963"/>
          <p14:tracePt t="25081" x="3675063" y="4360863"/>
          <p14:tracePt t="25088" x="3795713" y="4314825"/>
          <p14:tracePt t="25096" x="3933825" y="4259263"/>
          <p14:tracePt t="25103" x="4073525" y="4222750"/>
          <p14:tracePt t="25110" x="4221163" y="4157663"/>
          <p14:tracePt t="25119" x="4471988" y="4064000"/>
          <p14:tracePt t="25131" x="4621213" y="4000500"/>
          <p14:tracePt t="25134" x="4759325" y="3943350"/>
          <p14:tracePt t="25146" x="4852988" y="3897313"/>
          <p14:tracePt t="25150" x="4973638" y="3822700"/>
          <p14:tracePt t="25160" x="5029200" y="3795713"/>
          <p14:tracePt t="25168" x="5111750" y="3767138"/>
          <p14:tracePt t="25175" x="5159375" y="3767138"/>
          <p14:tracePt t="25181" x="5195888" y="3740150"/>
          <p14:tracePt t="25189" x="5260975" y="3730625"/>
          <p14:tracePt t="25197" x="5316538" y="3721100"/>
          <p14:tracePt t="25204" x="5381625" y="3721100"/>
          <p14:tracePt t="25214" x="5521325" y="3721100"/>
          <p14:tracePt t="25225" x="5594350" y="3721100"/>
          <p14:tracePt t="25229" x="5649913" y="3740150"/>
          <p14:tracePt t="25239" x="5688013" y="3749675"/>
          <p14:tracePt t="25244" x="5715000" y="3759200"/>
          <p14:tracePt t="25254" x="5743575" y="3767138"/>
          <p14:tracePt t="25261" x="5753100" y="3776663"/>
          <p14:tracePt t="25269" x="5762625" y="3786188"/>
          <p14:tracePt t="25277" x="5770563" y="3795713"/>
          <p14:tracePt t="25283" x="5780088" y="3795713"/>
          <p14:tracePt t="25292" x="5789613" y="3822700"/>
          <p14:tracePt t="25298" x="5789613" y="3832225"/>
          <p14:tracePt t="25309" x="5808663" y="3851275"/>
          <p14:tracePt t="25322" x="5835650" y="3879850"/>
          <p14:tracePt t="25334" x="5845175" y="3887788"/>
          <p14:tracePt t="25336" x="5854700" y="3906838"/>
          <p14:tracePt t="25349" x="5854700" y="3916363"/>
          <p14:tracePt t="25355" x="5864225" y="3925888"/>
          <p14:tracePt t="25363" x="5873750" y="3952875"/>
          <p14:tracePt t="25371" x="5883275" y="3971925"/>
          <p14:tracePt t="25379" x="5891213" y="4000500"/>
          <p14:tracePt t="25386" x="5900738" y="4008438"/>
          <p14:tracePt t="25392" x="5910263" y="4017963"/>
          <p14:tracePt t="25403" x="5910263" y="4046538"/>
          <p14:tracePt t="25413" x="5919788" y="4056063"/>
          <p14:tracePt t="25432" x="5929313" y="4064000"/>
          <p14:tracePt t="25616" x="5919788" y="4064000"/>
          <p14:tracePt t="25619" x="5900738" y="4073525"/>
          <p14:tracePt t="25632" x="5873750" y="4073525"/>
          <p14:tracePt t="25639" x="5854700" y="4073525"/>
          <p14:tracePt t="25647" x="5818188" y="4073525"/>
          <p14:tracePt t="25651" x="5780088" y="4073525"/>
          <p14:tracePt t="25660" x="5734050" y="4056063"/>
          <p14:tracePt t="25668" x="5697538" y="4056063"/>
          <p14:tracePt t="25675" x="5649913" y="4056063"/>
          <p14:tracePt t="25685" x="5594350" y="4056063"/>
          <p14:tracePt t="25689" x="5557838" y="4056063"/>
          <p14:tracePt t="25697" x="5492750" y="4046538"/>
          <p14:tracePt t="25711" x="5437188" y="4037013"/>
          <p14:tracePt t="25715" x="5418138" y="4037013"/>
          <p14:tracePt t="25726" x="5391150" y="4037013"/>
          <p14:tracePt t="25731" x="5362575" y="4037013"/>
          <p14:tracePt t="25740" x="5353050" y="4037013"/>
          <p14:tracePt t="25746" x="5316538" y="4037013"/>
          <p14:tracePt t="25756" x="5307013" y="4037013"/>
          <p14:tracePt t="25762" x="5280025" y="4037013"/>
          <p14:tracePt t="25770" x="5251450" y="4037013"/>
          <p14:tracePt t="25779" x="5241925" y="4046538"/>
          <p14:tracePt t="25784" x="5232400" y="4046538"/>
          <p14:tracePt t="25794" x="5214938" y="4046538"/>
          <p14:tracePt t="25808" x="5205413" y="4046538"/>
          <p14:tracePt t="25820" x="5195888" y="4046538"/>
          <p14:tracePt t="26350" x="5205413" y="4046538"/>
          <p14:tracePt t="26358" x="5214938" y="4046538"/>
          <p14:tracePt t="26364" x="5224463" y="4056063"/>
          <p14:tracePt t="26373" x="5260975" y="4056063"/>
          <p14:tracePt t="26386" x="5270500" y="4064000"/>
          <p14:tracePt t="26391" x="5289550" y="4073525"/>
          <p14:tracePt t="26401" x="5297488" y="4073525"/>
          <p14:tracePt t="26404" x="5307013" y="4073525"/>
          <p14:tracePt t="26415" x="5326063" y="4073525"/>
          <p14:tracePt t="26422" x="5335588" y="4083050"/>
          <p14:tracePt t="26429" x="5353050" y="4092575"/>
          <p14:tracePt t="26435" x="5381625" y="4092575"/>
          <p14:tracePt t="26445" x="5391150" y="4102100"/>
          <p14:tracePt t="26452" x="5427663" y="4111625"/>
          <p14:tracePt t="26469" x="5492750" y="4129088"/>
          <p14:tracePt t="26480" x="5511800" y="4138613"/>
          <p14:tracePt t="26484" x="5548313" y="4138613"/>
          <p14:tracePt t="26495" x="5567363" y="4138613"/>
          <p14:tracePt t="26499" x="5603875" y="4148138"/>
          <p14:tracePt t="26509" x="5641975" y="4157663"/>
          <p14:tracePt t="26515" x="5688013" y="4157663"/>
          <p14:tracePt t="26524" x="5724525" y="4176713"/>
          <p14:tracePt t="26535" x="5799138" y="4176713"/>
          <p14:tracePt t="26537" x="5845175" y="4184650"/>
          <p14:tracePt t="26546" x="5919788" y="4203700"/>
          <p14:tracePt t="26552" x="5994400" y="4213225"/>
          <p14:tracePt t="26563" x="6096000" y="4213225"/>
          <p14:tracePt t="26575" x="6124575" y="4213225"/>
          <p14:tracePt t="26577" x="6161088" y="4213225"/>
          <p14:tracePt t="26588" x="6197600" y="4232275"/>
          <p14:tracePt t="26594" x="6235700" y="4241800"/>
          <p14:tracePt t="26603" x="6253163" y="4241800"/>
          <p14:tracePt t="26608" x="6281738" y="4241800"/>
          <p14:tracePt t="26618" x="6318250" y="4241800"/>
          <p14:tracePt t="26625" x="6327775" y="4241800"/>
          <p14:tracePt t="26633" x="6356350" y="4241800"/>
          <p14:tracePt t="26639" x="6383338" y="4241800"/>
          <p14:tracePt t="26646" x="6411913" y="4222750"/>
          <p14:tracePt t="26655" x="6477000" y="4222750"/>
          <p14:tracePt t="26669" x="6513513" y="4213225"/>
          <p14:tracePt t="26674" x="6550025" y="4203700"/>
          <p14:tracePt t="26684" x="6578600" y="4203700"/>
          <p14:tracePt t="26688" x="6634163" y="4184650"/>
          <p14:tracePt t="26698" x="6653213" y="4176713"/>
          <p14:tracePt t="26703" x="6689725" y="4148138"/>
          <p14:tracePt t="26712" x="6726238" y="4148138"/>
          <p14:tracePt t="26719" x="6754813" y="4129088"/>
          <p14:tracePt t="26727" x="6791325" y="4102100"/>
          <p14:tracePt t="26736" x="6810375" y="4092575"/>
          <p14:tracePt t="26741" x="6846888" y="4064000"/>
          <p14:tracePt t="26752" x="6894513" y="4017963"/>
          <p14:tracePt t="26763" x="6921500" y="4000500"/>
          <p14:tracePt t="26767" x="6950075" y="3962400"/>
          <p14:tracePt t="26779" x="6967538" y="3935413"/>
          <p14:tracePt t="26781" x="7005638" y="3897313"/>
          <p14:tracePt t="26793" x="7032625" y="3870325"/>
          <p14:tracePt t="26797" x="7061200" y="3832225"/>
          <p14:tracePt t="26808" x="7070725" y="3795713"/>
          <p14:tracePt t="26814" x="7080250" y="3759200"/>
          <p14:tracePt t="26820" x="7097713" y="3740150"/>
          <p14:tracePt t="26830" x="7097713" y="3702050"/>
          <p14:tracePt t="26835" x="7097713" y="3694113"/>
          <p14:tracePt t="26846" x="7097713" y="3656013"/>
          <p14:tracePt t="26862" x="7097713" y="3609975"/>
          <p14:tracePt t="26871" x="7097713" y="3600450"/>
          <p14:tracePt t="26876" x="7080250" y="3590925"/>
          <p14:tracePt t="26886" x="7080250" y="3581400"/>
          <p14:tracePt t="26893" x="7070725" y="3563938"/>
          <p14:tracePt t="26901" x="7061200" y="3554413"/>
          <p14:tracePt t="26908" x="7042150" y="3525838"/>
          <p14:tracePt t="26916" x="7032625" y="3517900"/>
          <p14:tracePt t="26925" x="7015163" y="3498850"/>
          <p14:tracePt t="26930" x="6977063" y="3470275"/>
          <p14:tracePt t="26939" x="6884988" y="3424238"/>
          <p14:tracePt t="26954" x="6791325" y="3368675"/>
          <p14:tracePt t="26966" x="6735763" y="3340100"/>
          <p14:tracePt t="26971" x="6662738" y="3332163"/>
          <p14:tracePt t="26981" x="6624638" y="3313113"/>
          <p14:tracePt t="26984" x="6597650" y="3313113"/>
          <p14:tracePt t="26995" x="6542088" y="3284538"/>
          <p14:tracePt t="27002" x="6503988" y="3284538"/>
          <p14:tracePt t="27010" x="6457950" y="3284538"/>
          <p14:tracePt t="27018" x="6402388" y="3284538"/>
          <p14:tracePt t="27025" x="6356350" y="3284538"/>
          <p14:tracePt t="27033" x="6272213" y="3284538"/>
          <p14:tracePt t="27039" x="6180138" y="3284538"/>
          <p14:tracePt t="27046" x="6067425" y="3284538"/>
          <p14:tracePt t="27049" x="5994400" y="3276600"/>
          <p14:tracePt t="27060" x="5883275" y="3276600"/>
          <p14:tracePt t="27064" x="5808663" y="3257550"/>
          <p14:tracePt t="27076" x="5762625" y="3257550"/>
          <p14:tracePt t="27081" x="5697538" y="3257550"/>
          <p14:tracePt t="27090" x="5668963" y="3257550"/>
          <p14:tracePt t="27100" x="5622925" y="3257550"/>
          <p14:tracePt t="27104" x="5586413" y="3267075"/>
          <p14:tracePt t="27111" x="5548313" y="3267075"/>
          <p14:tracePt t="27118" x="5511800" y="3267075"/>
          <p14:tracePt t="27127" x="5473700" y="3276600"/>
          <p14:tracePt t="27133" x="5437188" y="3276600"/>
          <p14:tracePt t="27144" x="5381625" y="3276600"/>
          <p14:tracePt t="27155" x="5362575" y="3284538"/>
          <p14:tracePt t="27158" x="5335588" y="3284538"/>
          <p14:tracePt t="27168" x="5316538" y="3294063"/>
          <p14:tracePt t="27172" x="5297488" y="3294063"/>
          <p14:tracePt t="27184" x="5270500" y="3294063"/>
          <p14:tracePt t="27191" x="5270500" y="3303588"/>
          <p14:tracePt t="27199" x="5260975" y="3322638"/>
          <p14:tracePt t="27206" x="5251450" y="3322638"/>
          <p14:tracePt t="27221" x="5241925" y="3322638"/>
          <p14:tracePt t="27227" x="5232400" y="3332163"/>
          <p14:tracePt t="27236" x="5214938" y="3349625"/>
          <p14:tracePt t="27250" x="5205413" y="3359150"/>
          <p14:tracePt t="27252" x="5205413" y="3378200"/>
          <p14:tracePt t="27264" x="5195888" y="3378200"/>
          <p14:tracePt t="27267" x="5186363" y="3397250"/>
          <p14:tracePt t="27278" x="5186363" y="3424238"/>
          <p14:tracePt t="27285" x="5176838" y="3433763"/>
          <p14:tracePt t="27293" x="5176838" y="3443288"/>
          <p14:tracePt t="27300" x="5168900" y="3460750"/>
          <p14:tracePt t="27308" x="5168900" y="3479800"/>
          <p14:tracePt t="27315" x="5168900" y="3508375"/>
          <p14:tracePt t="27322" x="5159375" y="3517900"/>
          <p14:tracePt t="27331" x="5149850" y="3544888"/>
          <p14:tracePt t="27343" x="5149850" y="3563938"/>
          <p14:tracePt t="27349" x="5149850" y="3581400"/>
          <p14:tracePt t="27358" x="5130800" y="3609975"/>
          <p14:tracePt t="27362" x="5130800" y="3619500"/>
          <p14:tracePt t="27372" x="5121275" y="3646488"/>
          <p14:tracePt t="27376" x="5121275" y="3656013"/>
          <p14:tracePt t="27387" x="5121275" y="3665538"/>
          <p14:tracePt t="27394" x="5121275" y="3675063"/>
          <p14:tracePt t="27401" x="5121275" y="3694113"/>
          <p14:tracePt t="27416" x="5121275" y="3702050"/>
          <p14:tracePt t="27426" x="5121275" y="3721100"/>
          <p14:tracePt t="27440" x="5121275" y="3740150"/>
          <p14:tracePt t="27452" x="5121275" y="3749675"/>
          <p14:tracePt t="27455" x="5121275" y="3759200"/>
          <p14:tracePt t="27473" x="5121275" y="3767138"/>
          <p14:tracePt t="27481" x="5130800" y="3776663"/>
          <p14:tracePt t="27496" x="5130800" y="3786188"/>
          <p14:tracePt t="27503" x="5130800" y="3795713"/>
          <p14:tracePt t="27521" x="5130800" y="3814763"/>
          <p14:tracePt t="27535" x="5140325" y="3822700"/>
          <p14:tracePt t="27546" x="5140325" y="3832225"/>
          <p14:tracePt t="27560" x="5140325" y="3851275"/>
          <p14:tracePt t="27567" x="5149850" y="3851275"/>
          <p14:tracePt t="27576" x="5149850" y="3860800"/>
          <p14:tracePt t="27582" x="5149850" y="3870325"/>
          <p14:tracePt t="27591" x="5149850" y="3879850"/>
          <p14:tracePt t="27597" x="5149850" y="3887788"/>
          <p14:tracePt t="27615" x="5149850" y="3906838"/>
          <p14:tracePt t="27628" x="5159375" y="3916363"/>
          <p14:tracePt t="27640" x="5168900" y="3925888"/>
          <p14:tracePt t="27654" x="5168900" y="3935413"/>
          <p14:tracePt t="27660" x="5168900" y="3943350"/>
          <p14:tracePt t="27676" x="5168900" y="3952875"/>
          <p14:tracePt t="27684" x="5176838" y="3962400"/>
          <p14:tracePt t="27692" x="5186363" y="3971925"/>
          <p14:tracePt t="27709" x="5186363" y="3990975"/>
          <p14:tracePt t="27724" x="5195888" y="4000500"/>
          <p14:tracePt t="27739" x="5214938" y="4027488"/>
          <p14:tracePt t="27750" x="5214938" y="4037013"/>
          <p14:tracePt t="27756" x="5214938" y="4046538"/>
          <p14:tracePt t="27770" x="5224463" y="4046538"/>
          <p14:tracePt t="27779" x="5224463" y="4056063"/>
          <p14:tracePt t="27785" x="5224463" y="4064000"/>
          <p14:tracePt t="27814" x="5224463" y="4083050"/>
          <p14:tracePt t="27818" x="5241925" y="4092575"/>
          <p14:tracePt t="27830" x="5241925" y="4102100"/>
          <p14:tracePt t="27843" x="5251450" y="4111625"/>
          <p14:tracePt t="27858" x="5260975" y="4121150"/>
          <p14:tracePt t="27866" x="5260975" y="4129088"/>
          <p14:tracePt t="27873" x="5260975" y="4138613"/>
          <p14:tracePt t="27887" x="5270500" y="4148138"/>
          <p14:tracePt t="27897" x="5280025" y="4157663"/>
          <p14:tracePt t="27912" x="5280025" y="4167188"/>
          <p14:tracePt t="27928" x="5289550" y="4176713"/>
          <p14:tracePt t="27938" x="5297488" y="4176713"/>
          <p14:tracePt t="27944" x="5307013" y="4184650"/>
          <p14:tracePt t="27952" x="5316538" y="4194175"/>
          <p14:tracePt t="27959" x="5326063" y="4203700"/>
          <p14:tracePt t="27967" x="5335588" y="4203700"/>
          <p14:tracePt t="27974" x="5362575" y="4222750"/>
          <p14:tracePt t="27983" x="5372100" y="4222750"/>
          <p14:tracePt t="27991" x="5400675" y="4232275"/>
          <p14:tracePt t="28008" x="5427663" y="4241800"/>
          <p14:tracePt t="28018" x="5446713" y="4241800"/>
          <p14:tracePt t="28022" x="5502275" y="4241800"/>
          <p14:tracePt t="28033" x="5521325" y="4241800"/>
          <p14:tracePt t="28038" x="5567363" y="4241800"/>
          <p14:tracePt t="28047" x="5603875" y="4241800"/>
          <p14:tracePt t="28053" x="5659438" y="4241800"/>
          <p14:tracePt t="28061" x="5707063" y="4232275"/>
          <p14:tracePt t="28074" x="5780088" y="4222750"/>
          <p14:tracePt t="28076" x="5845175" y="4222750"/>
          <p14:tracePt t="28086" x="5946775" y="4203700"/>
          <p14:tracePt t="28101" x="6067425" y="4194175"/>
          <p14:tracePt t="28112" x="6105525" y="4194175"/>
          <p14:tracePt t="28114" x="6180138" y="4167188"/>
          <p14:tracePt t="28126" x="6226175" y="4167188"/>
          <p14:tracePt t="28133" x="6318250" y="4138613"/>
          <p14:tracePt t="28142" x="6383338" y="4138613"/>
          <p14:tracePt t="28148" x="6457950" y="4121150"/>
          <p14:tracePt t="28156" x="6550025" y="4111625"/>
          <p14:tracePt t="28163" x="6615113" y="4111625"/>
          <p14:tracePt t="28170" x="6689725" y="4111625"/>
          <p14:tracePt t="28179" x="6829425" y="4111625"/>
          <p14:tracePt t="28192" x="6875463" y="4092575"/>
          <p14:tracePt t="28197" x="6967538" y="4092575"/>
          <p14:tracePt t="28207" x="7023100" y="4083050"/>
          <p14:tracePt t="28209" x="7088188" y="4064000"/>
          <p14:tracePt t="28221" x="7143750" y="4056063"/>
          <p14:tracePt t="28227" x="7208838" y="4056063"/>
          <p14:tracePt t="28236" x="7264400" y="4056063"/>
          <p14:tracePt t="28241" x="7302500" y="4037013"/>
          <p14:tracePt t="28250" x="7339013" y="4027488"/>
          <p14:tracePt t="28258" x="7377113" y="4017963"/>
          <p14:tracePt t="28265" x="7413625" y="4008438"/>
          <p14:tracePt t="28275" x="7440613" y="3990975"/>
          <p14:tracePt t="28286" x="7459663" y="3981450"/>
          <p14:tracePt t="28301" x="7488238" y="3962400"/>
          <p14:tracePt t="28321" x="7497763" y="3952875"/>
          <p14:tracePt t="28330" x="7505700" y="3943350"/>
          <p14:tracePt t="28336" x="7505700" y="3935413"/>
          <p14:tracePt t="28344" x="7515225" y="3925888"/>
          <p14:tracePt t="28353" x="7524750" y="3897313"/>
          <p14:tracePt t="28359" x="7524750" y="3887788"/>
          <p14:tracePt t="28370" x="7524750" y="3860800"/>
          <p14:tracePt t="28384" x="7524750" y="3851275"/>
          <p14:tracePt t="28395" x="7524750" y="3832225"/>
          <p14:tracePt t="28400" x="7515225" y="3805238"/>
          <p14:tracePt t="28410" x="7505700" y="3795713"/>
          <p14:tracePt t="28416" x="7497763" y="3776663"/>
          <p14:tracePt t="28425" x="7469188" y="3749675"/>
          <p14:tracePt t="28431" x="7440613" y="3711575"/>
          <p14:tracePt t="28439" x="7385050" y="3656013"/>
          <p14:tracePt t="28446" x="7302500" y="3573463"/>
          <p14:tracePt t="28452" x="7227888" y="3517900"/>
          <p14:tracePt t="28463" x="7061200" y="3368675"/>
          <p14:tracePt t="28475" x="7032625" y="3313113"/>
          <p14:tracePt t="28478" x="6977063" y="3267075"/>
          <p14:tracePt t="28490" x="6921500" y="3219450"/>
          <p14:tracePt t="28494" x="6894513" y="3201988"/>
          <p14:tracePt t="28503" x="6856413" y="3173413"/>
          <p14:tracePt t="28510" x="6838950" y="3155950"/>
          <p14:tracePt t="28519" x="6810375" y="3127375"/>
          <p14:tracePt t="28526" x="6791325" y="3117850"/>
          <p14:tracePt t="28533" x="6764338" y="3090863"/>
          <p14:tracePt t="28540" x="6735763" y="3071813"/>
          <p14:tracePt t="28548" x="6718300" y="3062288"/>
          <p14:tracePt t="28558" x="6624638" y="3035300"/>
          <p14:tracePt t="28569" x="6588125" y="3016250"/>
          <p14:tracePt t="28572" x="6542088" y="3006725"/>
          <p14:tracePt t="28584" x="6503988" y="3006725"/>
          <p14:tracePt t="28587" x="6467475" y="3006725"/>
          <p14:tracePt t="28598" x="6421438" y="3006725"/>
          <p14:tracePt t="28605" x="6402388" y="3006725"/>
          <p14:tracePt t="28613" x="6364288" y="3006725"/>
          <p14:tracePt t="28620" x="6337300" y="3006725"/>
          <p14:tracePt t="28627" x="6327775" y="3016250"/>
          <p14:tracePt t="28635" x="6308725" y="3016250"/>
          <p14:tracePt t="28641" x="6300788" y="3025775"/>
          <p14:tracePt t="28653" x="6281738" y="3035300"/>
          <p14:tracePt t="28663" x="6272213" y="3035300"/>
          <p14:tracePt t="28667" x="6188075" y="3117850"/>
          <p14:tracePt t="34059" x="6142038" y="3117850"/>
          <p14:tracePt t="34068" x="6096000" y="3117850"/>
          <p14:tracePt t="34074" x="6040438" y="3127375"/>
          <p14:tracePt t="34085" x="5938838" y="3146425"/>
          <p14:tracePt t="34096" x="5891213" y="3146425"/>
          <p14:tracePt t="34100" x="5835650" y="3146425"/>
          <p14:tracePt t="34111" x="5808663" y="3146425"/>
          <p14:tracePt t="34115" x="5734050" y="3155950"/>
          <p14:tracePt t="34126" x="5688013" y="3173413"/>
          <p14:tracePt t="34132" x="5632450" y="3173413"/>
          <p14:tracePt t="34139" x="5567363" y="3201988"/>
          <p14:tracePt t="34146" x="5492750" y="3201988"/>
          <p14:tracePt t="34153" x="5418138" y="3228975"/>
          <p14:tracePt t="34164" x="5353050" y="3228975"/>
          <p14:tracePt t="34169" x="5280025" y="3238500"/>
          <p14:tracePt t="34178" x="5149850" y="3267075"/>
          <p14:tracePt t="34191" x="5103813" y="3284538"/>
          <p14:tracePt t="34193" x="5048250" y="3313113"/>
          <p14:tracePt t="34205" x="5010150" y="3313113"/>
          <p14:tracePt t="34210" x="4973638" y="3322638"/>
          <p14:tracePt t="34219" x="4935538" y="3332163"/>
          <p14:tracePt t="34225" x="4918075" y="3332163"/>
          <p14:tracePt t="34235" x="4879975" y="3349625"/>
          <p14:tracePt t="34240" x="4843463" y="3359150"/>
          <p14:tracePt t="34248" x="4806950" y="3368675"/>
          <p14:tracePt t="34257" x="4787900" y="3387725"/>
          <p14:tracePt t="34263" x="4751388" y="3387725"/>
          <p14:tracePt t="34273" x="4676775" y="3405188"/>
          <p14:tracePt t="34284" x="4638675" y="3424238"/>
          <p14:tracePt t="34286" x="4602163" y="3433763"/>
          <p14:tracePt t="34299" x="4546600" y="3433763"/>
          <p14:tracePt t="34305" x="4527550" y="3443288"/>
          <p14:tracePt t="34314" x="4491038" y="3443288"/>
          <p14:tracePt t="34319" x="4452938" y="3460750"/>
          <p14:tracePt t="34329" x="4435475" y="3460750"/>
          <p14:tracePt t="34334" x="4397375" y="3460750"/>
          <p14:tracePt t="34343" x="4379913" y="3460750"/>
          <p14:tracePt t="34351" x="4370388" y="3460750"/>
          <p14:tracePt t="34358" x="4360863" y="3460750"/>
          <p14:tracePt t="34367" x="4341813" y="3460750"/>
          <p14:tracePt t="34706" x="4268788" y="3460750"/>
          <p14:tracePt t="34711" x="4175125" y="3452813"/>
          <p14:tracePt t="34720" x="4083050" y="3433763"/>
          <p14:tracePt t="34729" x="3971925" y="3414713"/>
          <p14:tracePt t="34735" x="3851275" y="3405188"/>
          <p14:tracePt t="34743" x="3738563" y="3387725"/>
          <p14:tracePt t="34749" x="3600450" y="3368675"/>
          <p14:tracePt t="34759" x="3395663" y="3368675"/>
          <p14:tracePt t="34771" x="3284538" y="3368675"/>
          <p14:tracePt t="34775" x="3192463" y="3349625"/>
          <p14:tracePt t="34785" x="3098800" y="3340100"/>
          <p14:tracePt t="34791" x="3006725" y="3322638"/>
          <p14:tracePt t="34800" x="2913063" y="3303588"/>
          <p14:tracePt t="34805" x="2847975" y="3303588"/>
          <p14:tracePt t="34814" x="2755900" y="3303588"/>
          <p14:tracePt t="34822" x="2681288" y="3303588"/>
          <p14:tracePt t="34829" x="2598738" y="3303588"/>
          <p14:tracePt t="34837" x="2505075" y="3303588"/>
          <p14:tracePt t="34844" x="2393950" y="3303588"/>
          <p14:tracePt t="34853" x="2208213" y="3303588"/>
          <p14:tracePt t="34866" x="2116138" y="3303588"/>
          <p14:tracePt t="34870" x="2022475" y="3303588"/>
          <p14:tracePt t="34879" x="1957388" y="3303588"/>
          <p14:tracePt t="34884" x="1882775" y="3303588"/>
          <p14:tracePt t="34894" x="1819275" y="3303588"/>
          <p14:tracePt t="34900" x="1744663" y="3313113"/>
          <p14:tracePt t="34909" x="1679575" y="3313113"/>
          <p14:tracePt t="34917" x="1624013" y="3313113"/>
          <p14:tracePt t="34923" x="1539875" y="3303588"/>
          <p14:tracePt t="34931" x="1484313" y="3303588"/>
          <p14:tracePt t="34937" x="1438275" y="3303588"/>
          <p14:tracePt t="34947" x="1336675" y="3303588"/>
          <p14:tracePt t="34962" x="1233488" y="3322638"/>
          <p14:tracePt t="34973" x="1141413" y="3340100"/>
          <p14:tracePt t="34979" x="1095375" y="3349625"/>
          <p14:tracePt t="34988" x="992188" y="3387725"/>
          <p14:tracePt t="34994" x="927100" y="3387725"/>
          <p14:tracePt t="35002" x="863600" y="3387725"/>
          <p14:tracePt t="35011" x="806450" y="3387725"/>
          <p14:tracePt t="35017" x="742950" y="3397250"/>
          <p14:tracePt t="35025" x="704850" y="3397250"/>
          <p14:tracePt t="35032" x="658813" y="3397250"/>
          <p14:tracePt t="35042" x="593725" y="3405188"/>
          <p14:tracePt t="35054" x="557213" y="3424238"/>
          <p14:tracePt t="35059" x="538163" y="3433763"/>
          <p14:tracePt t="35068" x="528638" y="3433763"/>
          <p14:tracePt t="35076" x="509588" y="3433763"/>
          <p14:tracePt t="35084" x="482600" y="3443288"/>
          <p14:tracePt t="35088" x="463550" y="3452813"/>
          <p14:tracePt t="35097" x="454025" y="3460750"/>
          <p14:tracePt t="35105" x="446088" y="3470275"/>
          <p14:tracePt t="35111" x="417513" y="3489325"/>
          <p14:tracePt t="35120" x="407988" y="3498850"/>
          <p14:tracePt t="35126" x="398463" y="3508375"/>
          <p14:tracePt t="35137" x="371475" y="3525838"/>
          <p14:tracePt t="35148" x="371475" y="3535363"/>
          <p14:tracePt t="35151" x="352425" y="3554413"/>
          <p14:tracePt t="35162" x="325438" y="3581400"/>
          <p14:tracePt t="35168" x="315913" y="3600450"/>
          <p14:tracePt t="35177" x="306388" y="3629025"/>
          <p14:tracePt t="35183" x="277813" y="3665538"/>
          <p14:tracePt t="35192" x="277813" y="3675063"/>
          <p14:tracePt t="35199" x="268288" y="3694113"/>
          <p14:tracePt t="35206" x="268288" y="3711575"/>
          <p14:tracePt t="35214" x="260350" y="3721100"/>
          <p14:tracePt t="35220" x="260350" y="3730625"/>
          <p14:tracePt t="35229" x="260350" y="3776663"/>
          <p14:tracePt t="35242" x="260350" y="3786188"/>
          <p14:tracePt t="35245" x="260350" y="3795713"/>
          <p14:tracePt t="35257" x="260350" y="3814763"/>
          <p14:tracePt t="35259" x="260350" y="3822700"/>
          <p14:tracePt t="35271" x="260350" y="3841750"/>
          <p14:tracePt t="35277" x="260350" y="3870325"/>
          <p14:tracePt t="35286" x="250825" y="3879850"/>
          <p14:tracePt t="35293" x="250825" y="3897313"/>
          <p14:tracePt t="35301" x="250825" y="3906838"/>
          <p14:tracePt t="35308" x="250825" y="3925888"/>
          <p14:tracePt t="35315" x="241300" y="3943350"/>
          <p14:tracePt t="35325" x="241300" y="3990975"/>
          <p14:tracePt t="35336" x="241300" y="4008438"/>
          <p14:tracePt t="35351" x="241300" y="4037013"/>
          <p14:tracePt t="35355" x="241300" y="4056063"/>
          <p14:tracePt t="35365" x="241300" y="4073525"/>
          <p14:tracePt t="35380" x="241300" y="4083050"/>
          <p14:tracePt t="35387" x="241300" y="4092575"/>
          <p14:tracePt t="35394" x="241300" y="4102100"/>
          <p14:tracePt t="35431" x="241300" y="4111625"/>
          <p14:tracePt t="35445" x="250825" y="4121150"/>
          <p14:tracePt t="35450" x="268288" y="4129088"/>
          <p14:tracePt t="35460" x="277813" y="4138613"/>
          <p14:tracePt t="35464" x="296863" y="4157663"/>
          <p14:tracePt t="35475" x="306388" y="4167188"/>
          <p14:tracePt t="35482" x="333375" y="4176713"/>
          <p14:tracePt t="35489" x="352425" y="4194175"/>
          <p14:tracePt t="35498" x="371475" y="4194175"/>
          <p14:tracePt t="35503" x="398463" y="4213225"/>
          <p14:tracePt t="35512" x="454025" y="4232275"/>
          <p14:tracePt t="35527" x="482600" y="4241800"/>
          <p14:tracePt t="35530" x="501650" y="4259263"/>
          <p14:tracePt t="35540" x="528638" y="4259263"/>
          <p14:tracePt t="35544" x="547688" y="4268788"/>
          <p14:tracePt t="35554" x="584200" y="4278313"/>
          <p14:tracePt t="35560" x="603250" y="4278313"/>
          <p14:tracePt t="35568" x="630238" y="4278313"/>
          <p14:tracePt t="35575" x="649288" y="4287838"/>
          <p14:tracePt t="35584" x="668338" y="4287838"/>
          <p14:tracePt t="35592" x="704850" y="4305300"/>
          <p14:tracePt t="35598" x="742950" y="4305300"/>
          <p14:tracePt t="35608" x="788988" y="4305300"/>
          <p14:tracePt t="35620" x="825500" y="4305300"/>
          <p14:tracePt t="35624" x="844550" y="4305300"/>
          <p14:tracePt t="35634" x="863600" y="4305300"/>
          <p14:tracePt t="35649" x="890588" y="4305300"/>
          <p14:tracePt t="35654" x="900113" y="4305300"/>
          <p14:tracePt t="35663" x="909638" y="4305300"/>
          <p14:tracePt t="35669" x="909638" y="4314825"/>
          <p14:tracePt t="35692" x="927100" y="4314825"/>
          <p14:tracePt t="36456" x="965200" y="4314825"/>
          <p14:tracePt t="36468" x="1011238" y="4324350"/>
          <p14:tracePt t="36472" x="1066800" y="4333875"/>
          <p14:tracePt t="36483" x="1112838" y="4333875"/>
          <p14:tracePt t="36487" x="1160463" y="4333875"/>
          <p14:tracePt t="36497" x="1216025" y="4333875"/>
          <p14:tracePt t="36503" x="1281113" y="4352925"/>
          <p14:tracePt t="36512" x="1336675" y="4360863"/>
          <p14:tracePt t="36520" x="1382713" y="4360863"/>
          <p14:tracePt t="36527" x="1447800" y="4360863"/>
          <p14:tracePt t="36535" x="1503363" y="4360863"/>
          <p14:tracePt t="36540" x="1568450" y="4360863"/>
          <p14:tracePt t="36551" x="1670050" y="4379913"/>
          <p14:tracePt t="36563" x="1716088" y="4379913"/>
          <p14:tracePt t="36566" x="1771650" y="4379913"/>
          <p14:tracePt t="36577" x="1836738" y="4379913"/>
          <p14:tracePt t="36581" x="1882775" y="4379913"/>
          <p14:tracePt t="36592" x="1957388" y="4379913"/>
          <p14:tracePt t="36597" x="1976438" y="4379913"/>
          <p14:tracePt t="36606" x="2041525" y="4379913"/>
          <p14:tracePt t="36613" x="2078038" y="4379913"/>
          <p14:tracePt t="36621" x="2143125" y="4379913"/>
          <p14:tracePt t="36629" x="2162175" y="4379913"/>
          <p14:tracePt t="36636" x="2217738" y="4379913"/>
          <p14:tracePt t="36645" x="2282825" y="4379913"/>
          <p14:tracePt t="36656" x="2357438" y="4379913"/>
          <p14:tracePt t="36658" x="2374900" y="4379913"/>
          <p14:tracePt t="36671" x="2420938" y="4370388"/>
          <p14:tracePt t="36675" x="2495550" y="4370388"/>
          <p14:tracePt t="36686" x="2533650" y="4370388"/>
          <p14:tracePt t="36692" x="2579688" y="4370388"/>
          <p14:tracePt t="36701" x="2616200" y="4360863"/>
          <p14:tracePt t="36709" x="2662238" y="4360863"/>
          <p14:tracePt t="36714" x="2700338" y="4360863"/>
          <p14:tracePt t="36722" x="2792413" y="4352925"/>
          <p14:tracePt t="36739" x="2876550" y="4333875"/>
          <p14:tracePt t="36750" x="2913063" y="4333875"/>
          <p14:tracePt t="36756" x="2959100" y="4333875"/>
          <p14:tracePt t="36765" x="3016250" y="4324350"/>
          <p14:tracePt t="36770" x="3062288" y="4324350"/>
          <p14:tracePt t="36780" x="3127375" y="4324350"/>
          <p14:tracePt t="36786" x="3200400" y="4324350"/>
          <p14:tracePt t="36794" x="3265488" y="4324350"/>
          <p14:tracePt t="36802" x="3321050" y="4297363"/>
          <p14:tracePt t="36810" x="3386138" y="4297363"/>
          <p14:tracePt t="36817" x="3460750" y="4297363"/>
          <p14:tracePt t="36823" x="3506788" y="4297363"/>
          <p14:tracePt t="36833" x="3609975" y="4278313"/>
          <p14:tracePt t="36845" x="3627438" y="4278313"/>
          <p14:tracePt t="36849" x="3683000" y="4268788"/>
          <p14:tracePt t="36860" x="3702050" y="4268788"/>
          <p14:tracePt t="36865" x="3730625" y="4259263"/>
          <p14:tracePt t="36874" x="3767138" y="4249738"/>
          <p14:tracePt t="36880" x="3786188" y="4249738"/>
          <p14:tracePt t="36889" x="3803650" y="4232275"/>
          <p14:tracePt t="36897" x="3832225" y="4222750"/>
          <p14:tracePt t="36904" x="3841750" y="4222750"/>
          <p14:tracePt t="36912" x="3851275" y="4222750"/>
          <p14:tracePt t="36926" x="3859213" y="4222750"/>
          <p14:tracePt t="37072" x="3851275" y="4203700"/>
          <p14:tracePt t="37078" x="3841750" y="4203700"/>
          <p14:tracePt t="37086" x="3813175" y="4194175"/>
          <p14:tracePt t="37092" x="3813175" y="4184650"/>
          <p14:tracePt t="37103" x="3776663" y="4167188"/>
          <p14:tracePt t="37113" x="3767138" y="4167188"/>
          <p14:tracePt t="37117" x="3748088" y="4157663"/>
          <p14:tracePt t="37128" x="3730625" y="4157663"/>
          <p14:tracePt t="37133" x="3721100" y="4157663"/>
          <p14:tracePt t="37142" x="3702050" y="4157663"/>
          <p14:tracePt t="37149" x="3683000" y="4157663"/>
          <p14:tracePt t="37158" x="3665538" y="4157663"/>
          <p14:tracePt t="37163" x="3636963" y="4148138"/>
          <p14:tracePt t="37171" x="3617913" y="4148138"/>
          <p14:tracePt t="37179" x="3600450" y="4148138"/>
          <p14:tracePt t="37186" x="3590925" y="4148138"/>
          <p14:tracePt t="37195" x="3562350" y="4138613"/>
          <p14:tracePt t="37200" x="3544888" y="4138613"/>
          <p14:tracePt t="37210" x="3516313" y="4138613"/>
          <p14:tracePt t="37223" x="3497263" y="4138613"/>
          <p14:tracePt t="37226" x="3470275" y="4138613"/>
          <p14:tracePt t="37236" x="3433763" y="4138613"/>
          <p14:tracePt t="37242" x="3405188" y="4138613"/>
          <p14:tracePt t="37251" x="3376613" y="4138613"/>
          <p14:tracePt t="37257" x="3359150" y="4138613"/>
          <p14:tracePt t="37267" x="3340100" y="4138613"/>
          <p14:tracePt t="37274" x="3303588" y="4138613"/>
          <p14:tracePt t="37280" x="3265488" y="4138613"/>
          <p14:tracePt t="37289" x="3248025" y="4138613"/>
          <p14:tracePt t="37295" x="3219450" y="4138613"/>
          <p14:tracePt t="37304" x="3163888" y="4138613"/>
          <p14:tracePt t="37317" x="3144838" y="4129088"/>
          <p14:tracePt t="37320" x="3108325" y="4111625"/>
          <p14:tracePt t="37331" x="3071813" y="4111625"/>
          <p14:tracePt t="37336" x="3052763" y="4111625"/>
          <p14:tracePt t="37346" x="3016250" y="4111625"/>
          <p14:tracePt t="37350" x="2987675" y="4111625"/>
          <p14:tracePt t="37361" x="2959100" y="4111625"/>
          <p14:tracePt t="37367" x="2922588" y="4111625"/>
          <p14:tracePt t="37375" x="2895600" y="4111625"/>
          <p14:tracePt t="37383" x="2847975" y="4111625"/>
          <p14:tracePt t="37390" x="2830513" y="4111625"/>
          <p14:tracePt t="37398" x="2746375" y="4111625"/>
          <p14:tracePt t="37411" x="2709863" y="4111625"/>
          <p14:tracePt t="37416" x="2671763" y="4111625"/>
          <p14:tracePt t="37426" x="2616200" y="4102100"/>
          <p14:tracePt t="37430" x="2589213" y="4102100"/>
          <p14:tracePt t="37440" x="2533650" y="4102100"/>
          <p14:tracePt t="37445" x="2495550" y="4092575"/>
          <p14:tracePt t="37454" x="2430463" y="4092575"/>
          <p14:tracePt t="37462" x="2384425" y="4092575"/>
          <p14:tracePt t="37469" x="2328863" y="4092575"/>
          <p14:tracePt t="37476" x="2263775" y="4092575"/>
          <p14:tracePt t="37484" x="2208213" y="4102100"/>
          <p14:tracePt t="37494" x="2087563" y="4102100"/>
          <p14:tracePt t="37506" x="2041525" y="4102100"/>
          <p14:tracePt t="37509" x="1995488" y="4102100"/>
          <p14:tracePt t="37520" x="1939925" y="4121150"/>
          <p14:tracePt t="37525" x="1892300" y="4121150"/>
          <p14:tracePt t="37534" x="1855788" y="4121150"/>
          <p14:tracePt t="37538" x="1800225" y="4121150"/>
          <p14:tracePt t="37550" x="1754188" y="4121150"/>
          <p14:tracePt t="37556" x="1689100" y="4121150"/>
          <p14:tracePt t="37563" x="1633538" y="4129088"/>
          <p14:tracePt t="37572" x="1595438" y="4138613"/>
          <p14:tracePt t="37578" x="1530350" y="4157663"/>
          <p14:tracePt t="37588" x="1447800" y="4184650"/>
          <p14:tracePt t="37599" x="1392238" y="4184650"/>
          <p14:tracePt t="37602" x="1354138" y="4194175"/>
          <p14:tracePt t="37615" x="1317625" y="4203700"/>
          <p14:tracePt t="37618" x="1281113" y="4232275"/>
          <p14:tracePt t="37628" x="1262063" y="4241800"/>
          <p14:tracePt t="37633" x="1233488" y="4249738"/>
          <p14:tracePt t="37643" x="1216025" y="4278313"/>
          <p14:tracePt t="37651" x="1187450" y="4287838"/>
          <p14:tracePt t="37658" x="1168400" y="4297363"/>
          <p14:tracePt t="37665" x="1160463" y="4324350"/>
          <p14:tracePt t="37672" x="1131888" y="4333875"/>
          <p14:tracePt t="37681" x="1104900" y="4379913"/>
          <p14:tracePt t="37697" x="1076325" y="4408488"/>
          <p14:tracePt t="37709" x="1057275" y="4435475"/>
          <p14:tracePt t="37713" x="1030288" y="4481513"/>
          <p14:tracePt t="37722" x="1030288" y="4491038"/>
          <p14:tracePt t="37728" x="1030288" y="4510088"/>
          <p14:tracePt t="37738" x="1030288" y="4538663"/>
          <p14:tracePt t="37743" x="1020763" y="4556125"/>
          <p14:tracePt t="37752" x="1020763" y="4565650"/>
          <p14:tracePt t="37760" x="1020763" y="4584700"/>
          <p14:tracePt t="37767" x="1020763" y="4611688"/>
          <p14:tracePt t="37775" x="1020763" y="4621213"/>
          <p14:tracePt t="37781" x="1020763" y="4630738"/>
          <p14:tracePt t="37790" x="1020763" y="4659313"/>
          <p14:tracePt t="37803" x="1020763" y="4667250"/>
          <p14:tracePt t="37806" x="1030288" y="4676775"/>
          <p14:tracePt t="37818" x="1039813" y="4686300"/>
          <p14:tracePt t="37832" x="1076325" y="4722813"/>
          <p14:tracePt t="37839" x="1085850" y="4741863"/>
          <p14:tracePt t="37846" x="1112838" y="4760913"/>
          <p14:tracePt t="37853" x="1131888" y="4797425"/>
          <p14:tracePt t="37861" x="1160463" y="4806950"/>
          <p14:tracePt t="37867" x="1196975" y="4835525"/>
          <p14:tracePt t="37875" x="1206500" y="4843463"/>
          <p14:tracePt t="37885" x="1252538" y="4872038"/>
          <p14:tracePt t="37900" x="1298575" y="4908550"/>
          <p14:tracePt t="37911" x="1327150" y="4908550"/>
          <p14:tracePt t="37917" x="1354138" y="4937125"/>
          <p14:tracePt t="37926" x="1392238" y="4946650"/>
          <p14:tracePt t="37933" x="1428750" y="4956175"/>
          <p14:tracePt t="37942" x="1474788" y="4973638"/>
          <p14:tracePt t="37947" x="1512888" y="4983163"/>
          <p14:tracePt t="37955" x="1549400" y="4983163"/>
          <p14:tracePt t="37961" x="1585913" y="5011738"/>
          <p14:tracePt t="37969" x="1643063" y="5011738"/>
          <p14:tracePt t="37980" x="1698625" y="5011738"/>
          <p14:tracePt t="37991" x="1716088" y="5011738"/>
          <p14:tracePt t="37994" x="1735138" y="5011738"/>
          <p14:tracePt t="38006" x="1771650" y="5011738"/>
          <p14:tracePt t="38008" x="1781175" y="5011738"/>
          <p14:tracePt t="38020" x="1819275" y="5011738"/>
          <p14:tracePt t="38026" x="1836738" y="5002213"/>
          <p14:tracePt t="38035" x="1874838" y="5002213"/>
          <p14:tracePt t="38041" x="1911350" y="4992688"/>
          <p14:tracePt t="38050" x="1930400" y="4992688"/>
          <p14:tracePt t="38058" x="1966913" y="4992688"/>
          <p14:tracePt t="38064" x="2003425" y="4992688"/>
          <p14:tracePt t="38075" x="2060575" y="4992688"/>
          <p14:tracePt t="38085" x="2097088" y="4992688"/>
          <p14:tracePt t="38088" x="2133600" y="4992688"/>
          <p14:tracePt t="38100" x="2152650" y="4992688"/>
          <p14:tracePt t="38104" x="2189163" y="4992688"/>
          <p14:tracePt t="38115" x="2208213" y="4992688"/>
          <p14:tracePt t="38121" x="2236788" y="4992688"/>
          <p14:tracePt t="38128" x="2263775" y="4992688"/>
          <p14:tracePt t="38134" x="2273300" y="4992688"/>
          <p14:tracePt t="38144" x="2282825" y="4992688"/>
          <p14:tracePt t="38150" x="2292350" y="4992688"/>
          <p14:tracePt t="38499" x="2374900" y="5011738"/>
          <p14:tracePt t="38506" x="2486025" y="5029200"/>
          <p14:tracePt t="38513" x="2579688" y="5057775"/>
          <p14:tracePt t="38521" x="2719388" y="5094288"/>
          <p14:tracePt t="38528" x="2838450" y="5141913"/>
          <p14:tracePt t="38536" x="2941638" y="5178425"/>
          <p14:tracePt t="38544" x="3033713" y="5205413"/>
          <p14:tracePt t="38551" x="3144838" y="5224463"/>
          <p14:tracePt t="38560" x="3340100" y="5270500"/>
          <p14:tracePt t="38571" x="3405188" y="5270500"/>
          <p14:tracePt t="38575" x="3525838" y="5308600"/>
          <p14:tracePt t="38586" x="3617913" y="5308600"/>
          <p14:tracePt t="38591" x="3711575" y="5318125"/>
          <p14:tracePt t="38600" x="3757613" y="5318125"/>
          <p14:tracePt t="38607" x="3813175" y="5335588"/>
          <p14:tracePt t="38615" x="3887788" y="5326063"/>
          <p14:tracePt t="38622" x="3914775" y="5318125"/>
          <p14:tracePt t="38630" x="3952875" y="5318125"/>
          <p14:tracePt t="38638" x="3979863" y="5318125"/>
          <p14:tracePt t="38644" x="4008438" y="5318125"/>
          <p14:tracePt t="38655" x="4054475" y="5289550"/>
          <p14:tracePt t="38669" x="4100513" y="5280025"/>
          <p14:tracePt t="38680" x="4138613" y="5270500"/>
          <p14:tracePt t="38685" x="4175125" y="5243513"/>
          <p14:tracePt t="38695" x="4230688" y="5214938"/>
          <p14:tracePt t="38701" x="4249738" y="5205413"/>
          <p14:tracePt t="38709" x="4286250" y="5197475"/>
          <p14:tracePt t="38715" x="4324350" y="5168900"/>
          <p14:tracePt t="38724" x="4360863" y="5159375"/>
          <p14:tracePt t="38734" x="4389438" y="5149850"/>
          <p14:tracePt t="38738" x="4425950" y="5122863"/>
          <p14:tracePt t="38749" x="4481513" y="5094288"/>
          <p14:tracePt t="38764" x="4556125" y="5076825"/>
          <p14:tracePt t="38775" x="4592638" y="5057775"/>
          <p14:tracePt t="38780" x="4621213" y="5048250"/>
          <p14:tracePt t="38789" x="4638675" y="5038725"/>
          <p14:tracePt t="38795" x="4657725" y="5029200"/>
          <p14:tracePt t="38804" x="4694238" y="5002213"/>
          <p14:tracePt t="38810" x="4722813" y="5002213"/>
          <p14:tracePt t="38819" x="4759325" y="4973638"/>
          <p14:tracePt t="38826" x="4778375" y="4964113"/>
          <p14:tracePt t="38834" x="4806950" y="4956175"/>
          <p14:tracePt t="38842" x="4852988" y="4927600"/>
          <p14:tracePt t="38855" x="4889500" y="4908550"/>
          <p14:tracePt t="38868" x="4927600" y="4900613"/>
          <p14:tracePt t="38872" x="4954588" y="4891088"/>
          <p14:tracePt t="38884" x="4964113" y="4891088"/>
          <p14:tracePt t="38889" x="4991100" y="4862513"/>
          <p14:tracePt t="38898" x="5019675" y="4862513"/>
          <p14:tracePt t="38904" x="5038725" y="4852988"/>
          <p14:tracePt t="38912" x="5065713" y="4843463"/>
          <p14:tracePt t="38922" x="5094288" y="4843463"/>
          <p14:tracePt t="38928" x="5130800" y="4826000"/>
          <p14:tracePt t="38937" x="5168900" y="4826000"/>
          <p14:tracePt t="38943" x="5205413" y="4826000"/>
          <p14:tracePt t="38950" x="5241925" y="4826000"/>
          <p14:tracePt t="38951" x="5280025" y="4826000"/>
          <p14:tracePt t="38963" x="5316538" y="4826000"/>
          <p14:tracePt t="38968" x="5335588" y="4826000"/>
          <p14:tracePt t="38978" x="5381625" y="4835525"/>
          <p14:tracePt t="38983" x="5418138" y="4835525"/>
          <p14:tracePt t="38993" x="5456238" y="4835525"/>
          <p14:tracePt t="38999" x="5492750" y="4843463"/>
          <p14:tracePt t="39007" x="5548313" y="4852988"/>
          <p14:tracePt t="39015" x="5576888" y="4852988"/>
          <p14:tracePt t="39021" x="5613400" y="4852988"/>
          <p14:tracePt t="39030" x="5649913" y="4872038"/>
          <p14:tracePt t="39036" x="5688013" y="4881563"/>
          <p14:tracePt t="39045" x="5753100" y="4891088"/>
          <p14:tracePt t="39058" x="5780088" y="4908550"/>
          <p14:tracePt t="39061" x="5808663" y="4908550"/>
          <p14:tracePt t="39072" x="5818188" y="4908550"/>
          <p14:tracePt t="39076" x="5835650" y="4918075"/>
          <p14:tracePt t="39087" x="5845175" y="4927600"/>
          <p14:tracePt t="39093" x="5864225" y="4927600"/>
          <p14:tracePt t="39101" x="5873750" y="4927600"/>
          <p14:tracePt t="39108" x="5900738" y="4937125"/>
          <p14:tracePt t="39116" x="5919788" y="4946650"/>
          <p14:tracePt t="39124" x="5929313" y="4946650"/>
          <p14:tracePt t="39130" x="5946775" y="4946650"/>
          <p14:tracePt t="39137" x="5984875" y="4946650"/>
          <p14:tracePt t="39151" x="5994400" y="4946650"/>
          <p14:tracePt t="39155" x="6003925" y="4946650"/>
          <p14:tracePt t="39170" x="6021388" y="4946650"/>
          <p14:tracePt t="39180" x="6030913" y="4946650"/>
          <p14:tracePt t="39202" x="6049963" y="4946650"/>
          <p14:tracePt t="39225" x="6059488" y="4946650"/>
          <p14:tracePt t="39234" x="6076950" y="4946650"/>
          <p14:tracePt t="39246" x="6086475" y="4946650"/>
          <p14:tracePt t="39251" x="6096000" y="4946650"/>
          <p14:tracePt t="39260" x="6115050" y="4946650"/>
          <p14:tracePt t="39264" x="6132513" y="4946650"/>
          <p14:tracePt t="39276" x="6142038" y="4946650"/>
          <p14:tracePt t="39280" x="6170613" y="4946650"/>
          <p14:tracePt t="39290" x="6180138" y="4946650"/>
          <p14:tracePt t="39297" x="6197600" y="4946650"/>
          <p14:tracePt t="39304" x="6216650" y="4946650"/>
          <p14:tracePt t="39310" x="6235700" y="4946650"/>
          <p14:tracePt t="39319" x="6262688" y="4946650"/>
          <p14:tracePt t="39328" x="6281738" y="4946650"/>
          <p14:tracePt t="39334" x="6291263" y="4946650"/>
          <p14:tracePt t="39342" x="6337300" y="4946650"/>
          <p14:tracePt t="39355" x="6356350" y="4946650"/>
          <p14:tracePt t="39359" x="6364288" y="4946650"/>
          <p14:tracePt t="39368" x="6383338" y="4946650"/>
          <p14:tracePt t="39374" x="6411913" y="4946650"/>
          <p14:tracePt t="39384" x="6421438" y="4946650"/>
          <p14:tracePt t="39392" x="6438900" y="4946650"/>
          <p14:tracePt t="39398" x="6448425" y="4946650"/>
          <p14:tracePt t="39406" x="6467475" y="4946650"/>
          <p14:tracePt t="39413" x="6484938" y="4946650"/>
          <p14:tracePt t="39422" x="6494463" y="4946650"/>
          <p14:tracePt t="39427" x="6532563" y="4937125"/>
          <p14:tracePt t="39439" x="6559550" y="4937125"/>
          <p14:tracePt t="39449" x="6569075" y="4937125"/>
          <p14:tracePt t="39453" x="6588125" y="4937125"/>
          <p14:tracePt t="39463" x="6624638" y="4937125"/>
          <p14:tracePt t="39468" x="6634163" y="4937125"/>
          <p14:tracePt t="39478" x="6653213" y="4937125"/>
          <p14:tracePt t="39485" x="6662738" y="4937125"/>
          <p14:tracePt t="39493" x="6680200" y="4937125"/>
          <p14:tracePt t="39500" x="6708775" y="4927600"/>
          <p14:tracePt t="39507" x="6726238" y="4927600"/>
          <p14:tracePt t="39516" x="6735763" y="4927600"/>
          <p14:tracePt t="39522" x="6754813" y="4927600"/>
          <p14:tracePt t="39533" x="6791325" y="4908550"/>
          <p14:tracePt t="39543" x="6800850" y="4908550"/>
          <p14:tracePt t="39548" x="6810375" y="4908550"/>
          <p14:tracePt t="39562" x="6819900" y="4908550"/>
          <p14:tracePt t="45057" x="6819900" y="4872038"/>
          <p14:tracePt t="45063" x="6810375" y="4816475"/>
          <p14:tracePt t="45072" x="6800850" y="4722813"/>
          <p14:tracePt t="45078" x="6783388" y="4630738"/>
          <p14:tracePt t="45087" x="6764338" y="4556125"/>
          <p14:tracePt t="45089" x="6754813" y="4445000"/>
          <p14:tracePt t="45099" x="6735763" y="4352925"/>
          <p14:tracePt t="45105" x="6718300" y="4232275"/>
          <p14:tracePt t="45115" x="6699250" y="4102100"/>
          <p14:tracePt t="45119" x="6670675" y="3962400"/>
          <p14:tracePt t="45128" x="6670675" y="3887788"/>
          <p14:tracePt t="45134" x="6634163" y="3730625"/>
          <p14:tracePt t="45143" x="6634163" y="3665538"/>
          <p14:tracePt t="45150" x="6615113" y="3590925"/>
          <p14:tracePt t="45158" x="6605588" y="3517900"/>
          <p14:tracePt t="45165" x="6605588" y="3414713"/>
          <p14:tracePt t="45179" x="6605588" y="3368675"/>
          <p14:tracePt t="45183" x="6588125" y="3294063"/>
          <p14:tracePt t="45194" x="6578600" y="3257550"/>
          <p14:tracePt t="45198" x="6578600" y="3238500"/>
          <p14:tracePt t="45208" x="6569075" y="3219450"/>
          <p14:tracePt t="45212" x="6569075" y="3211513"/>
          <p14:tracePt t="46264" x="6588125" y="3098800"/>
          <p14:tracePt t="46274" x="6615113" y="3006725"/>
          <p14:tracePt t="46279" x="6643688" y="2905125"/>
          <p14:tracePt t="46288" x="6662738" y="2811463"/>
          <p14:tracePt t="46294" x="6680200" y="2736850"/>
          <p14:tracePt t="46303" x="6708775" y="2663825"/>
          <p14:tracePt t="46311" x="6708775" y="2579688"/>
          <p14:tracePt t="46318" x="6745288" y="2413000"/>
          <p14:tracePt t="46330" x="6764338" y="2236788"/>
          <p14:tracePt t="46332" x="6773863" y="2125663"/>
          <p14:tracePt t="46342" x="6810375" y="1716088"/>
          <p14:tracePt t="46354" x="6856413" y="1466850"/>
          <p14:tracePt t="46356" x="6875463" y="1225550"/>
          <p14:tracePt t="46369" x="6894513" y="919163"/>
          <p14:tracePt t="46373" x="6911975" y="695325"/>
          <p14:tracePt t="46383" x="6911975" y="287338"/>
          <p14:tracePt t="46389" x="6911975" y="11112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Facteurs de dissolution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435912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E) Hydrates et solvates  </a:t>
            </a:r>
          </a:p>
          <a:p>
            <a:pPr algn="l"/>
            <a:endParaRPr lang="fr-FR" b="1" dirty="0"/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Se forment pendant la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synthèse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, la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fabrication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et le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stockage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de la forme pharmaceutique ++</a:t>
            </a:r>
          </a:p>
          <a:p>
            <a:pPr algn="l"/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 Propriétés différentes par rapport à la forme anhydre de départ, en général la dissolution est plus rapide à partir de la forme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anhydre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qu’à partir de la forme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hydratée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d’un même PA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SAUF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: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</a:rPr>
              <a:t>- Corticoïdes 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</a:rPr>
              <a:t>- Tétracycline </a:t>
            </a:r>
          </a:p>
          <a:p>
            <a:pPr algn="l"/>
            <a:r>
              <a:rPr lang="fr-FR" sz="2000" dirty="0">
                <a:solidFill>
                  <a:schemeClr val="tx1"/>
                </a:solidFill>
              </a:rPr>
              <a:t>Ex : </a:t>
            </a:r>
            <a:r>
              <a:rPr lang="fr-FR" sz="2000" dirty="0" err="1">
                <a:solidFill>
                  <a:schemeClr val="tx1"/>
                </a:solidFill>
              </a:rPr>
              <a:t>Fluorocortisone</a:t>
            </a:r>
            <a:r>
              <a:rPr lang="fr-FR" sz="2000" dirty="0">
                <a:solidFill>
                  <a:schemeClr val="tx1"/>
                </a:solidFill>
              </a:rPr>
              <a:t> </a:t>
            </a: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372913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91766">
        <p159:morph option="byObject"/>
      </p:transition>
    </mc:Choice>
    <mc:Fallback xmlns="">
      <p:transition spd="slow" advTm="91766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43011" x="5168900" y="1457325"/>
          <p14:tracePt t="43023" x="5176838" y="1493838"/>
          <p14:tracePt t="43028" x="5176838" y="1512888"/>
          <p14:tracePt t="43037" x="5205413" y="1568450"/>
          <p14:tracePt t="43043" x="5205413" y="1587500"/>
          <p14:tracePt t="43051" x="5232400" y="1624013"/>
          <p14:tracePt t="43058" x="5251450" y="1643063"/>
          <p14:tracePt t="43066" x="5280025" y="1679575"/>
          <p14:tracePt t="43075" x="5316538" y="1716088"/>
          <p14:tracePt t="43080" x="5353050" y="1754188"/>
          <p14:tracePt t="43090" x="5492750" y="1865313"/>
          <p14:tracePt t="43106" x="5724525" y="2070100"/>
          <p14:tracePt t="43117" x="5845175" y="2198688"/>
          <p14:tracePt t="43121" x="5956300" y="2319338"/>
          <p14:tracePt t="43131" x="6021388" y="2403475"/>
          <p14:tracePt t="43137" x="6124575" y="2505075"/>
          <p14:tracePt t="43146" x="6161088" y="2543175"/>
          <p14:tracePt t="43152" x="6226175" y="2608263"/>
          <p14:tracePt t="43161" x="6235700" y="2616200"/>
          <p14:tracePt t="43168" x="6253163" y="2625725"/>
          <p14:tracePt t="43176" x="6253163" y="2635250"/>
          <p14:tracePt t="43183" x="6262688" y="2644775"/>
          <p14:tracePt t="43263" x="6272213" y="2644775"/>
          <p14:tracePt t="43294" x="6281738" y="2663825"/>
          <p14:tracePt t="43335" x="6291263" y="2663825"/>
          <p14:tracePt t="43340" x="6300788" y="2673350"/>
          <p14:tracePt t="43348" x="6300788" y="2681288"/>
          <p14:tracePt t="43357" x="6318250" y="2700338"/>
          <p14:tracePt t="43364" x="6337300" y="2728913"/>
          <p14:tracePt t="43374" x="6356350" y="2811463"/>
          <p14:tracePt t="43384" x="6373813" y="2886075"/>
          <p14:tracePt t="43387" x="6373813" y="2932113"/>
          <p14:tracePt t="43400" x="6373813" y="2987675"/>
          <p14:tracePt t="43404" x="6373813" y="3025775"/>
          <p14:tracePt t="43414" x="6373813" y="3090863"/>
          <p14:tracePt t="43421" x="6373813" y="3108325"/>
          <p14:tracePt t="43428" x="6373813" y="3163888"/>
          <p14:tracePt t="43435" x="6356350" y="3201988"/>
          <p14:tracePt t="43443" x="6356350" y="3219450"/>
          <p14:tracePt t="43452" x="6356350" y="3257550"/>
          <p14:tracePt t="43457" x="6356350" y="3294063"/>
          <p14:tracePt t="43465" x="6356350" y="3340100"/>
          <p14:tracePt t="43468" x="6356350" y="3387725"/>
          <p14:tracePt t="43479" x="6356350" y="3479800"/>
          <p14:tracePt t="43481" x="6356350" y="3525838"/>
          <p14:tracePt t="43494" x="6356350" y="3573463"/>
          <p14:tracePt t="43498" x="6356350" y="3609975"/>
          <p14:tracePt t="43508" x="6364288" y="3638550"/>
          <p14:tracePt t="43515" x="6364288" y="3656013"/>
          <p14:tracePt t="43523" x="6364288" y="3665538"/>
          <p14:tracePt t="43528" x="6364288" y="3684588"/>
          <p14:tracePt t="43544" x="6364288" y="3694113"/>
          <p14:tracePt t="43562" x="6373813" y="3711575"/>
          <p14:tracePt t="43577" x="6392863" y="3730625"/>
          <p14:tracePt t="43588" x="6503988" y="3814763"/>
          <p14:tracePt t="43590" x="6643688" y="3870325"/>
          <p14:tracePt t="43603" x="6800850" y="3916363"/>
          <p14:tracePt t="43609" x="6940550" y="3971925"/>
          <p14:tracePt t="43617" x="7015163" y="3990975"/>
          <p14:tracePt t="43623" x="7051675" y="3990975"/>
          <p14:tracePt t="43632" x="7070725" y="4000500"/>
          <p14:tracePt t="43640" x="7080250" y="4000500"/>
          <p14:tracePt t="43647" x="7088188" y="4000500"/>
          <p14:tracePt t="43655" x="7097713" y="4000500"/>
          <p14:tracePt t="43668" x="7126288" y="3990975"/>
          <p14:tracePt t="43682" x="7143750" y="3971925"/>
          <p14:tracePt t="43687" x="7153275" y="3962400"/>
          <p14:tracePt t="43697" x="7172325" y="3943350"/>
          <p14:tracePt t="43706" x="7191375" y="3925888"/>
          <p14:tracePt t="43711" x="7208838" y="3887788"/>
          <p14:tracePt t="43719" x="7227888" y="3851275"/>
          <p14:tracePt t="43725" x="7237413" y="3822700"/>
          <p14:tracePt t="43737" x="7246938" y="3786188"/>
          <p14:tracePt t="43741" x="7256463" y="3767138"/>
          <p14:tracePt t="43749" x="7273925" y="3721100"/>
          <p14:tracePt t="43776" x="7273925" y="3711575"/>
          <p14:tracePt t="43806" x="7273925" y="3702050"/>
          <p14:tracePt t="43855" x="7273925" y="3694113"/>
          <p14:tracePt t="43861" x="7264400" y="3684588"/>
          <p14:tracePt t="43870" x="7218363" y="3656013"/>
          <p14:tracePt t="43876" x="7191375" y="3646488"/>
          <p14:tracePt t="43886" x="7143750" y="3638550"/>
          <p14:tracePt t="43893" x="7116763" y="3638550"/>
          <p14:tracePt t="43900" x="7088188" y="3638550"/>
          <p14:tracePt t="43907" x="7032625" y="3638550"/>
          <p14:tracePt t="43914" x="6996113" y="3638550"/>
          <p14:tracePt t="43923" x="6940550" y="3638550"/>
          <p14:tracePt t="43940" x="6884988" y="3638550"/>
          <p14:tracePt t="43950" x="6865938" y="3638550"/>
          <p14:tracePt t="43954" x="6829425" y="3638550"/>
          <p14:tracePt t="43965" x="6800850" y="3638550"/>
          <p14:tracePt t="43971" x="6783388" y="3638550"/>
          <p14:tracePt t="43979" x="6745288" y="3638550"/>
          <p14:tracePt t="43987" x="6726238" y="3638550"/>
          <p14:tracePt t="43994" x="6718300" y="3638550"/>
          <p14:tracePt t="44002" x="6708775" y="3638550"/>
          <p14:tracePt t="44009" x="6699250" y="3638550"/>
          <p14:tracePt t="44456" x="6764338" y="3638550"/>
          <p14:tracePt t="44466" x="6829425" y="3638550"/>
          <p14:tracePt t="44472" x="6875463" y="3638550"/>
          <p14:tracePt t="44479" x="6911975" y="3638550"/>
          <p14:tracePt t="44488" x="6940550" y="3638550"/>
          <p14:tracePt t="44495" x="6986588" y="3619500"/>
          <p14:tracePt t="44505" x="7061200" y="3581400"/>
          <p14:tracePt t="44516" x="7097713" y="3563938"/>
          <p14:tracePt t="44519" x="7126288" y="3535363"/>
          <p14:tracePt t="44531" x="7172325" y="3508375"/>
          <p14:tracePt t="44534" x="7200900" y="3489325"/>
          <p14:tracePt t="44545" x="7208838" y="3479800"/>
          <p14:tracePt t="44551" x="7218363" y="3470275"/>
          <p14:tracePt t="44566" x="7237413" y="3443288"/>
          <p14:tracePt t="44582" x="7246938" y="3433763"/>
          <p14:tracePt t="44588" x="7246938" y="3424238"/>
          <p14:tracePt t="44599" x="7153275" y="3267075"/>
          <p14:tracePt t="44612" x="6875463" y="2987675"/>
          <p14:tracePt t="44625" x="6735763" y="2886075"/>
          <p14:tracePt t="44628" x="6569075" y="2794000"/>
          <p14:tracePt t="44640" x="6402388" y="2644775"/>
          <p14:tracePt t="44645" x="6216650" y="2552700"/>
          <p14:tracePt t="44654" x="6067425" y="2459038"/>
          <p14:tracePt t="44659" x="5910263" y="2366963"/>
          <p14:tracePt t="44668" x="5762625" y="2292350"/>
          <p14:tracePt t="44677" x="5603875" y="2227263"/>
          <p14:tracePt t="44684" x="5400675" y="2171700"/>
          <p14:tracePt t="44693" x="4991100" y="2078038"/>
          <p14:tracePt t="44708" x="4397375" y="1995488"/>
          <p14:tracePt t="44720" x="4100513" y="1949450"/>
          <p14:tracePt t="44723" x="3822700" y="1949450"/>
          <p14:tracePt t="44735" x="3451225" y="1966913"/>
          <p14:tracePt t="44739" x="3200400" y="1985963"/>
          <p14:tracePt t="44748" x="2951163" y="2041525"/>
          <p14:tracePt t="44756" x="2719388" y="2097088"/>
          <p14:tracePt t="44762" x="2514600" y="2152650"/>
          <p14:tracePt t="44770" x="2328863" y="2246313"/>
          <p14:tracePt t="44778" x="2171700" y="2338388"/>
          <p14:tracePt t="44787" x="1901825" y="2514600"/>
          <p14:tracePt t="44802" x="1679575" y="2673350"/>
          <p14:tracePt t="44813" x="1577975" y="2755900"/>
          <p14:tracePt t="44817" x="1493838" y="2840038"/>
          <p14:tracePt t="44829" x="1382713" y="3006725"/>
          <p14:tracePt t="44833" x="1308100" y="3146425"/>
          <p14:tracePt t="44843" x="1262063" y="3219450"/>
          <p14:tracePt t="44849" x="1252538" y="3294063"/>
          <p14:tracePt t="44857" x="1233488" y="3349625"/>
          <p14:tracePt t="44865" x="1225550" y="3368675"/>
          <p14:tracePt t="44872" x="1225550" y="3405188"/>
          <p14:tracePt t="44882" x="1225550" y="3424238"/>
          <p14:tracePt t="44893" x="1225550" y="3452813"/>
          <p14:tracePt t="44928" x="1225550" y="3460750"/>
          <p14:tracePt t="44936" x="1233488" y="3470275"/>
          <p14:tracePt t="44943" x="1262063" y="3489325"/>
          <p14:tracePt t="44951" x="1344613" y="3517900"/>
          <p14:tracePt t="44959" x="1503363" y="3573463"/>
          <p14:tracePt t="44966" x="1689100" y="3609975"/>
          <p14:tracePt t="44975" x="1947863" y="3665538"/>
          <p14:tracePt t="44981" x="2309813" y="3767138"/>
          <p14:tracePt t="44990" x="2838450" y="3887788"/>
          <p14:tracePt t="45001" x="3163888" y="3981450"/>
          <p14:tracePt t="45004" x="3414713" y="4017963"/>
          <p14:tracePt t="45017" x="3617913" y="4056063"/>
          <p14:tracePt t="45021" x="3757613" y="4073525"/>
          <p14:tracePt t="45032" x="3887788" y="4073525"/>
          <p14:tracePt t="45037" x="4008438" y="4046538"/>
          <p14:tracePt t="45046" x="4064000" y="4017963"/>
          <p14:tracePt t="45052" x="4119563" y="3990975"/>
          <p14:tracePt t="45060" x="4138613" y="3981450"/>
          <p14:tracePt t="45069" x="4184650" y="3925888"/>
          <p14:tracePt t="45075" x="4213225" y="3851275"/>
          <p14:tracePt t="45084" x="4213225" y="3767138"/>
          <p14:tracePt t="45096" x="4213225" y="3711575"/>
          <p14:tracePt t="45098" x="4184650" y="3675063"/>
          <p14:tracePt t="45111" x="4148138" y="3638550"/>
          <p14:tracePt t="45117" x="4064000" y="3573463"/>
          <p14:tracePt t="45127" x="3914775" y="3443288"/>
          <p14:tracePt t="45129" x="3702050" y="3303588"/>
          <p14:tracePt t="45140" x="3516313" y="3192463"/>
          <p14:tracePt t="45148" x="3303588" y="3081338"/>
          <p14:tracePt t="45154" x="3136900" y="3006725"/>
          <p14:tracePt t="45164" x="2978150" y="2932113"/>
          <p14:tracePt t="45170" x="2820988" y="2895600"/>
          <p14:tracePt t="45178" x="2459038" y="2867025"/>
          <p14:tracePt t="45190" x="2319338" y="2849563"/>
          <p14:tracePt t="45192" x="2189163" y="2849563"/>
          <p14:tracePt t="45207" x="2051050" y="2857500"/>
          <p14:tracePt t="45211" x="1930400" y="2886075"/>
          <p14:tracePt t="45221" x="1836738" y="2922588"/>
          <p14:tracePt t="45225" x="1744663" y="2951163"/>
          <p14:tracePt t="45234" x="1660525" y="2997200"/>
          <p14:tracePt t="45242" x="1604963" y="3062288"/>
          <p14:tracePt t="45249" x="1522413" y="3136900"/>
          <p14:tracePt t="45259" x="1474788" y="3201988"/>
          <p14:tracePt t="45263" x="1409700" y="3276600"/>
          <p14:tracePt t="45273" x="1344613" y="3359150"/>
          <p14:tracePt t="45289" x="1308100" y="3424238"/>
          <p14:tracePt t="45299" x="1308100" y="3433763"/>
          <p14:tracePt t="45304" x="1298575" y="3443288"/>
          <p14:tracePt t="45314" x="1289050" y="3460750"/>
          <p14:tracePt t="45319" x="1289050" y="3470275"/>
          <p14:tracePt t="45328" x="1289050" y="3489325"/>
          <p14:tracePt t="45335" x="1289050" y="3498850"/>
          <p14:tracePt t="45344" x="1289050" y="3517900"/>
          <p14:tracePt t="45354" x="1289050" y="3544888"/>
          <p14:tracePt t="45357" x="1289050" y="3590925"/>
          <p14:tracePt t="45368" x="1289050" y="3665538"/>
          <p14:tracePt t="45379" x="1308100" y="3702050"/>
          <p14:tracePt t="45383" x="1317625" y="3740150"/>
          <p14:tracePt t="45393" x="1327150" y="3776663"/>
          <p14:tracePt t="45398" x="1344613" y="3795713"/>
          <p14:tracePt t="45410" x="1354138" y="3822700"/>
          <p14:tracePt t="45414" x="1354138" y="3841750"/>
          <p14:tracePt t="45422" x="1373188" y="3870325"/>
          <p14:tracePt t="45438" x="1382713" y="3870325"/>
          <p14:tracePt t="45446" x="1382713" y="3879850"/>
          <p14:tracePt t="45460" x="1401763" y="3897313"/>
          <p14:tracePt t="45476" x="1447800" y="3916363"/>
          <p14:tracePt t="45488" x="1457325" y="3925888"/>
          <p14:tracePt t="45494" x="1493838" y="3925888"/>
          <p14:tracePt t="45503" x="1512888" y="3925888"/>
          <p14:tracePt t="45506" x="1522413" y="3935413"/>
          <p14:tracePt t="45518" x="1539875" y="3935413"/>
          <p14:tracePt t="45524" x="1558925" y="3935413"/>
          <p14:tracePt t="45539" x="1585913" y="3935413"/>
          <p14:tracePt t="45554" x="1604963" y="3935413"/>
          <p14:tracePt t="45571" x="1624013" y="3943350"/>
          <p14:tracePt t="45582" x="1633538" y="3943350"/>
          <p14:tracePt t="45586" x="1643063" y="3943350"/>
          <p14:tracePt t="45596" x="1651000" y="3943350"/>
          <p14:tracePt t="45602" x="1670050" y="3952875"/>
          <p14:tracePt t="45612" x="1679575" y="3952875"/>
          <p14:tracePt t="45618" x="1706563" y="3962400"/>
          <p14:tracePt t="45633" x="1716088" y="3962400"/>
          <p14:tracePt t="45640" x="1735138" y="3971925"/>
          <p14:tracePt t="45649" x="1744663" y="3971925"/>
          <p14:tracePt t="45654" x="1754188" y="3971925"/>
          <p14:tracePt t="45665" x="1763713" y="3981450"/>
          <p14:tracePt t="45691" x="1771650" y="3981450"/>
          <p14:tracePt t="45744" x="1781175" y="3981450"/>
          <p14:tracePt t="45749" x="1790700" y="3981450"/>
          <p14:tracePt t="45760" x="1800225" y="3981450"/>
          <p14:tracePt t="45776" x="1809750" y="3981450"/>
          <p14:tracePt t="45805" x="1819275" y="3981450"/>
          <p14:tracePt t="45853" x="1827213" y="3981450"/>
          <p14:tracePt t="45995" x="1836738" y="3981450"/>
          <p14:tracePt t="46032" x="1846263" y="3981450"/>
          <p14:tracePt t="46135" x="1855788" y="3981450"/>
          <p14:tracePt t="46152" x="1865313" y="3981450"/>
          <p14:tracePt t="46166" x="1874838" y="3981450"/>
          <p14:tracePt t="46196" x="1882775" y="3981450"/>
          <p14:tracePt t="46206" x="1892300" y="3981450"/>
          <p14:tracePt t="46230" x="1901825" y="3981450"/>
          <p14:tracePt t="46247" x="1911350" y="3981450"/>
          <p14:tracePt t="46261" x="1911350" y="3971925"/>
          <p14:tracePt t="46271" x="1920875" y="3971925"/>
          <p14:tracePt t="46277" x="1930400" y="3971925"/>
          <p14:tracePt t="46315" x="1939925" y="3971925"/>
          <p14:tracePt t="46370" x="1957388" y="3971925"/>
          <p14:tracePt t="46430" x="1966913" y="3971925"/>
          <p14:tracePt t="46460" x="1976438" y="3971925"/>
          <p14:tracePt t="46496" x="1985963" y="3971925"/>
          <p14:tracePt t="46527" x="1995488" y="3971925"/>
          <p14:tracePt t="46569" x="2003425" y="3971925"/>
          <p14:tracePt t="46590" x="2012950" y="3971925"/>
          <p14:tracePt t="46597" x="2022475" y="3971925"/>
          <p14:tracePt t="46613" x="2041525" y="3971925"/>
          <p14:tracePt t="46622" x="2060575" y="3971925"/>
          <p14:tracePt t="46636" x="2068513" y="3971925"/>
          <p14:tracePt t="46648" x="2078038" y="3971925"/>
          <p14:tracePt t="46663" x="2087563" y="3971925"/>
          <p14:tracePt t="46669" x="2097088" y="3971925"/>
          <p14:tracePt t="46684" x="2106613" y="3971925"/>
          <p14:tracePt t="46699" x="2116138" y="3971925"/>
          <p14:tracePt t="46716" x="2133600" y="3971925"/>
          <p14:tracePt t="46732" x="2152650" y="3971925"/>
          <p14:tracePt t="46743" x="2162175" y="3971925"/>
          <p14:tracePt t="46747" x="2181225" y="3971925"/>
          <p14:tracePt t="46758" x="2189163" y="3962400"/>
          <p14:tracePt t="46763" x="2198688" y="3962400"/>
          <p14:tracePt t="46772" x="2217738" y="3952875"/>
          <p14:tracePt t="46778" x="2236788" y="3952875"/>
          <p14:tracePt t="46786" x="2244725" y="3952875"/>
          <p14:tracePt t="46794" x="2273300" y="3952875"/>
          <p14:tracePt t="46801" x="2292350" y="3943350"/>
          <p14:tracePt t="46808" x="2365375" y="3935413"/>
          <p14:tracePt t="46822" x="2384425" y="3916363"/>
          <p14:tracePt t="46824" x="2413000" y="3906838"/>
          <p14:tracePt t="46837" x="2449513" y="3906838"/>
          <p14:tracePt t="46842" x="2468563" y="3897313"/>
          <p14:tracePt t="46852" x="2486025" y="3887788"/>
          <p14:tracePt t="46858" x="2514600" y="3887788"/>
          <p14:tracePt t="46866" x="2533650" y="3887788"/>
          <p14:tracePt t="46872" x="2570163" y="3870325"/>
          <p14:tracePt t="46880" x="2589213" y="3860800"/>
          <p14:tracePt t="46888" x="2616200" y="3860800"/>
          <p14:tracePt t="46895" x="2625725" y="3860800"/>
          <p14:tracePt t="46905" x="2654300" y="3860800"/>
          <p14:tracePt t="46917" x="2662238" y="3860800"/>
          <p14:tracePt t="46921" x="2671763" y="3860800"/>
          <p14:tracePt t="46931" x="2681288" y="3860800"/>
          <p14:tracePt t="46934" x="2690813" y="3860800"/>
          <p14:tracePt t="46945" x="2709863" y="3860800"/>
          <p14:tracePt t="46952" x="2719388" y="3860800"/>
          <p14:tracePt t="46960" x="2736850" y="3860800"/>
          <p14:tracePt t="46966" x="2755900" y="3860800"/>
          <p14:tracePt t="46976" x="2774950" y="3860800"/>
          <p14:tracePt t="46983" x="2792413" y="3870325"/>
          <p14:tracePt t="46988" x="2811463" y="3870325"/>
          <p14:tracePt t="47000" x="2876550" y="3870325"/>
          <p14:tracePt t="47014" x="2913063" y="3887788"/>
          <p14:tracePt t="47026" x="2941638" y="3887788"/>
          <p14:tracePt t="47029" x="2951163" y="3897313"/>
          <p14:tracePt t="47040" x="2968625" y="3897313"/>
          <p14:tracePt t="47055" x="2978150" y="3897313"/>
          <p14:tracePt t="47069" x="2987675" y="3897313"/>
          <p14:tracePt t="47076" x="2997200" y="3897313"/>
          <p14:tracePt t="47083" x="3006725" y="3897313"/>
          <p14:tracePt t="47095" x="3024188" y="3906838"/>
          <p14:tracePt t="47105" x="3043238" y="3906838"/>
          <p14:tracePt t="47108" x="3052763" y="3906838"/>
          <p14:tracePt t="47120" x="3062288" y="3916363"/>
          <p14:tracePt t="47124" x="3071813" y="3916363"/>
          <p14:tracePt t="47134" x="3079750" y="3916363"/>
          <p14:tracePt t="47140" x="3089275" y="3916363"/>
          <p14:tracePt t="47150" x="3098800" y="3916363"/>
          <p14:tracePt t="47171" x="3108325" y="3916363"/>
          <p14:tracePt t="47178" x="3117850" y="3916363"/>
          <p14:tracePt t="47188" x="3127375" y="3916363"/>
          <p14:tracePt t="47205" x="3163888" y="3916363"/>
          <p14:tracePt t="47214" x="3182938" y="3925888"/>
          <p14:tracePt t="47217" x="3200400" y="3925888"/>
          <p14:tracePt t="47229" x="3238500" y="3925888"/>
          <p14:tracePt t="47235" x="3275013" y="3935413"/>
          <p14:tracePt t="47243" x="3294063" y="3935413"/>
          <p14:tracePt t="47250" x="3321050" y="3935413"/>
          <p14:tracePt t="47258" x="3340100" y="3935413"/>
          <p14:tracePt t="47266" x="3349625" y="3935413"/>
          <p14:tracePt t="47271" x="3368675" y="3935413"/>
          <p14:tracePt t="47282" x="3376613" y="3935413"/>
          <p14:tracePt t="47296" x="3386138" y="3935413"/>
          <p14:tracePt t="47312" x="3395663" y="3935413"/>
          <p14:tracePt t="47323" x="3405188" y="3935413"/>
          <p14:tracePt t="47337" x="3433763" y="3943350"/>
          <p14:tracePt t="47343" x="3441700" y="3943350"/>
          <p14:tracePt t="47351" x="3451225" y="3943350"/>
          <p14:tracePt t="47361" x="3460750" y="3952875"/>
          <p14:tracePt t="47367" x="3479800" y="3952875"/>
          <p14:tracePt t="47377" x="3497263" y="3952875"/>
          <p14:tracePt t="47392" x="3516313" y="3952875"/>
          <p14:tracePt t="47402" x="3525838" y="3952875"/>
          <p14:tracePt t="47407" x="3544888" y="3952875"/>
          <p14:tracePt t="47417" x="3554413" y="3952875"/>
          <p14:tracePt t="47423" x="3571875" y="3952875"/>
          <p14:tracePt t="47438" x="3600450" y="3952875"/>
          <p14:tracePt t="47446" x="3609975" y="3952875"/>
          <p14:tracePt t="47455" x="3617913" y="3952875"/>
          <p14:tracePt t="47461" x="3627438" y="3952875"/>
          <p14:tracePt t="47471" x="3646488" y="3952875"/>
          <p14:tracePt t="47484" x="3646488" y="3943350"/>
          <p14:tracePt t="47501" x="3656013" y="3943350"/>
          <p14:tracePt t="47517" x="3665538" y="3943350"/>
          <p14:tracePt t="47526" x="3665538" y="3935413"/>
          <p14:tracePt t="47541" x="3683000" y="3925888"/>
          <p14:tracePt t="47555" x="3683000" y="3916363"/>
          <p14:tracePt t="47565" x="3702050" y="3906838"/>
          <p14:tracePt t="47577" x="3711575" y="3897313"/>
          <p14:tracePt t="47596" x="3721100" y="3887788"/>
          <p14:tracePt t="47621" x="3730625" y="3879850"/>
          <p14:tracePt t="47635" x="3738563" y="3870325"/>
          <p14:tracePt t="47643" x="3748088" y="3870325"/>
          <p14:tracePt t="47649" x="3757613" y="3870325"/>
          <p14:tracePt t="47660" x="3795713" y="3870325"/>
          <p14:tracePt t="47672" x="3813175" y="3870325"/>
          <p14:tracePt t="47691" x="3813175" y="3879850"/>
          <p14:tracePt t="47700" x="3822700" y="3879850"/>
          <p14:tracePt t="47715" x="3832225" y="3879850"/>
          <p14:tracePt t="47753" x="3841750" y="3887788"/>
          <p14:tracePt t="47768" x="3851275" y="3897313"/>
          <p14:tracePt t="47780" x="3859213" y="3897313"/>
          <p14:tracePt t="47794" x="3878263" y="3906838"/>
          <p14:tracePt t="47800" x="3887788" y="3916363"/>
          <p14:tracePt t="47809" x="3906838" y="3916363"/>
          <p14:tracePt t="47814" x="3914775" y="3925888"/>
          <p14:tracePt t="47825" x="3924300" y="3925888"/>
          <p14:tracePt t="47837" x="3924300" y="3935413"/>
          <p14:tracePt t="47848" x="3943350" y="3935413"/>
          <p14:tracePt t="47860" x="3952875" y="3935413"/>
          <p14:tracePt t="47878" x="3962400" y="3935413"/>
          <p14:tracePt t="47895" x="3971925" y="3935413"/>
          <p14:tracePt t="47903" x="3979863" y="3935413"/>
          <p14:tracePt t="47909" x="3998913" y="3935413"/>
          <p14:tracePt t="47917" x="4008438" y="3935413"/>
          <p14:tracePt t="47926" x="4027488" y="3935413"/>
          <p14:tracePt t="47933" x="4035425" y="3935413"/>
          <p14:tracePt t="47940" x="4044950" y="3935413"/>
          <p14:tracePt t="47941" x="4054475" y="3935413"/>
          <p14:tracePt t="47953" x="4073525" y="3935413"/>
          <p14:tracePt t="47958" x="4083050" y="3935413"/>
          <p14:tracePt t="47968" x="4092575" y="3925888"/>
          <p14:tracePt t="47983" x="4100513" y="3925888"/>
          <p14:tracePt t="47990" x="4110038" y="3925888"/>
          <p14:tracePt t="47998" x="4119563" y="3916363"/>
          <p14:tracePt t="48004" x="4129088" y="3916363"/>
          <p14:tracePt t="48011" x="4138613" y="3906838"/>
          <p14:tracePt t="48027" x="4148138" y="3906838"/>
          <p14:tracePt t="48035" x="4165600" y="3906838"/>
          <p14:tracePt t="48404" x="4203700" y="3897313"/>
          <p14:tracePt t="48412" x="4259263" y="3887788"/>
          <p14:tracePt t="48418" x="4305300" y="3870325"/>
          <p14:tracePt t="48426" x="4397375" y="3832225"/>
          <p14:tracePt t="48440" x="4452938" y="3805238"/>
          <p14:tracePt t="48444" x="4491038" y="3795713"/>
          <p14:tracePt t="48455" x="4546600" y="3767138"/>
          <p14:tracePt t="48460" x="4592638" y="3749675"/>
          <p14:tracePt t="48468" x="4657725" y="3711575"/>
          <p14:tracePt t="48475" x="4713288" y="3684588"/>
          <p14:tracePt t="48484" x="4806950" y="3629025"/>
          <p14:tracePt t="48489" x="4879975" y="3600450"/>
          <p14:tracePt t="48498" x="4935538" y="3573463"/>
          <p14:tracePt t="48506" x="5038725" y="3544888"/>
          <p14:tracePt t="48514" x="5111750" y="3508375"/>
          <p14:tracePt t="48521" x="5168900" y="3489325"/>
          <p14:tracePt t="48522" x="5260975" y="3452813"/>
          <p14:tracePt t="48534" x="5353050" y="3433763"/>
          <p14:tracePt t="48535" x="5427663" y="3424238"/>
          <p14:tracePt t="48548" x="5502275" y="3405188"/>
          <p14:tracePt t="48551" x="5594350" y="3397250"/>
          <p14:tracePt t="48563" x="5641975" y="3397250"/>
          <p14:tracePt t="48568" x="5697538" y="3378200"/>
          <p14:tracePt t="48578" x="5743575" y="3368675"/>
          <p14:tracePt t="48584" x="5799138" y="3340100"/>
          <p14:tracePt t="48592" x="5873750" y="3322638"/>
          <p14:tracePt t="48601" x="5910263" y="3313113"/>
          <p14:tracePt t="48607" x="5965825" y="3284538"/>
          <p14:tracePt t="48614" x="6086475" y="3257550"/>
          <p14:tracePt t="48632" x="6207125" y="3248025"/>
          <p14:tracePt t="48643" x="6308725" y="3248025"/>
          <p14:tracePt t="48648" x="6411913" y="3248025"/>
          <p14:tracePt t="48657" x="6457950" y="3276600"/>
          <p14:tracePt t="48663" x="6532563" y="3294063"/>
          <p14:tracePt t="48672" x="6588125" y="3303588"/>
          <p14:tracePt t="48677" x="6643688" y="3332163"/>
          <p14:tracePt t="48687" x="6680200" y="3359150"/>
          <p14:tracePt t="48695" x="6718300" y="3387725"/>
          <p14:tracePt t="48701" x="6773863" y="3405188"/>
          <p14:tracePt t="48710" x="6829425" y="3433763"/>
          <p14:tracePt t="48716" x="6884988" y="3498850"/>
          <p14:tracePt t="48725" x="6940550" y="3525838"/>
          <p14:tracePt t="48727" x="6977063" y="3563938"/>
          <p14:tracePt t="48738" x="7005638" y="3573463"/>
          <p14:tracePt t="48740" x="7023100" y="3600450"/>
          <p14:tracePt t="48751" x="7032625" y="3619500"/>
          <p14:tracePt t="48756" x="7061200" y="3629025"/>
          <p14:tracePt t="48766" x="7061200" y="3646488"/>
          <p14:tracePt t="48773" x="7080250" y="3665538"/>
          <p14:tracePt t="48788" x="7080250" y="3684588"/>
          <p14:tracePt t="48796" x="7088188" y="3684588"/>
          <p14:tracePt t="48804" x="7088188" y="3702050"/>
          <p14:tracePt t="48810" x="7088188" y="3711575"/>
          <p14:tracePt t="48820" x="7088188" y="3730625"/>
          <p14:tracePt t="48831" x="7088188" y="3767138"/>
          <p14:tracePt t="48847" x="7080250" y="3776663"/>
          <p14:tracePt t="48850" x="7070725" y="3795713"/>
          <p14:tracePt t="48861" x="7015163" y="3814763"/>
          <p14:tracePt t="48865" x="6959600" y="3832225"/>
          <p14:tracePt t="48875" x="6931025" y="3832225"/>
          <p14:tracePt t="48883" x="6894513" y="3851275"/>
          <p14:tracePt t="48889" x="6856413" y="3851275"/>
          <p14:tracePt t="48898" x="6819900" y="3841750"/>
          <p14:tracePt t="48905" x="6800850" y="3841750"/>
          <p14:tracePt t="48915" x="6726238" y="3841750"/>
          <p14:tracePt t="48930" x="6680200" y="3822700"/>
          <p14:tracePt t="48940" x="6662738" y="3822700"/>
          <p14:tracePt t="48944" x="6634163" y="3822700"/>
          <p14:tracePt t="48955" x="6615113" y="3822700"/>
          <p14:tracePt t="48961" x="6605588" y="3814763"/>
          <p14:tracePt t="48970" x="6588125" y="3805238"/>
          <p14:tracePt t="48977" x="6559550" y="3805238"/>
          <p14:tracePt t="48984" x="6542088" y="3795713"/>
          <p14:tracePt t="48992" x="6513513" y="3776663"/>
          <p14:tracePt t="48997" x="6494463" y="3776663"/>
          <p14:tracePt t="49009" x="6448425" y="3767138"/>
          <p14:tracePt t="49024" x="6411913" y="3759200"/>
          <p14:tracePt t="49035" x="6402388" y="3749675"/>
          <p14:tracePt t="49038" x="6392863" y="3749675"/>
          <p14:tracePt t="49049" x="6383338" y="3749675"/>
          <p14:tracePt t="49056" x="6373813" y="3749675"/>
          <p14:tracePt t="49064" x="6364288" y="3740150"/>
          <p14:tracePt t="49118" x="6356350" y="3740150"/>
          <p14:tracePt t="49129" x="6337300" y="3721100"/>
          <p14:tracePt t="49131" x="6337300" y="3694113"/>
          <p14:tracePt t="49144" x="6337300" y="3684588"/>
          <p14:tracePt t="49148" x="6337300" y="3646488"/>
          <p14:tracePt t="49158" x="6337300" y="3619500"/>
          <p14:tracePt t="49165" x="6356350" y="3573463"/>
          <p14:tracePt t="49173" x="6373813" y="3535363"/>
          <p14:tracePt t="49180" x="6383338" y="3508375"/>
          <p14:tracePt t="49186" x="6402388" y="3489325"/>
          <p14:tracePt t="49196" x="6503988" y="3405188"/>
          <p14:tracePt t="49213" x="6597650" y="3349625"/>
          <p14:tracePt t="49222" x="6634163" y="3332163"/>
          <p14:tracePt t="49225" x="6643688" y="3332163"/>
          <p14:tracePt t="49238" x="6653213" y="3332163"/>
          <p14:tracePt t="49242" x="6662738" y="3332163"/>
          <p14:tracePt t="49318" x="6662738" y="3313113"/>
          <p14:tracePt t="49319" x="6597650" y="3294063"/>
          <p14:tracePt t="49332" x="6523038" y="3276600"/>
          <p14:tracePt t="49338" x="6477000" y="3276600"/>
          <p14:tracePt t="49347" x="6421438" y="3267075"/>
          <p14:tracePt t="49353" x="6373813" y="3248025"/>
          <p14:tracePt t="49361" x="6318250" y="3248025"/>
          <p14:tracePt t="49368" x="6272213" y="3248025"/>
          <p14:tracePt t="49376" x="6216650" y="3238500"/>
          <p14:tracePt t="49386" x="6115050" y="3248025"/>
          <p14:tracePt t="49401" x="6003925" y="3257550"/>
          <p14:tracePt t="49412" x="5946775" y="3267075"/>
          <p14:tracePt t="49416" x="5910263" y="3294063"/>
          <p14:tracePt t="49426" x="5873750" y="3303588"/>
          <p14:tracePt t="49433" x="5854700" y="3322638"/>
          <p14:tracePt t="49441" x="5827713" y="3359150"/>
          <p14:tracePt t="49448" x="5799138" y="3397250"/>
          <p14:tracePt t="49455" x="5780088" y="3414713"/>
          <p14:tracePt t="49464" x="5753100" y="3452813"/>
          <p14:tracePt t="49470" x="5743575" y="3508375"/>
          <p14:tracePt t="49480" x="5697538" y="3600450"/>
          <p14:tracePt t="49491" x="5688013" y="3646488"/>
          <p14:tracePt t="49492" x="5688013" y="3684588"/>
          <p14:tracePt t="49506" x="5688013" y="3721100"/>
          <p14:tracePt t="49510" x="5688013" y="3740150"/>
          <p14:tracePt t="49520" x="5688013" y="3759200"/>
          <p14:tracePt t="49525" x="5688013" y="3795713"/>
          <p14:tracePt t="49535" x="5688013" y="3822700"/>
          <p14:tracePt t="49541" x="5707063" y="3841750"/>
          <p14:tracePt t="49549" x="5707063" y="3851275"/>
          <p14:tracePt t="49557" x="5724525" y="3879850"/>
          <p14:tracePt t="49564" x="5734050" y="3897313"/>
          <p14:tracePt t="49575" x="5770563" y="3952875"/>
          <p14:tracePt t="49590" x="5780088" y="3962400"/>
          <p14:tracePt t="49600" x="5818188" y="3990975"/>
          <p14:tracePt t="49605" x="5835650" y="4008438"/>
          <p14:tracePt t="49615" x="5873750" y="4027488"/>
          <p14:tracePt t="49620" x="5910263" y="4037013"/>
          <p14:tracePt t="49630" x="5946775" y="4037013"/>
          <p14:tracePt t="49636" x="6003925" y="4046538"/>
          <p14:tracePt t="49643" x="6049963" y="4046538"/>
          <p14:tracePt t="49650" x="6096000" y="4046538"/>
          <p14:tracePt t="49658" x="6151563" y="4046538"/>
          <p14:tracePt t="49669" x="6272213" y="4046538"/>
          <p14:tracePt t="49683" x="6383338" y="4027488"/>
          <p14:tracePt t="49694" x="6477000" y="4017963"/>
          <p14:tracePt t="49697" x="6503988" y="4017963"/>
          <p14:tracePt t="49709" x="6559550" y="4000500"/>
          <p14:tracePt t="49714" x="6615113" y="3990975"/>
          <p14:tracePt t="49725" x="6643688" y="3990975"/>
          <p14:tracePt t="49730" x="6670675" y="3981450"/>
          <p14:tracePt t="49739" x="6689725" y="3971925"/>
          <p14:tracePt t="49746" x="6718300" y="3971925"/>
          <p14:tracePt t="49752" x="6726238" y="3971925"/>
          <p14:tracePt t="49762" x="6735763" y="3971925"/>
          <p14:tracePt t="49778" x="6745288" y="3962400"/>
          <p14:tracePt t="49847" x="6764338" y="3971925"/>
          <p14:tracePt t="51885" x="6718300" y="3971925"/>
          <p14:tracePt t="51893" x="6653213" y="3952875"/>
          <p14:tracePt t="51899" x="6503988" y="3925888"/>
          <p14:tracePt t="51913" x="6411913" y="3887788"/>
          <p14:tracePt t="51920" x="6337300" y="3879850"/>
          <p14:tracePt t="51928" x="6245225" y="3860800"/>
          <p14:tracePt t="51935" x="6188075" y="3860800"/>
          <p14:tracePt t="51943" x="6142038" y="3832225"/>
          <p14:tracePt t="51952" x="5994400" y="3805238"/>
          <p14:tracePt t="51964" x="5929313" y="3805238"/>
          <p14:tracePt t="51966" x="5854700" y="3805238"/>
          <p14:tracePt t="51978" x="5808663" y="3805238"/>
          <p14:tracePt t="51982" x="5724525" y="3805238"/>
          <p14:tracePt t="51988" x="5668963" y="3805238"/>
          <p14:tracePt t="52002" x="5586413" y="3805238"/>
          <p14:tracePt t="52004" x="5538788" y="3805238"/>
          <p14:tracePt t="52016" x="5465763" y="3795713"/>
          <p14:tracePt t="52018" x="5400675" y="3795713"/>
          <p14:tracePt t="52030" x="5307013" y="3776663"/>
          <p14:tracePt t="52035" x="5232400" y="3776663"/>
          <p14:tracePt t="52043" x="5140325" y="3795713"/>
          <p14:tracePt t="52052" x="5000625" y="3795713"/>
          <p14:tracePt t="52064" x="4935538" y="3795713"/>
          <p14:tracePt t="52072" x="4879975" y="3814763"/>
          <p14:tracePt t="52076" x="4833938" y="3814763"/>
          <p14:tracePt t="52081" x="4797425" y="3814763"/>
          <p14:tracePt t="52095" x="4759325" y="3805238"/>
          <p14:tracePt t="52097" x="4722813" y="3805238"/>
          <p14:tracePt t="52105" x="4686300" y="3805238"/>
          <p14:tracePt t="52116" x="4648200" y="3814763"/>
          <p14:tracePt t="52121" x="4630738" y="3822700"/>
          <p14:tracePt t="52125" x="4592638" y="3822700"/>
          <p14:tracePt t="52136" x="4556125" y="3841750"/>
          <p14:tracePt t="52145" x="4518025" y="3860800"/>
          <p14:tracePt t="52152" x="4481513" y="3870325"/>
          <p14:tracePt t="52160" x="4445000" y="3897313"/>
          <p14:tracePt t="52169" x="4370388" y="3935413"/>
          <p14:tracePt t="52182" x="4324350" y="3943350"/>
          <p14:tracePt t="52185" x="4268788" y="3962400"/>
          <p14:tracePt t="52197" x="4230688" y="3971925"/>
          <p14:tracePt t="52200" x="4194175" y="3981450"/>
          <p14:tracePt t="52211" x="4156075" y="4000500"/>
          <p14:tracePt t="52219" x="4110038" y="4008438"/>
          <p14:tracePt t="52226" x="4073525" y="4017963"/>
          <p14:tracePt t="52232" x="4017963" y="4037013"/>
          <p14:tracePt t="52241" x="3943350" y="4073525"/>
          <p14:tracePt t="52254" x="3924300" y="4083050"/>
          <p14:tracePt t="52261" x="3887788" y="4092575"/>
          <p14:tracePt t="52269" x="3851275" y="4102100"/>
          <p14:tracePt t="52278" x="3822700" y="4121150"/>
          <p14:tracePt t="52284" x="3813175" y="4129088"/>
          <p14:tracePt t="52290" x="3803650" y="4138613"/>
          <p14:tracePt t="52294" x="3786188" y="4148138"/>
          <p14:tracePt t="52307" x="3776663" y="4157663"/>
          <p14:tracePt t="52319" x="3767138" y="4167188"/>
          <p14:tracePt t="52323" x="3757613" y="4184650"/>
          <p14:tracePt t="52336" x="3738563" y="4222750"/>
          <p14:tracePt t="52343" x="3730625" y="4268788"/>
          <p14:tracePt t="52356" x="3730625" y="4287838"/>
          <p14:tracePt t="52358" x="3730625" y="4314825"/>
          <p14:tracePt t="52370" x="3730625" y="4333875"/>
          <p14:tracePt t="52379" x="3730625" y="4343400"/>
          <p14:tracePt t="52387" x="3730625" y="4360863"/>
          <p14:tracePt t="52393" x="3730625" y="4370388"/>
          <p14:tracePt t="52394" x="3730625" y="4389438"/>
          <p14:tracePt t="52407" x="3748088" y="4418013"/>
          <p14:tracePt t="52414" x="3748088" y="4435475"/>
          <p14:tracePt t="52422" x="3748088" y="4445000"/>
          <p14:tracePt t="52443" x="3748088" y="4454525"/>
          <p14:tracePt t="53198" x="3767138" y="4454525"/>
          <p14:tracePt t="53203" x="3786188" y="4445000"/>
          <p14:tracePt t="53212" x="3795713" y="4445000"/>
          <p14:tracePt t="53215" x="3813175" y="4445000"/>
          <p14:tracePt t="53233" x="3841750" y="4425950"/>
          <p14:tracePt t="53241" x="3851275" y="4418013"/>
          <p14:tracePt t="53245" x="3868738" y="4418013"/>
          <p14:tracePt t="53256" x="3878263" y="4418013"/>
          <p14:tracePt t="53257" x="3897313" y="4398963"/>
          <p14:tracePt t="53269" x="3933825" y="4398963"/>
          <p14:tracePt t="53274" x="3971925" y="4389438"/>
          <p14:tracePt t="53286" x="4008438" y="4370388"/>
          <p14:tracePt t="53292" x="4035425" y="4360863"/>
          <p14:tracePt t="53301" x="4083050" y="4352925"/>
          <p14:tracePt t="53303" x="4138613" y="4333875"/>
          <p14:tracePt t="53315" x="4213225" y="4324350"/>
          <p14:tracePt t="53321" x="4259263" y="4297363"/>
          <p14:tracePt t="53328" x="4314825" y="4297363"/>
          <p14:tracePt t="53337" x="4462463" y="4249738"/>
          <p14:tracePt t="53350" x="4510088" y="4241800"/>
          <p14:tracePt t="53360" x="4583113" y="4222750"/>
          <p14:tracePt t="53365" x="4657725" y="4213225"/>
          <p14:tracePt t="53373" x="4751388" y="4194175"/>
          <p14:tracePt t="53379" x="4843463" y="4184650"/>
          <p14:tracePt t="53387" x="4918075" y="4167188"/>
          <p14:tracePt t="53392" x="5010150" y="4148138"/>
          <p14:tracePt t="53401" x="5056188" y="4148138"/>
          <p14:tracePt t="53403" x="5111750" y="4148138"/>
          <p14:tracePt t="53415" x="5149850" y="4138613"/>
          <p14:tracePt t="53423" x="5168900" y="4138613"/>
          <p14:tracePt t="53431" x="5186363" y="4138613"/>
          <p14:tracePt t="53439" x="5195888" y="4138613"/>
          <p14:tracePt t="53524" x="5121275" y="4157663"/>
          <p14:tracePt t="53528" x="5056188" y="4157663"/>
          <p14:tracePt t="53540" x="4945063" y="4157663"/>
          <p14:tracePt t="53543" x="4806950" y="4157663"/>
          <p14:tracePt t="53553" x="4741863" y="4157663"/>
          <p14:tracePt t="53560" x="4648200" y="4157663"/>
          <p14:tracePt t="53567" x="4592638" y="4148138"/>
          <p14:tracePt t="53574" x="4527550" y="4148138"/>
          <p14:tracePt t="53582" x="4491038" y="4138613"/>
          <p14:tracePt t="53591" x="4462463" y="4129088"/>
          <p14:tracePt t="53598" x="4435475" y="4129088"/>
          <p14:tracePt t="53607" x="4406900" y="4102100"/>
          <p14:tracePt t="53610" x="4397375" y="4102100"/>
          <p14:tracePt t="53622" x="4389438" y="4083050"/>
          <p14:tracePt t="53636" x="4370388" y="4056063"/>
          <p14:tracePt t="53647" x="4360863" y="4037013"/>
          <p14:tracePt t="53654" x="4360863" y="4027488"/>
          <p14:tracePt t="53662" x="4360863" y="4000500"/>
          <p14:tracePt t="53666" x="4360863" y="3981450"/>
          <p14:tracePt t="53676" x="4360863" y="3962400"/>
          <p14:tracePt t="53679" x="4379913" y="3943350"/>
          <p14:tracePt t="53692" x="4406900" y="3925888"/>
          <p14:tracePt t="53698" x="4481513" y="3879850"/>
          <p14:tracePt t="53708" x="4630738" y="3822700"/>
          <p14:tracePt t="53720" x="4722813" y="3822700"/>
          <p14:tracePt t="53723" x="4833938" y="3822700"/>
          <p14:tracePt t="53733" x="4899025" y="3822700"/>
          <p14:tracePt t="53737" x="4991100" y="3822700"/>
          <p14:tracePt t="53752" x="5159375" y="3860800"/>
          <p14:tracePt t="53766" x="5316538" y="3935413"/>
          <p14:tracePt t="53778" x="5372100" y="3962400"/>
          <p14:tracePt t="53782" x="5456238" y="4046538"/>
          <p14:tracePt t="53792" x="5511800" y="4102100"/>
          <p14:tracePt t="53795" x="5576888" y="4167188"/>
          <p14:tracePt t="53807" x="5613400" y="4222750"/>
          <p14:tracePt t="53815" x="5659438" y="4297363"/>
          <p14:tracePt t="53821" x="5707063" y="4360863"/>
          <p14:tracePt t="53823" x="5707063" y="4389438"/>
          <p14:tracePt t="53836" x="5715000" y="4425950"/>
          <p14:tracePt t="53841" x="5734050" y="4454525"/>
          <p14:tracePt t="53851" x="5734050" y="4473575"/>
          <p14:tracePt t="53856" x="5734050" y="4491038"/>
          <p14:tracePt t="53866" x="5734050" y="4500563"/>
          <p14:tracePt t="53873" x="5724525" y="4519613"/>
          <p14:tracePt t="53879" x="5724525" y="4529138"/>
          <p14:tracePt t="53889" x="5715000" y="4538663"/>
          <p14:tracePt t="53915" x="5697538" y="4546600"/>
          <p14:tracePt t="53923" x="5688013" y="4556125"/>
          <p14:tracePt t="53930" x="5678488" y="4556125"/>
          <p14:tracePt t="53938" x="5668963" y="4556125"/>
          <p14:tracePt t="53952" x="5659438" y="4556125"/>
          <p14:tracePt t="53966" x="5649913" y="4556125"/>
          <p14:tracePt t="55708" x="5548313" y="4556125"/>
          <p14:tracePt t="55713" x="5408613" y="4546600"/>
          <p14:tracePt t="55721" x="5270500" y="4529138"/>
          <p14:tracePt t="55728" x="5159375" y="4491038"/>
          <p14:tracePt t="55736" x="5038725" y="4464050"/>
          <p14:tracePt t="55741" x="4899025" y="4425950"/>
          <p14:tracePt t="55746" x="4787900" y="4389438"/>
          <p14:tracePt t="55758" x="4648200" y="4360863"/>
          <p14:tracePt t="55766" x="4527550" y="4324350"/>
          <p14:tracePt t="55772" x="4406900" y="4297363"/>
          <p14:tracePt t="55779" x="4295775" y="4259263"/>
          <p14:tracePt t="55789" x="4156075" y="4222750"/>
          <p14:tracePt t="55793" x="3998913" y="4203700"/>
          <p14:tracePt t="55801" x="3841750" y="4167188"/>
          <p14:tracePt t="55808" x="3675063" y="4138613"/>
          <p14:tracePt t="55815" x="3544888" y="4121150"/>
          <p14:tracePt t="55824" x="3451225" y="4102100"/>
          <p14:tracePt t="55833" x="3238500" y="4083050"/>
          <p14:tracePt t="55844" x="3163888" y="4056063"/>
          <p14:tracePt t="55846" x="3098800" y="4056063"/>
          <p14:tracePt t="55859" x="3043238" y="4027488"/>
          <p14:tracePt t="55862" x="2968625" y="4027488"/>
          <p14:tracePt t="55878" x="2886075" y="4017963"/>
          <p14:tracePt t="55888" x="2838450" y="4017963"/>
          <p14:tracePt t="55894" x="2782888" y="4017963"/>
          <p14:tracePt t="55902" x="2765425" y="4017963"/>
          <p14:tracePt t="55909" x="2709863" y="4017963"/>
          <p14:tracePt t="55918" x="2681288" y="4017963"/>
          <p14:tracePt t="55927" x="2606675" y="4037013"/>
          <p14:tracePt t="55939" x="2589213" y="4037013"/>
          <p14:tracePt t="55942" x="2551113" y="4046538"/>
          <p14:tracePt t="55953" x="2514600" y="4046538"/>
          <p14:tracePt t="55958" x="2486025" y="4056063"/>
          <p14:tracePt t="55968" x="2449513" y="4064000"/>
          <p14:tracePt t="55975" x="2413000" y="4064000"/>
          <p14:tracePt t="55983" x="2374900" y="4083050"/>
          <p14:tracePt t="55991" x="2328863" y="4083050"/>
          <p14:tracePt t="55996" x="2282825" y="4092575"/>
          <p14:tracePt t="56005" x="2227263" y="4102100"/>
          <p14:tracePt t="56011" x="2189163" y="4121150"/>
          <p14:tracePt t="56018" x="2143125" y="4121150"/>
          <p14:tracePt t="56025" x="2116138" y="4129088"/>
          <p14:tracePt t="56033" x="2097088" y="4138613"/>
          <p14:tracePt t="56042" x="2068513" y="4138613"/>
          <p14:tracePt t="56048" x="2060575" y="4148138"/>
          <p14:tracePt t="56057" x="2041525" y="4148138"/>
          <p14:tracePt t="56063" x="2032000" y="4157663"/>
          <p14:tracePt t="56069" x="2022475" y="4157663"/>
          <p14:tracePt t="56084" x="2012950" y="4167188"/>
          <p14:tracePt t="56085" x="2003425" y="4176713"/>
          <p14:tracePt t="56100" x="1985963" y="4203700"/>
          <p14:tracePt t="56112" x="1976438" y="4213225"/>
          <p14:tracePt t="56115" x="1966913" y="4222750"/>
          <p14:tracePt t="56127" x="1966913" y="4241800"/>
          <p14:tracePt t="56134" x="1957388" y="4249738"/>
          <p14:tracePt t="56141" x="1957388" y="4259263"/>
          <p14:tracePt t="56150" x="1947863" y="4268788"/>
          <p14:tracePt t="56154" x="1947863" y="4278313"/>
          <p14:tracePt t="56170" x="1947863" y="4297363"/>
          <p14:tracePt t="56186" x="1947863" y="4314825"/>
          <p14:tracePt t="56200" x="1947863" y="4343400"/>
          <p14:tracePt t="56214" x="1947863" y="4360863"/>
          <p14:tracePt t="56234" x="1947863" y="4370388"/>
          <p14:tracePt t="56239" x="1947863" y="4379913"/>
          <p14:tracePt t="56267" x="1947863" y="4389438"/>
          <p14:tracePt t="56277" x="1947863" y="4398963"/>
          <p14:tracePt t="56280" x="1947863" y="4418013"/>
          <p14:tracePt t="56296" x="1947863" y="4425950"/>
          <p14:tracePt t="56309" x="1947863" y="4435475"/>
          <p14:tracePt t="56323" x="1947863" y="4445000"/>
          <p14:tracePt t="56338" x="1947863" y="4454525"/>
          <p14:tracePt t="56352" x="1947863" y="4464050"/>
          <p14:tracePt t="56381" x="1947863" y="4473575"/>
          <p14:tracePt t="56395" x="1947863" y="4481513"/>
          <p14:tracePt t="56415" x="1947863" y="4500563"/>
          <p14:tracePt t="56454" x="1947863" y="4510088"/>
          <p14:tracePt t="56475" x="1947863" y="4519613"/>
          <p14:tracePt t="56516" x="1947863" y="4529138"/>
          <p14:tracePt t="56541" x="1947863" y="4538663"/>
          <p14:tracePt t="56563" x="1947863" y="4546600"/>
          <p14:tracePt t="56569" x="1947863" y="4556125"/>
          <p14:tracePt t="56582" x="1947863" y="4565650"/>
          <p14:tracePt t="56593" x="1947863" y="4575175"/>
          <p14:tracePt t="56606" x="1947863" y="4584700"/>
          <p14:tracePt t="56612" x="1947863" y="4594225"/>
          <p14:tracePt t="56625" x="1947863" y="4602163"/>
          <p14:tracePt t="56641" x="1947863" y="4611688"/>
          <p14:tracePt t="56649" x="1947863" y="4621213"/>
          <p14:tracePt t="56655" x="1947863" y="4630738"/>
          <p14:tracePt t="56666" x="1947863" y="4640263"/>
          <p14:tracePt t="56679" x="1947863" y="4649788"/>
          <p14:tracePt t="56685" x="1947863" y="4659313"/>
          <p14:tracePt t="56690" x="1947863" y="4667250"/>
          <p14:tracePt t="56703" x="1947863" y="4676775"/>
          <p14:tracePt t="56715" x="1939925" y="4686300"/>
          <p14:tracePt t="56737" x="1930400" y="4705350"/>
          <p14:tracePt t="56890" x="1911350" y="4686300"/>
          <p14:tracePt t="56897" x="1901825" y="4676775"/>
          <p14:tracePt t="56903" x="1901825" y="4659313"/>
          <p14:tracePt t="56912" x="1901825" y="4649788"/>
          <p14:tracePt t="56917" x="1901825" y="4640263"/>
          <p14:tracePt t="56925" x="1901825" y="4630738"/>
          <p14:tracePt t="56932" x="1901825" y="4621213"/>
          <p14:tracePt t="56940" x="1901825" y="4611688"/>
          <p14:tracePt t="56945" x="1920875" y="4602163"/>
          <p14:tracePt t="56954" x="1920875" y="4594225"/>
          <p14:tracePt t="56963" x="1930400" y="4584700"/>
          <p14:tracePt t="56967" x="1939925" y="4575175"/>
          <p14:tracePt t="56985" x="1939925" y="4565650"/>
          <p14:tracePt t="57005" x="1947863" y="4556125"/>
          <p14:tracePt t="57021" x="1957388" y="4538663"/>
          <p14:tracePt t="57033" x="1957388" y="4529138"/>
          <p14:tracePt t="57048" x="1957388" y="4519613"/>
          <p14:tracePt t="57063" x="1966913" y="4510088"/>
          <p14:tracePt t="57087" x="1966913" y="4500563"/>
          <p14:tracePt t="57092" x="1966913" y="4491038"/>
          <p14:tracePt t="57099" x="1966913" y="4481513"/>
          <p14:tracePt t="57115" x="1966913" y="4473575"/>
          <p14:tracePt t="57137" x="1957388" y="4464050"/>
          <p14:tracePt t="57144" x="1939925" y="4445000"/>
          <p14:tracePt t="57157" x="1930400" y="4435475"/>
          <p14:tracePt t="57163" x="1901825" y="4418013"/>
          <p14:tracePt t="57172" x="1882775" y="4408488"/>
          <p14:tracePt t="57177" x="1855788" y="4389438"/>
          <p14:tracePt t="57187" x="1846263" y="4379913"/>
          <p14:tracePt t="57193" x="1827213" y="4360863"/>
          <p14:tracePt t="57200" x="1790700" y="4352925"/>
          <p14:tracePt t="57208" x="1754188" y="4324350"/>
          <p14:tracePt t="57215" x="1725613" y="4305300"/>
          <p14:tracePt t="57222" x="1670050" y="4259263"/>
          <p14:tracePt t="57230" x="1633538" y="4232275"/>
          <p14:tracePt t="57232" x="1585913" y="4213225"/>
          <p14:tracePt t="57244" x="1530350" y="4184650"/>
          <p14:tracePt t="57251" x="1474788" y="4157663"/>
          <p14:tracePt t="57258" x="1382713" y="4138613"/>
          <p14:tracePt t="57267" x="1289050" y="4121150"/>
          <p14:tracePt t="57273" x="1177925" y="4121150"/>
          <p14:tracePt t="57279" x="1057275" y="4092575"/>
          <p14:tracePt t="57287" x="919163" y="4092575"/>
          <p14:tracePt t="57300" x="760413" y="4111625"/>
          <p14:tracePt t="57312" x="593725" y="4138613"/>
          <p14:tracePt t="57324" x="538163" y="4138613"/>
          <p14:tracePt t="57329" x="473075" y="4167188"/>
          <p14:tracePt t="57338" x="398463" y="4203700"/>
          <p14:tracePt t="57344" x="315913" y="4232275"/>
          <p14:tracePt t="57353" x="241300" y="4259263"/>
          <p14:tracePt t="57361" x="185738" y="4324350"/>
          <p14:tracePt t="57367" x="84138" y="4370388"/>
          <p14:tracePt t="57376" x="46038" y="4408488"/>
          <p14:tracePt t="57382" x="9525" y="4435475"/>
          <p14:tracePt t="57517" x="352425" y="4806950"/>
          <p14:tracePt t="57527" x="509588" y="4862513"/>
          <p14:tracePt t="57533" x="658813" y="4946650"/>
          <p14:tracePt t="57541" x="798513" y="5021263"/>
          <p14:tracePt t="57547" x="936625" y="5094288"/>
          <p14:tracePt t="57556" x="1076325" y="5122863"/>
          <p14:tracePt t="57563" x="1168400" y="5141913"/>
          <p14:tracePt t="57571" x="1262063" y="5141913"/>
          <p14:tracePt t="57582" x="1344613" y="5141913"/>
          <p14:tracePt t="57591" x="1401763" y="5141913"/>
          <p14:tracePt t="57595" x="1419225" y="5122863"/>
          <p14:tracePt t="57607" x="1457325" y="5103813"/>
          <p14:tracePt t="57610" x="1493838" y="5076825"/>
          <p14:tracePt t="57621" x="1530350" y="5038725"/>
          <p14:tracePt t="57627" x="1595438" y="4992688"/>
          <p14:tracePt t="57637" x="1604963" y="4973638"/>
          <p14:tracePt t="57643" x="1643063" y="4918075"/>
          <p14:tracePt t="57650" x="1670050" y="4891088"/>
          <p14:tracePt t="57656" x="1679575" y="4881563"/>
          <p14:tracePt t="57666" x="1689100" y="4862513"/>
          <p14:tracePt t="57676" x="1698625" y="4835525"/>
          <p14:tracePt t="57690" x="1706563" y="4816475"/>
          <p14:tracePt t="57705" x="1706563" y="4806950"/>
          <p14:tracePt t="57722" x="1706563" y="4797425"/>
          <p14:tracePt t="57734" x="1706563" y="4779963"/>
          <p14:tracePt t="58191" x="1706563" y="4770438"/>
          <p14:tracePt t="58201" x="1716088" y="4760913"/>
          <p14:tracePt t="58206" x="1725613" y="4751388"/>
          <p14:tracePt t="58216" x="1725613" y="4732338"/>
          <p14:tracePt t="58230" x="1735138" y="4714875"/>
          <p14:tracePt t="58245" x="1744663" y="4705350"/>
          <p14:tracePt t="58253" x="1744663" y="4686300"/>
          <p14:tracePt t="58270" x="1744663" y="4667250"/>
          <p14:tracePt t="58281" x="1735138" y="4659313"/>
          <p14:tracePt t="58287" x="1735138" y="4649788"/>
          <p14:tracePt t="58296" x="1735138" y="4640263"/>
          <p14:tracePt t="58310" x="1716088" y="4611688"/>
          <p14:tracePt t="58316" x="1660525" y="4584700"/>
          <p14:tracePt t="58325" x="1624013" y="4575175"/>
          <p14:tracePt t="58332" x="1577975" y="4546600"/>
          <p14:tracePt t="58339" x="1503363" y="4538663"/>
          <p14:tracePt t="58347" x="1401763" y="4510088"/>
          <p14:tracePt t="58363" x="1327150" y="4481513"/>
          <p14:tracePt t="58375" x="1271588" y="4454525"/>
          <p14:tracePt t="58380" x="1216025" y="4445000"/>
          <p14:tracePt t="58390" x="1177925" y="4435475"/>
          <p14:tracePt t="58395" x="1131888" y="4408488"/>
          <p14:tracePt t="58404" x="1057275" y="4389438"/>
          <p14:tracePt t="58409" x="1001713" y="4379913"/>
          <p14:tracePt t="58419" x="909638" y="4360863"/>
          <p14:tracePt t="58427" x="854075" y="4352925"/>
          <p14:tracePt t="58433" x="788988" y="4352925"/>
          <p14:tracePt t="58442" x="733425" y="4333875"/>
          <p14:tracePt t="58448" x="704850" y="4333875"/>
          <p14:tracePt t="58456" x="630238" y="4343400"/>
          <p14:tracePt t="58470" x="593725" y="4352925"/>
          <p14:tracePt t="58472" x="566738" y="4360863"/>
          <p14:tracePt t="58484" x="557213" y="4360863"/>
          <p14:tracePt t="58489" x="538163" y="4370388"/>
          <p14:tracePt t="58498" x="528638" y="4379913"/>
          <p14:tracePt t="58504" x="519113" y="4379913"/>
          <p14:tracePt t="58513" x="501650" y="4425950"/>
          <p14:tracePt t="58522" x="482600" y="4454525"/>
          <p14:tracePt t="58529" x="473075" y="4500563"/>
          <p14:tracePt t="58535" x="463550" y="4538663"/>
          <p14:tracePt t="58542" x="463550" y="4575175"/>
          <p14:tracePt t="58549" x="463550" y="4584700"/>
          <p14:tracePt t="58551" x="463550" y="4602163"/>
          <p14:tracePt t="58564" x="463550" y="4640263"/>
          <p14:tracePt t="58578" x="463550" y="4659313"/>
          <p14:tracePt t="58584" x="463550" y="4686300"/>
          <p14:tracePt t="58593" x="463550" y="4695825"/>
          <p14:tracePt t="58599" x="463550" y="4705350"/>
          <p14:tracePt t="58607" x="463550" y="4714875"/>
          <p14:tracePt t="58615" x="473075" y="4732338"/>
          <p14:tracePt t="58622" x="473075" y="4741863"/>
          <p14:tracePt t="58631" x="482600" y="4751388"/>
          <p14:tracePt t="58646" x="482600" y="4770438"/>
          <p14:tracePt t="58658" x="482600" y="4779963"/>
          <p14:tracePt t="58662" x="492125" y="4797425"/>
          <p14:tracePt t="58677" x="492125" y="4826000"/>
          <p14:tracePt t="58694" x="501650" y="4826000"/>
          <p14:tracePt t="58702" x="501650" y="4835525"/>
          <p14:tracePt t="58740" x="501650" y="4843463"/>
          <p14:tracePt t="58752" x="509588" y="4843463"/>
          <p14:tracePt t="58757" x="519113" y="4843463"/>
          <p14:tracePt t="58767" x="538163" y="4852988"/>
          <p14:tracePt t="58781" x="547688" y="4862513"/>
          <p14:tracePt t="58787" x="557213" y="4862513"/>
          <p14:tracePt t="58796" x="584200" y="4862513"/>
          <p14:tracePt t="58804" x="593725" y="4862513"/>
          <p14:tracePt t="58810" x="612775" y="4862513"/>
          <p14:tracePt t="58818" x="630238" y="4862513"/>
          <p14:tracePt t="58825" x="639763" y="4862513"/>
          <p14:tracePt t="58835" x="695325" y="4862513"/>
          <p14:tracePt t="58847" x="704850" y="4872038"/>
          <p14:tracePt t="58851" x="723900" y="4872038"/>
          <p14:tracePt t="58861" x="750888" y="4872038"/>
          <p14:tracePt t="58867" x="769938" y="4872038"/>
          <p14:tracePt t="58876" x="788988" y="4872038"/>
          <p14:tracePt t="58881" x="815975" y="4881563"/>
          <p14:tracePt t="58890" x="835025" y="4881563"/>
          <p14:tracePt t="58898" x="854075" y="4881563"/>
          <p14:tracePt t="58905" x="863600" y="4881563"/>
          <p14:tracePt t="58914" x="909638" y="4900613"/>
          <p14:tracePt t="58929" x="955675" y="4900613"/>
          <p14:tracePt t="58941" x="974725" y="4900613"/>
          <p14:tracePt t="58946" x="992188" y="4900613"/>
          <p14:tracePt t="58955" x="1001713" y="4900613"/>
          <p14:tracePt t="58959" x="1011238" y="4900613"/>
          <p14:tracePt t="58970" x="1030288" y="4900613"/>
          <p14:tracePt t="58985" x="1039813" y="4900613"/>
          <p14:tracePt t="58992" x="1047750" y="4900613"/>
          <p14:tracePt t="59008" x="1066800" y="4900613"/>
          <p14:tracePt t="59065" x="1076325" y="4918075"/>
          <p14:tracePt t="59078" x="1076325" y="4927600"/>
          <p14:tracePt t="59147" x="1104900" y="4946650"/>
          <p14:tracePt t="59158" x="1112838" y="4956175"/>
          <p14:tracePt t="59164" x="1150938" y="4973638"/>
          <p14:tracePt t="59173" x="1168400" y="4973638"/>
          <p14:tracePt t="59179" x="1225550" y="5002213"/>
          <p14:tracePt t="59186" x="1271588" y="5002213"/>
          <p14:tracePt t="59197" x="1392238" y="5002213"/>
          <p14:tracePt t="59209" x="1438275" y="5021263"/>
          <p14:tracePt t="59210" x="1493838" y="5021263"/>
          <p14:tracePt t="59224" x="1558925" y="5021263"/>
          <p14:tracePt t="59228" x="1604963" y="5021263"/>
          <p14:tracePt t="59238" x="1624013" y="5021263"/>
          <p14:tracePt t="59243" x="1679575" y="5021263"/>
          <p14:tracePt t="59255" x="1725613" y="5029200"/>
          <p14:tracePt t="59260" x="1763713" y="5029200"/>
          <p14:tracePt t="59269" x="1800225" y="5029200"/>
          <p14:tracePt t="59273" x="1836738" y="5029200"/>
          <p14:tracePt t="59282" x="1855788" y="5029200"/>
          <p14:tracePt t="59292" x="1901825" y="5029200"/>
          <p14:tracePt t="59307" x="1939925" y="5021263"/>
          <p14:tracePt t="59318" x="1947863" y="5021263"/>
          <p14:tracePt t="59323" x="1957388" y="5021263"/>
          <p14:tracePt t="59347" x="1966913" y="5021263"/>
          <p14:tracePt t="59362" x="1976438" y="5021263"/>
          <p14:tracePt t="59391" x="1985963" y="5021263"/>
          <p14:tracePt t="59412" x="1995488" y="5021263"/>
          <p14:tracePt t="59442" x="2003425" y="5021263"/>
          <p14:tracePt t="59465" x="2012950" y="5021263"/>
          <p14:tracePt t="59526" x="2022475" y="5021263"/>
          <p14:tracePt t="59616" x="2032000" y="5021263"/>
          <p14:tracePt t="59918" x="2032000" y="5029200"/>
          <p14:tracePt t="59941" x="2041525" y="5029200"/>
          <p14:tracePt t="59956" x="2051050" y="5029200"/>
          <p14:tracePt t="59983" x="2068513" y="5029200"/>
          <p14:tracePt t="60022" x="2078038" y="5029200"/>
          <p14:tracePt t="60036" x="2087563" y="5029200"/>
          <p14:tracePt t="60051" x="2097088" y="5029200"/>
          <p14:tracePt t="60062" x="2116138" y="5029200"/>
          <p14:tracePt t="60073" x="2124075" y="5029200"/>
          <p14:tracePt t="60074" x="2133600" y="5029200"/>
          <p14:tracePt t="60087" x="2143125" y="5029200"/>
          <p14:tracePt t="60092" x="2152650" y="5029200"/>
          <p14:tracePt t="60101" x="2181225" y="5029200"/>
          <p14:tracePt t="60106" x="2189163" y="5029200"/>
          <p14:tracePt t="60116" x="2198688" y="5029200"/>
          <p14:tracePt t="60123" x="2217738" y="5029200"/>
          <p14:tracePt t="60131" x="2227263" y="5029200"/>
          <p14:tracePt t="60138" x="2254250" y="5029200"/>
          <p14:tracePt t="60145" x="2292350" y="5029200"/>
          <p14:tracePt t="60152" x="2319338" y="5011738"/>
          <p14:tracePt t="60153" x="2357438" y="5011738"/>
          <p14:tracePt t="60167" x="2384425" y="5011738"/>
          <p14:tracePt t="60172" x="2420938" y="5002213"/>
          <p14:tracePt t="60181" x="2459038" y="5002213"/>
          <p14:tracePt t="60186" x="2495550" y="4992688"/>
          <p14:tracePt t="60195" x="2551113" y="4992688"/>
          <p14:tracePt t="60202" x="2579688" y="4992688"/>
          <p14:tracePt t="60210" x="2654300" y="4992688"/>
          <p14:tracePt t="60217" x="2700338" y="4973638"/>
          <p14:tracePt t="60223" x="2755900" y="4964113"/>
          <p14:tracePt t="60232" x="2830513" y="4946650"/>
          <p14:tracePt t="60240" x="2876550" y="4937125"/>
          <p14:tracePt t="60248" x="3062288" y="4908550"/>
          <p14:tracePt t="60261" x="3154363" y="4891088"/>
          <p14:tracePt t="60266" x="3228975" y="4872038"/>
          <p14:tracePt t="60275" x="3303588" y="4843463"/>
          <p14:tracePt t="60279" x="3405188" y="4816475"/>
          <p14:tracePt t="60290" x="3460750" y="4787900"/>
          <p14:tracePt t="60295" x="3535363" y="4751388"/>
          <p14:tracePt t="60305" x="3554413" y="4741863"/>
          <p14:tracePt t="60313" x="3581400" y="4722813"/>
          <p14:tracePt t="60319" x="3590925" y="4722813"/>
          <p14:tracePt t="60328" x="3600450" y="4714875"/>
          <p14:tracePt t="60333" x="3609975" y="4705350"/>
          <p14:tracePt t="60340" x="3617913" y="4705350"/>
          <p14:tracePt t="60341" x="3617913" y="4695825"/>
          <p14:tracePt t="60356" x="3617913" y="4686300"/>
          <p14:tracePt t="60359" x="3627438" y="4676775"/>
          <p14:tracePt t="60369" x="3636963" y="4659313"/>
          <p14:tracePt t="60384" x="3636963" y="4649788"/>
          <p14:tracePt t="60391" x="3636963" y="4630738"/>
          <p14:tracePt t="60399" x="3646488" y="4621213"/>
          <p14:tracePt t="60406" x="3646488" y="4602163"/>
          <p14:tracePt t="60414" x="3646488" y="4594225"/>
          <p14:tracePt t="60422" x="3646488" y="4565650"/>
          <p14:tracePt t="60427" x="3636963" y="4556125"/>
          <p14:tracePt t="60437" x="3600450" y="4519613"/>
          <p14:tracePt t="60450" x="3544888" y="4464050"/>
          <p14:tracePt t="60451" x="3470275" y="4435475"/>
          <p14:tracePt t="60464" x="3395663" y="4389438"/>
          <p14:tracePt t="60469" x="3340100" y="4360863"/>
          <p14:tracePt t="60478" x="3265488" y="4324350"/>
          <p14:tracePt t="60484" x="3192463" y="4314825"/>
          <p14:tracePt t="60493" x="3136900" y="4287838"/>
          <p14:tracePt t="60499" x="3079750" y="4259263"/>
          <p14:tracePt t="60508" x="3006725" y="4241800"/>
          <p14:tracePt t="60516" x="2932113" y="4232275"/>
          <p14:tracePt t="60523" x="2857500" y="4213225"/>
          <p14:tracePt t="60533" x="2654300" y="4184650"/>
          <p14:tracePt t="60548" x="2468563" y="4167188"/>
          <p14:tracePt t="60557" x="2374900" y="4167188"/>
          <p14:tracePt t="60562" x="2309813" y="4176713"/>
          <p14:tracePt t="60573" x="2236788" y="4184650"/>
          <p14:tracePt t="60578" x="2143125" y="4203700"/>
          <p14:tracePt t="60587" x="2087563" y="4213225"/>
          <p14:tracePt t="60596" x="2012950" y="4249738"/>
          <p14:tracePt t="60601" x="1939925" y="4278313"/>
          <p14:tracePt t="60609" x="1865313" y="4305300"/>
          <p14:tracePt t="60616" x="1809750" y="4333875"/>
          <p14:tracePt t="60625" x="1771650" y="4360863"/>
          <p14:tracePt t="60628" x="1735138" y="4379913"/>
          <p14:tracePt t="60637" x="1706563" y="4425950"/>
          <p14:tracePt t="60640" x="1651000" y="4464050"/>
          <p14:tracePt t="60653" x="1595438" y="4519613"/>
          <p14:tracePt t="60656" x="1568450" y="4575175"/>
          <p14:tracePt t="60667" x="1522413" y="4640263"/>
          <p14:tracePt t="60673" x="1493838" y="4676775"/>
          <p14:tracePt t="60681" x="1457325" y="4714875"/>
          <p14:tracePt t="60690" x="1428750" y="4770438"/>
          <p14:tracePt t="60696" x="1363663" y="4843463"/>
          <p14:tracePt t="60704" x="1336675" y="4900613"/>
          <p14:tracePt t="60711" x="1271588" y="4983163"/>
          <p14:tracePt t="60721" x="1187450" y="5197475"/>
          <p14:tracePt t="60732" x="1177925" y="5233988"/>
          <p14:tracePt t="60736" x="1131888" y="5308600"/>
          <p14:tracePt t="60748" x="1112838" y="5345113"/>
          <p14:tracePt t="60750" x="1085850" y="5383213"/>
          <p14:tracePt t="60761" x="1076325" y="5419725"/>
          <p14:tracePt t="60765" x="1066800" y="5429250"/>
          <p14:tracePt t="60776" x="1047750" y="5446713"/>
          <p14:tracePt t="60782" x="1039813" y="5456238"/>
          <p14:tracePt t="60790" x="1030288" y="5465763"/>
          <p14:tracePt t="60798" x="1020763" y="5465763"/>
          <p14:tracePt t="60805" x="1020763" y="5475288"/>
          <p14:tracePt t="60815" x="1001713" y="5494338"/>
          <p14:tracePt t="60826" x="992188" y="5511800"/>
          <p14:tracePt t="60846" x="984250" y="5511800"/>
          <p14:tracePt t="60855" x="974725" y="5521325"/>
          <p14:tracePt t="60878" x="974725" y="5530850"/>
          <p14:tracePt t="60884" x="955675" y="5530850"/>
          <p14:tracePt t="60891" x="955675" y="5540375"/>
          <p14:tracePt t="60898" x="946150" y="5540375"/>
          <p14:tracePt t="60908" x="927100" y="5540375"/>
          <p14:tracePt t="60922" x="919163" y="5540375"/>
          <p14:tracePt t="60936" x="909638" y="5540375"/>
          <p14:tracePt t="60949" x="900113" y="5540375"/>
          <p14:tracePt t="60965" x="881063" y="5540375"/>
          <p14:tracePt t="60978" x="871538" y="5540375"/>
          <p14:tracePt t="60994" x="863600" y="5530850"/>
          <p14:tracePt t="61003" x="835025" y="5521325"/>
          <p14:tracePt t="61015" x="835025" y="5503863"/>
          <p14:tracePt t="61030" x="825500" y="5494338"/>
          <p14:tracePt t="61034" x="815975" y="5494338"/>
          <p14:tracePt t="61044" x="815975" y="5484813"/>
          <p14:tracePt t="61048" x="806450" y="5475288"/>
          <p14:tracePt t="61058" x="798513" y="5475288"/>
          <p14:tracePt t="61066" x="788988" y="5465763"/>
          <p14:tracePt t="61074" x="788988" y="5456238"/>
          <p14:tracePt t="61081" x="769938" y="5446713"/>
          <p14:tracePt t="61088" x="769938" y="5438775"/>
          <p14:tracePt t="61096" x="760413" y="5429250"/>
          <p14:tracePt t="61113" x="750888" y="5410200"/>
          <p14:tracePt t="61128" x="750888" y="5400675"/>
          <p14:tracePt t="61153" x="750888" y="5391150"/>
          <p14:tracePt t="61516" x="750888" y="5400675"/>
          <p14:tracePt t="61521" x="733425" y="5400675"/>
          <p14:tracePt t="61769" x="742950" y="5400675"/>
          <p14:tracePt t="61798" x="750888" y="5400675"/>
          <p14:tracePt t="61812" x="760413" y="5400675"/>
          <p14:tracePt t="61821" x="760413" y="5410200"/>
          <p14:tracePt t="61842" x="769938" y="5410200"/>
          <p14:tracePt t="61866" x="779463" y="5410200"/>
          <p14:tracePt t="61878" x="788988" y="5410200"/>
          <p14:tracePt t="61896" x="798513" y="5410200"/>
          <p14:tracePt t="61914" x="806450" y="5419725"/>
          <p14:tracePt t="61944" x="815975" y="5419725"/>
          <p14:tracePt t="61960" x="825500" y="5419725"/>
          <p14:tracePt t="61986" x="835025" y="5419725"/>
          <p14:tracePt t="61992" x="844550" y="5419725"/>
          <p14:tracePt t="62016" x="854075" y="5419725"/>
          <p14:tracePt t="62030" x="863600" y="5419725"/>
          <p14:tracePt t="62057" x="871538" y="5419725"/>
          <p14:tracePt t="62067" x="881063" y="5419725"/>
          <p14:tracePt t="62081" x="890588" y="5429250"/>
          <p14:tracePt t="62095" x="900113" y="5429250"/>
          <p14:tracePt t="62110" x="909638" y="5429250"/>
          <p14:tracePt t="62125" x="919163" y="5429250"/>
          <p14:tracePt t="62134" x="927100" y="5429250"/>
          <p14:tracePt t="62148" x="936625" y="5429250"/>
          <p14:tracePt t="62175" x="955675" y="5438775"/>
          <p14:tracePt t="62197" x="965200" y="5438775"/>
          <p14:tracePt t="62204" x="984250" y="5438775"/>
          <p14:tracePt t="62228" x="992188" y="5438775"/>
          <p14:tracePt t="62245" x="1001713" y="5438775"/>
          <p14:tracePt t="62255" x="1011238" y="5438775"/>
          <p14:tracePt t="62275" x="1020763" y="5438775"/>
          <p14:tracePt t="62284" x="1030288" y="5438775"/>
          <p14:tracePt t="62299" x="1039813" y="5438775"/>
          <p14:tracePt t="62313" x="1047750" y="5438775"/>
          <p14:tracePt t="62341" x="1066800" y="5438775"/>
          <p14:tracePt t="62371" x="1076325" y="5438775"/>
          <p14:tracePt t="62386" x="1085850" y="5438775"/>
          <p14:tracePt t="62407" x="1095375" y="5438775"/>
          <p14:tracePt t="62434" x="1104900" y="5438775"/>
          <p14:tracePt t="62473" x="1112838" y="5438775"/>
          <p14:tracePt t="62496" x="1122363" y="5438775"/>
          <p14:tracePt t="62514" x="1131888" y="5438775"/>
          <p14:tracePt t="62646" x="1141413" y="5438775"/>
          <p14:tracePt t="62682" x="1150938" y="5438775"/>
          <p14:tracePt t="62885" x="1160463" y="5438775"/>
          <p14:tracePt t="62900" x="1168400" y="5438775"/>
          <p14:tracePt t="63049" x="1177925" y="5438775"/>
          <p14:tracePt t="63075" x="1187450" y="5438775"/>
          <p14:tracePt t="63095" x="1187450" y="5446713"/>
          <p14:tracePt t="63103" x="1196975" y="5446713"/>
          <p14:tracePt t="63118" x="1206500" y="5446713"/>
          <p14:tracePt t="63143" x="1225550" y="5446713"/>
          <p14:tracePt t="63157" x="1233488" y="5446713"/>
          <p14:tracePt t="63168" x="1243013" y="5446713"/>
          <p14:tracePt t="63184" x="1252538" y="5446713"/>
          <p14:tracePt t="63189" x="1262063" y="5446713"/>
          <p14:tracePt t="63206" x="1289050" y="5446713"/>
          <p14:tracePt t="63221" x="1298575" y="5446713"/>
          <p14:tracePt t="63227" x="1308100" y="5446713"/>
          <p14:tracePt t="63237" x="1317625" y="5446713"/>
          <p14:tracePt t="63249" x="1327150" y="5446713"/>
          <p14:tracePt t="63253" x="1336675" y="5446713"/>
          <p14:tracePt t="63263" x="1354138" y="5446713"/>
          <p14:tracePt t="63278" x="1373188" y="5446713"/>
          <p14:tracePt t="63292" x="1382713" y="5446713"/>
          <p14:tracePt t="63300" x="1392238" y="5446713"/>
          <p14:tracePt t="63315" x="1409700" y="5446713"/>
          <p14:tracePt t="63331" x="1419225" y="5446713"/>
          <p14:tracePt t="63343" x="1428750" y="5446713"/>
          <p14:tracePt t="63372" x="1438275" y="5446713"/>
          <p14:tracePt t="63378" x="1447800" y="5446713"/>
          <p14:tracePt t="63394" x="1457325" y="5446713"/>
          <p14:tracePt t="63425" x="1465263" y="5438775"/>
          <p14:tracePt t="63437" x="1484313" y="5438775"/>
          <p14:tracePt t="63454" x="1493838" y="5438775"/>
          <p14:tracePt t="63471" x="1503363" y="5438775"/>
          <p14:tracePt t="63496" x="1512888" y="5438775"/>
          <p14:tracePt t="63502" x="1522413" y="5438775"/>
          <p14:tracePt t="63518" x="1522413" y="5429250"/>
          <p14:tracePt t="63534" x="1539875" y="5429250"/>
          <p14:tracePt t="63550" x="1558925" y="5429250"/>
          <p14:tracePt t="63560" x="1558925" y="5419725"/>
          <p14:tracePt t="63576" x="1568450" y="5419725"/>
          <p14:tracePt t="63582" x="1577975" y="5419725"/>
          <p14:tracePt t="63590" x="1585913" y="5419725"/>
          <p14:tracePt t="63604" x="1595438" y="5419725"/>
          <p14:tracePt t="63619" x="1614488" y="5410200"/>
          <p14:tracePt t="63629" x="1624013" y="5410200"/>
          <p14:tracePt t="63640" x="1633538" y="5400675"/>
          <p14:tracePt t="63655" x="1651000" y="5400675"/>
          <p14:tracePt t="63669" x="1660525" y="5400675"/>
          <p14:tracePt t="63675" x="1670050" y="5400675"/>
          <p14:tracePt t="63699" x="1679575" y="5400675"/>
          <p14:tracePt t="63706" x="1689100" y="5391150"/>
          <p14:tracePt t="63722" x="1698625" y="5391150"/>
          <p14:tracePt t="63737" x="1706563" y="5391150"/>
          <p14:tracePt t="63750" x="1706563" y="5383213"/>
          <p14:tracePt t="63753" x="1716088" y="5383213"/>
          <p14:tracePt t="63768" x="1725613" y="5383213"/>
          <p14:tracePt t="63785" x="1735138" y="5383213"/>
          <p14:tracePt t="63807" x="1744663" y="5383213"/>
          <p14:tracePt t="63848" x="1754188" y="5383213"/>
          <p14:tracePt t="63879" x="1763713" y="5383213"/>
          <p14:tracePt t="63901" x="1771650" y="5383213"/>
          <p14:tracePt t="63924" x="1781175" y="5383213"/>
          <p14:tracePt t="63953" x="1790700" y="5383213"/>
          <p14:tracePt t="63973" x="1800225" y="5383213"/>
          <p14:tracePt t="63996" x="1809750" y="5383213"/>
          <p14:tracePt t="64021" x="1819275" y="5383213"/>
          <p14:tracePt t="64035" x="1827213" y="5383213"/>
          <p14:tracePt t="64076" x="1836738" y="5383213"/>
          <p14:tracePt t="64090" x="1846263" y="5383213"/>
          <p14:tracePt t="64114" x="1855788" y="5383213"/>
          <p14:tracePt t="64141" x="1865313" y="5383213"/>
          <p14:tracePt t="64163" x="1882775" y="5383213"/>
          <p14:tracePt t="64184" x="1911350" y="5383213"/>
          <p14:tracePt t="64192" x="1920875" y="5383213"/>
          <p14:tracePt t="64209" x="1939925" y="5383213"/>
          <p14:tracePt t="64220" x="1947863" y="5383213"/>
          <p14:tracePt t="64224" x="1957388" y="5383213"/>
          <p14:tracePt t="64236" x="1966913" y="5383213"/>
          <p14:tracePt t="64241" x="1985963" y="5383213"/>
          <p14:tracePt t="64250" x="1995488" y="5391150"/>
          <p14:tracePt t="64256" x="2012950" y="5391150"/>
          <p14:tracePt t="64272" x="2032000" y="5391150"/>
          <p14:tracePt t="64288" x="2060575" y="5391150"/>
          <p14:tracePt t="64292" x="2068513" y="5391150"/>
          <p14:tracePt t="64301" x="2097088" y="5391150"/>
          <p14:tracePt t="64315" x="2106613" y="5383213"/>
          <p14:tracePt t="64318" x="2116138" y="5383213"/>
          <p14:tracePt t="64329" x="2133600" y="5383213"/>
          <p14:tracePt t="64334" x="2143125" y="5383213"/>
          <p14:tracePt t="64344" x="2152650" y="5383213"/>
          <p14:tracePt t="64350" x="2162175" y="5383213"/>
          <p14:tracePt t="64359" x="2171700" y="5373688"/>
          <p14:tracePt t="64365" x="2181225" y="5373688"/>
          <p14:tracePt t="64372" x="2189163" y="5373688"/>
          <p14:tracePt t="64381" x="2198688" y="5373688"/>
          <p14:tracePt t="64396" x="2208213" y="5373688"/>
          <p14:tracePt t="64408" x="2217738" y="5373688"/>
          <p14:tracePt t="64413" x="2236788" y="5373688"/>
          <p14:tracePt t="64429" x="2244725" y="5373688"/>
          <p14:tracePt t="64442" x="2263775" y="5373688"/>
          <p14:tracePt t="64476" x="2273300" y="5373688"/>
          <p14:tracePt t="64481" x="2282825" y="5373688"/>
          <p14:tracePt t="64490" x="2292350" y="5373688"/>
          <p14:tracePt t="64523" x="2300288" y="5373688"/>
          <p14:tracePt t="64663" x="2300288" y="5383213"/>
          <p14:tracePt t="64669" x="2300288" y="5391150"/>
          <p14:tracePt t="64677" x="2309813" y="5419725"/>
          <p14:tracePt t="65207" x="2347913" y="5419725"/>
          <p14:tracePt t="65213" x="2393950" y="5400675"/>
          <p14:tracePt t="65221" x="2449513" y="5391150"/>
          <p14:tracePt t="65229" x="2505075" y="5373688"/>
          <p14:tracePt t="65236" x="2533650" y="5364163"/>
          <p14:tracePt t="65243" x="2570163" y="5354638"/>
          <p14:tracePt t="65252" x="2606675" y="5354638"/>
          <p14:tracePt t="65260" x="2681288" y="5326063"/>
          <p14:tracePt t="65272" x="2709863" y="5326063"/>
          <p14:tracePt t="65276" x="2736850" y="5318125"/>
          <p14:tracePt t="65287" x="2774950" y="5299075"/>
          <p14:tracePt t="65291" x="2782888" y="5299075"/>
          <p14:tracePt t="65302" x="2792413" y="5289550"/>
          <p14:tracePt t="65305" x="2801938" y="5289550"/>
          <p14:tracePt t="65316" x="2820988" y="5280025"/>
          <p14:tracePt t="65323" x="2838450" y="5270500"/>
          <p14:tracePt t="65338" x="2838450" y="5262563"/>
          <p14:tracePt t="65345" x="2857500" y="5262563"/>
          <p14:tracePt t="65355" x="2876550" y="5233988"/>
          <p14:tracePt t="65366" x="2876550" y="5224463"/>
          <p14:tracePt t="65368" x="2913063" y="5197475"/>
          <p14:tracePt t="65381" x="2913063" y="5187950"/>
          <p14:tracePt t="65384" x="2922588" y="5178425"/>
          <p14:tracePt t="65395" x="2932113" y="5168900"/>
          <p14:tracePt t="65401" x="2932113" y="5159375"/>
          <p14:tracePt t="65410" x="2932113" y="5149850"/>
          <p14:tracePt t="65418" x="2941638" y="5141913"/>
          <p14:tracePt t="65424" x="2951163" y="5132388"/>
          <p14:tracePt t="65433" x="2951163" y="5122863"/>
          <p14:tracePt t="65439" x="2951163" y="5113338"/>
          <p14:tracePt t="65448" x="2951163" y="5103813"/>
          <p14:tracePt t="65461" x="2951163" y="5094288"/>
          <p14:tracePt t="65465" x="2951163" y="5084763"/>
          <p14:tracePt t="65480" x="2951163" y="5076825"/>
          <p14:tracePt t="65489" x="2951163" y="5067300"/>
          <p14:tracePt t="65504" x="2951163" y="5057775"/>
          <p14:tracePt t="65519" x="2951163" y="5048250"/>
          <p14:tracePt t="65533" x="2941638" y="5048250"/>
          <p14:tracePt t="65543" x="2941638" y="5038725"/>
          <p14:tracePt t="65548" x="2941638" y="5029200"/>
          <p14:tracePt t="65573" x="2932113" y="5021263"/>
          <p14:tracePt t="65648" x="2922588" y="5011738"/>
          <p14:tracePt t="65667" x="2913063" y="5011738"/>
          <p14:tracePt t="65684" x="2895600" y="5011738"/>
          <p14:tracePt t="65692" x="2895600" y="5002213"/>
          <p14:tracePt t="65708" x="2867025" y="4992688"/>
          <p14:tracePt t="65722" x="2857500" y="4992688"/>
          <p14:tracePt t="65730" x="2847975" y="4992688"/>
          <p14:tracePt t="65762" x="2838450" y="4992688"/>
          <p14:tracePt t="65802" x="2830513" y="4992688"/>
          <p14:tracePt t="65816" x="2820988" y="4992688"/>
          <p14:tracePt t="65831" x="2811463" y="4992688"/>
          <p14:tracePt t="65842" x="2801938" y="4992688"/>
          <p14:tracePt t="65853" x="2792413" y="4992688"/>
          <p14:tracePt t="65856" x="2782888" y="4992688"/>
          <p14:tracePt t="65871" x="2774950" y="4992688"/>
          <p14:tracePt t="65888" x="2765425" y="4992688"/>
          <p14:tracePt t="65896" x="2755900" y="4992688"/>
          <p14:tracePt t="65910" x="2746375" y="4992688"/>
          <p14:tracePt t="65918" x="2736850" y="4992688"/>
          <p14:tracePt t="65935" x="2719388" y="4992688"/>
          <p14:tracePt t="65951" x="2700338" y="4992688"/>
          <p14:tracePt t="65961" x="2690813" y="4992688"/>
          <p14:tracePt t="65975" x="2681288" y="4992688"/>
          <p14:tracePt t="65981" x="2671763" y="4992688"/>
          <p14:tracePt t="65991" x="2662238" y="4992688"/>
          <p14:tracePt t="65997" x="2654300" y="4992688"/>
          <p14:tracePt t="66014" x="2625725" y="4992688"/>
          <p14:tracePt t="66029" x="2606675" y="5002213"/>
          <p14:tracePt t="66040" x="2589213" y="5002213"/>
          <p14:tracePt t="66060" x="2560638" y="5002213"/>
          <p14:tracePt t="66091" x="2551113" y="5002213"/>
          <p14:tracePt t="66099" x="2541588" y="5002213"/>
          <p14:tracePt t="66114" x="2533650" y="5011738"/>
          <p14:tracePt t="66155" x="2533650" y="5021263"/>
          <p14:tracePt t="66169" x="2524125" y="5021263"/>
          <p14:tracePt t="66208" x="2514600" y="5021263"/>
          <p14:tracePt t="66217" x="2514600" y="5029200"/>
          <p14:tracePt t="66244" x="2514600" y="5038725"/>
          <p14:tracePt t="66265" x="2505075" y="5038725"/>
          <p14:tracePt t="66311" x="2495550" y="5057775"/>
          <p14:tracePt t="66452" x="2495550" y="5067300"/>
          <p14:tracePt t="66501" x="2495550" y="5076825"/>
          <p14:tracePt t="66548" x="2495550" y="5084763"/>
          <p14:tracePt t="66908" x="2495550" y="5094288"/>
          <p14:tracePt t="67071" x="2495550" y="5103813"/>
          <p14:tracePt t="67080" x="2495550" y="5113338"/>
          <p14:tracePt t="67109" x="2495550" y="5122863"/>
          <p14:tracePt t="67268" x="2495550" y="5132388"/>
          <p14:tracePt t="67958" x="2495550" y="5122863"/>
          <p14:tracePt t="68163" x="2495550" y="5113338"/>
          <p14:tracePt t="68271" x="2495550" y="5103813"/>
          <p14:tracePt t="70371" x="2486025" y="5094288"/>
          <p14:tracePt t="70385" x="2478088" y="5094288"/>
          <p14:tracePt t="70408" x="2468563" y="5094288"/>
          <p14:tracePt t="70414" x="2459038" y="5094288"/>
          <p14:tracePt t="70421" x="2459038" y="5084763"/>
          <p14:tracePt t="70440" x="2449513" y="5084763"/>
          <p14:tracePt t="70455" x="2439988" y="5084763"/>
          <p14:tracePt t="70486" x="2430463" y="5084763"/>
          <p14:tracePt t="70508" x="2420938" y="5084763"/>
          <p14:tracePt t="70626" x="2420938" y="5076825"/>
          <p14:tracePt t="70644" x="2413000" y="5067300"/>
          <p14:tracePt t="70658" x="2403475" y="5057775"/>
          <p14:tracePt t="70675" x="2403475" y="5048250"/>
          <p14:tracePt t="70692" x="2403475" y="5029200"/>
          <p14:tracePt t="70722" x="2393950" y="5011738"/>
          <p14:tracePt t="70748" x="2393950" y="5002213"/>
          <p14:tracePt t="70762" x="2393950" y="4992688"/>
          <p14:tracePt t="70776" x="2393950" y="4983163"/>
          <p14:tracePt t="70800" x="2393950" y="4973638"/>
          <p14:tracePt t="70815" x="2393950" y="4964113"/>
          <p14:tracePt t="70842" x="2393950" y="4956175"/>
          <p14:tracePt t="70857" x="2393950" y="4946650"/>
          <p14:tracePt t="70870" x="2393950" y="4937125"/>
          <p14:tracePt t="70879" x="2393950" y="4927600"/>
          <p14:tracePt t="70886" x="2403475" y="4927600"/>
          <p14:tracePt t="70900" x="2413000" y="4918075"/>
          <p14:tracePt t="70914" x="2413000" y="4908550"/>
          <p14:tracePt t="70925" x="2413000" y="4900613"/>
          <p14:tracePt t="70936" x="2430463" y="4891088"/>
          <p14:tracePt t="70941" x="2430463" y="4862513"/>
          <p14:tracePt t="70951" x="2439988" y="4862513"/>
          <p14:tracePt t="70955" x="2449513" y="4843463"/>
          <p14:tracePt t="70967" x="2459038" y="4835525"/>
          <p14:tracePt t="70972" x="2486025" y="4816475"/>
          <p14:tracePt t="70980" x="2486025" y="4806950"/>
          <p14:tracePt t="70987" x="2505075" y="4779963"/>
          <p14:tracePt t="71003" x="2541588" y="4751388"/>
          <p14:tracePt t="71016" x="2551113" y="4741863"/>
          <p14:tracePt t="71018" x="2570163" y="4714875"/>
          <p14:tracePt t="71031" x="2589213" y="4705350"/>
          <p14:tracePt t="71033" x="2616200" y="4695825"/>
          <p14:tracePt t="71045" x="2635250" y="4667250"/>
          <p14:tracePt t="71051" x="2662238" y="4659313"/>
          <p14:tracePt t="71060" x="2681288" y="4649788"/>
          <p14:tracePt t="71067" x="2719388" y="4621213"/>
          <p14:tracePt t="71074" x="2746375" y="4621213"/>
          <p14:tracePt t="71080" x="2782888" y="4611688"/>
          <p14:tracePt t="71089" x="2820988" y="4584700"/>
          <p14:tracePt t="71098" x="2830513" y="4584700"/>
          <p14:tracePt t="71103" x="2857500" y="4575175"/>
          <p14:tracePt t="71114" x="2903538" y="4565650"/>
          <p14:tracePt t="71126" x="2922588" y="4565650"/>
          <p14:tracePt t="71129" x="2951163" y="4565650"/>
          <p14:tracePt t="71140" x="2959100" y="4565650"/>
          <p14:tracePt t="71145" x="2978150" y="4565650"/>
          <p14:tracePt t="71153" x="2987675" y="4565650"/>
          <p14:tracePt t="71159" x="3006725" y="4565650"/>
          <p14:tracePt t="71168" x="3016250" y="4565650"/>
          <p14:tracePt t="71183" x="3033713" y="4565650"/>
          <p14:tracePt t="71191" x="3033713" y="4575175"/>
          <p14:tracePt t="71198" x="3052763" y="4575175"/>
          <p14:tracePt t="71222" x="3062288" y="4584700"/>
          <p14:tracePt t="71234" x="3071813" y="4584700"/>
          <p14:tracePt t="71249" x="3071813" y="4594225"/>
          <p14:tracePt t="71277" x="3071813" y="4602163"/>
          <p14:tracePt t="71285" x="3079750" y="4602163"/>
          <p14:tracePt t="71302" x="3089275" y="4602163"/>
          <p14:tracePt t="71334" x="3089275" y="4611688"/>
          <p14:tracePt t="71343" x="3098800" y="4611688"/>
          <p14:tracePt t="71357" x="3098800" y="4621213"/>
          <p14:tracePt t="71398" x="3117850" y="4630738"/>
          <p14:tracePt t="71412" x="3117850" y="4640263"/>
          <p14:tracePt t="71452" x="3127375" y="4640263"/>
          <p14:tracePt t="71597" x="3127375" y="4649788"/>
          <p14:tracePt t="71709" x="3127375" y="4659313"/>
          <p14:tracePt t="71734" x="3127375" y="4676775"/>
          <p14:tracePt t="71740" x="3127375" y="4686300"/>
          <p14:tracePt t="71749" x="3136900" y="4695825"/>
          <p14:tracePt t="78426" x="3127375" y="4676775"/>
          <p14:tracePt t="78439" x="3127375" y="4667250"/>
          <p14:tracePt t="78443" x="3117850" y="4649788"/>
          <p14:tracePt t="78452" x="3117850" y="4621213"/>
          <p14:tracePt t="78459" x="3108325" y="4575175"/>
          <p14:tracePt t="78467" x="3098800" y="4546600"/>
          <p14:tracePt t="78474" x="3098800" y="4519613"/>
          <p14:tracePt t="78483" x="3089275" y="4510088"/>
          <p14:tracePt t="78490" x="3079750" y="4481513"/>
          <p14:tracePt t="78497" x="3079750" y="4445000"/>
          <p14:tracePt t="78506" x="3052763" y="4379913"/>
          <p14:tracePt t="78518" x="3024188" y="4333875"/>
          <p14:tracePt t="78520" x="3016250" y="4249738"/>
          <p14:tracePt t="78532" x="2997200" y="4232275"/>
          <p14:tracePt t="78537" x="2987675" y="4176713"/>
          <p14:tracePt t="78548" x="2978150" y="4138613"/>
          <p14:tracePt t="78554" x="2978150" y="4092575"/>
          <p14:tracePt t="78562" x="2959100" y="4064000"/>
          <p14:tracePt t="78567" x="2951163" y="4017963"/>
          <p14:tracePt t="78576" x="2941638" y="4008438"/>
          <p14:tracePt t="78582" x="2932113" y="3971925"/>
          <p14:tracePt t="78590" x="2913063" y="3925888"/>
          <p14:tracePt t="78599" x="2830513" y="3776663"/>
          <p14:tracePt t="79142" x="2830513" y="3759200"/>
          <p14:tracePt t="79163" x="2830513" y="3749675"/>
          <p14:tracePt t="79290" x="2801938" y="3795713"/>
          <p14:tracePt t="79301" x="2782888" y="3814763"/>
          <p14:tracePt t="79303" x="2774950" y="3814763"/>
          <p14:tracePt t="79316" x="2765425" y="3832225"/>
          <p14:tracePt t="79321" x="2736850" y="3860800"/>
          <p14:tracePt t="79331" x="2690813" y="3887788"/>
          <p14:tracePt t="79336" x="2654300" y="3906838"/>
          <p14:tracePt t="79344" x="2625725" y="3935413"/>
          <p14:tracePt t="79353" x="2570163" y="3962400"/>
          <p14:tracePt t="79360" x="2514600" y="3990975"/>
          <p14:tracePt t="79367" x="2459038" y="4017963"/>
          <p14:tracePt t="79375" x="2384425" y="4046538"/>
          <p14:tracePt t="79384" x="2217738" y="4111625"/>
          <p14:tracePt t="79396" x="2097088" y="4138613"/>
          <p14:tracePt t="79400" x="1985963" y="4176713"/>
          <p14:tracePt t="79410" x="1882775" y="4203700"/>
          <p14:tracePt t="79416" x="1771650" y="4241800"/>
          <p14:tracePt t="79425" x="1651000" y="4259263"/>
          <p14:tracePt t="79430" x="1539875" y="4268788"/>
          <p14:tracePt t="79439" x="1447800" y="4287838"/>
          <p14:tracePt t="79447" x="1327150" y="4305300"/>
          <p14:tracePt t="79454" x="1233488" y="4324350"/>
          <p14:tracePt t="79462" x="1160463" y="4333875"/>
          <p14:tracePt t="79469" x="1085850" y="4360863"/>
          <p14:tracePt t="79478" x="984250" y="4408488"/>
          <p14:tracePt t="79493" x="919163" y="4445000"/>
          <p14:tracePt t="79504" x="909638" y="4454525"/>
          <p14:tracePt t="79508" x="900113" y="4464050"/>
          <p14:tracePt t="79519" x="890588" y="4464050"/>
          <p14:tracePt t="79524" x="881063" y="4473575"/>
          <p14:tracePt t="79643" x="992188" y="4510088"/>
          <p14:tracePt t="79649" x="1066800" y="4529138"/>
          <p14:tracePt t="79657" x="1177925" y="4529138"/>
          <p14:tracePt t="79666" x="1344613" y="4510088"/>
          <p14:tracePt t="79682" x="1539875" y="4445000"/>
          <p14:tracePt t="79693" x="1595438" y="4418013"/>
          <p14:tracePt t="79699" x="1651000" y="4389438"/>
          <p14:tracePt t="79708" x="1689100" y="4360863"/>
          <p14:tracePt t="79714" x="1725613" y="4352925"/>
          <p14:tracePt t="79722" x="1744663" y="4324350"/>
          <p14:tracePt t="79729" x="1754188" y="4314825"/>
          <p14:tracePt t="79737" x="1763713" y="4305300"/>
          <p14:tracePt t="79745" x="1790700" y="4287838"/>
          <p14:tracePt t="79751" x="1800225" y="4259263"/>
          <p14:tracePt t="79760" x="1800225" y="4232275"/>
          <p14:tracePt t="79776" x="1800225" y="4176713"/>
          <p14:tracePt t="79788" x="1744663" y="4121150"/>
          <p14:tracePt t="79790" x="1716088" y="4064000"/>
          <p14:tracePt t="79802" x="1614488" y="4000500"/>
          <p14:tracePt t="79808" x="1512888" y="3925888"/>
          <p14:tracePt t="79817" x="1419225" y="3897313"/>
          <p14:tracePt t="79824" x="1317625" y="3860800"/>
          <p14:tracePt t="79832" x="1225550" y="3851275"/>
          <p14:tracePt t="79839" x="1131888" y="3832225"/>
          <p14:tracePt t="79845" x="1085850" y="3822700"/>
          <p14:tracePt t="79857" x="900113" y="3805238"/>
          <p14:tracePt t="79871" x="630238" y="3814763"/>
          <p14:tracePt t="79882" x="509588" y="3832225"/>
          <p14:tracePt t="79886" x="398463" y="3860800"/>
          <p14:tracePt t="79896" x="296863" y="3897313"/>
          <p14:tracePt t="79904" x="222250" y="3925888"/>
          <p14:tracePt t="79910" x="185738" y="3952875"/>
          <p14:tracePt t="79917" x="157163" y="3971925"/>
          <p14:tracePt t="79927" x="139700" y="3981450"/>
          <p14:tracePt t="79933" x="111125" y="4017963"/>
          <p14:tracePt t="79941" x="92075" y="4046538"/>
          <p14:tracePt t="79950" x="74613" y="4121150"/>
          <p14:tracePt t="79965" x="74613" y="4167188"/>
          <p14:tracePt t="79976" x="84138" y="4203700"/>
          <p14:tracePt t="79979" x="84138" y="4232275"/>
          <p14:tracePt t="79990" x="84138" y="4259263"/>
          <p14:tracePt t="79995" x="92075" y="4314825"/>
          <p14:tracePt t="80005" x="111125" y="4360863"/>
          <p14:tracePt t="80019" x="139700" y="4529138"/>
          <p14:tracePt t="80027" x="157163" y="4594225"/>
          <p14:tracePt t="80033" x="176213" y="4667250"/>
          <p14:tracePt t="80044" x="222250" y="4751388"/>
          <p14:tracePt t="80055" x="231775" y="4770438"/>
          <p14:tracePt t="80057" x="260350" y="4797425"/>
          <p14:tracePt t="80070" x="315913" y="4835525"/>
          <p14:tracePt t="80073" x="407988" y="4881563"/>
          <p14:tracePt t="80085" x="482600" y="4918075"/>
          <p14:tracePt t="80091" x="584200" y="4964113"/>
          <p14:tracePt t="80100" x="695325" y="4964113"/>
          <p14:tracePt t="80107" x="835025" y="4983163"/>
          <p14:tracePt t="80113" x="974725" y="5002213"/>
          <p14:tracePt t="80120" x="1150938" y="4992688"/>
          <p14:tracePt t="80128" x="1354138" y="4973638"/>
          <p14:tracePt t="80138" x="1706563" y="4956175"/>
          <p14:tracePt t="80154" x="1957388" y="4900613"/>
          <p14:tracePt t="80164" x="2078038" y="4872038"/>
          <p14:tracePt t="80170" x="2124075" y="4852988"/>
          <p14:tracePt t="80179" x="2171700" y="4835525"/>
          <p14:tracePt t="80185" x="2189163" y="4816475"/>
          <p14:tracePt t="80194" x="2189163" y="4806950"/>
          <p14:tracePt t="80199" x="2227263" y="4787900"/>
          <p14:tracePt t="80207" x="2244725" y="4760913"/>
          <p14:tracePt t="80215" x="2244725" y="4741863"/>
          <p14:tracePt t="80223" x="2244725" y="4705350"/>
          <p14:tracePt t="80232" x="2244725" y="4649788"/>
          <p14:tracePt t="80244" x="2244725" y="4630738"/>
          <p14:tracePt t="80248" x="2236788" y="4602163"/>
          <p14:tracePt t="80259" x="2198688" y="4575175"/>
          <p14:tracePt t="80262" x="2143125" y="4538663"/>
          <p14:tracePt t="80274" x="2060575" y="4491038"/>
          <p14:tracePt t="80277" x="1957388" y="4425950"/>
          <p14:tracePt t="80287" x="1882775" y="4379913"/>
          <p14:tracePt t="80295" x="1763713" y="4305300"/>
          <p14:tracePt t="80302" x="1643063" y="4259263"/>
          <p14:tracePt t="80310" x="1503363" y="4184650"/>
          <p14:tracePt t="80316" x="1382713" y="4138613"/>
          <p14:tracePt t="80325" x="1187450" y="4037013"/>
          <p14:tracePt t="80341" x="1057275" y="4008438"/>
          <p14:tracePt t="80353" x="1011238" y="4000500"/>
          <p14:tracePt t="80357" x="955675" y="4000500"/>
          <p14:tracePt t="80368" x="890588" y="4000500"/>
          <p14:tracePt t="80373" x="835025" y="4027488"/>
          <p14:tracePt t="80382" x="798513" y="4056063"/>
          <p14:tracePt t="80388" x="760413" y="4073525"/>
          <p14:tracePt t="80397" x="723900" y="4121150"/>
          <p14:tracePt t="80404" x="687388" y="4138613"/>
          <p14:tracePt t="80411" x="658813" y="4176713"/>
          <p14:tracePt t="80421" x="593725" y="4287838"/>
          <p14:tracePt t="80436" x="547688" y="4435475"/>
          <p14:tracePt t="80447" x="538163" y="4491038"/>
          <p14:tracePt t="80449" x="538163" y="4538663"/>
          <p14:tracePt t="80462" x="538163" y="4621213"/>
          <p14:tracePt t="80468" x="557213" y="4676775"/>
          <p14:tracePt t="80476" x="557213" y="4787900"/>
          <p14:tracePt t="80483" x="574675" y="4826000"/>
          <p14:tracePt t="80492" x="593725" y="4900613"/>
          <p14:tracePt t="80499" x="612775" y="4937125"/>
          <p14:tracePt t="80505" x="639763" y="4973638"/>
          <p14:tracePt t="80516" x="677863" y="5021263"/>
          <p14:tracePt t="80527" x="714375" y="5048250"/>
          <p14:tracePt t="80530" x="750888" y="5076825"/>
          <p14:tracePt t="80541" x="788988" y="5103813"/>
          <p14:tracePt t="80546" x="835025" y="5113338"/>
          <p14:tracePt t="80557" x="890588" y="5122863"/>
          <p14:tracePt t="80562" x="927100" y="5122863"/>
          <p14:tracePt t="80570" x="974725" y="5113338"/>
          <p14:tracePt t="80579" x="1030288" y="5094288"/>
          <p14:tracePt t="80585" x="1104900" y="5048250"/>
          <p14:tracePt t="80594" x="1141413" y="5021263"/>
          <p14:tracePt t="80599" x="1196975" y="5002213"/>
          <p14:tracePt t="80609" x="1262063" y="4946650"/>
          <p14:tracePt t="80624" x="1336675" y="4872038"/>
          <p14:tracePt t="80635" x="1392238" y="4770438"/>
          <p14:tracePt t="80639" x="1409700" y="4732338"/>
          <p14:tracePt t="80651" x="1438275" y="4676775"/>
          <p14:tracePt t="80656" x="1457325" y="4602163"/>
          <p14:tracePt t="80666" x="1457325" y="4575175"/>
          <p14:tracePt t="80672" x="1465263" y="4546600"/>
          <p14:tracePt t="80679" x="1465263" y="4500563"/>
          <p14:tracePt t="80690" x="1465263" y="4473575"/>
          <p14:tracePt t="80693" x="1465263" y="4454525"/>
          <p14:tracePt t="80704" x="1438275" y="4425950"/>
          <p14:tracePt t="80720" x="1419225" y="4379913"/>
          <p14:tracePt t="80730" x="1363663" y="4352925"/>
          <p14:tracePt t="80735" x="1308100" y="4305300"/>
          <p14:tracePt t="80744" x="1216025" y="4259263"/>
          <p14:tracePt t="80750" x="1160463" y="4232275"/>
          <p14:tracePt t="80759" x="1066800" y="4213225"/>
          <p14:tracePt t="80766" x="992188" y="4203700"/>
          <p14:tracePt t="80774" x="900113" y="4184650"/>
          <p14:tracePt t="80782" x="825500" y="4184650"/>
          <p14:tracePt t="80789" x="733425" y="4184650"/>
          <p14:tracePt t="80799" x="639763" y="4194175"/>
          <p14:tracePt t="80810" x="584200" y="4203700"/>
          <p14:tracePt t="80814" x="547688" y="4213225"/>
          <p14:tracePt t="80825" x="528638" y="4232275"/>
          <p14:tracePt t="80828" x="501650" y="4241800"/>
          <p14:tracePt t="80839" x="482600" y="4249738"/>
          <p14:tracePt t="80846" x="436563" y="4305300"/>
          <p14:tracePt t="80853" x="417513" y="4343400"/>
          <p14:tracePt t="80860" x="398463" y="4379913"/>
          <p14:tracePt t="80868" x="388938" y="4418013"/>
          <p14:tracePt t="80875" x="381000" y="4454525"/>
          <p14:tracePt t="80883" x="381000" y="4473575"/>
          <p14:tracePt t="80892" x="381000" y="4519613"/>
          <p14:tracePt t="80908" x="381000" y="4565650"/>
          <p14:tracePt t="80919" x="381000" y="4575175"/>
          <p14:tracePt t="80923" x="381000" y="4594225"/>
          <p14:tracePt t="80933" x="381000" y="4602163"/>
          <p14:tracePt t="80938" x="388938" y="4611688"/>
          <p14:tracePt t="80949" x="388938" y="4621213"/>
          <p14:tracePt t="80955" x="398463" y="4630738"/>
          <p14:tracePt t="80962" x="407988" y="4640263"/>
          <p14:tracePt t="80969" x="427038" y="4659313"/>
          <p14:tracePt t="80977" x="482600" y="4705350"/>
          <p14:tracePt t="80985" x="519113" y="4722813"/>
          <p14:tracePt t="80991" x="574675" y="4751388"/>
          <p14:tracePt t="81003" x="677863" y="4797425"/>
          <p14:tracePt t="81013" x="733425" y="4806950"/>
          <p14:tracePt t="81016" x="779463" y="4806950"/>
          <p14:tracePt t="81027" x="815975" y="4806950"/>
          <p14:tracePt t="81033" x="863600" y="4806950"/>
          <p14:tracePt t="81042" x="919163" y="4806950"/>
          <p14:tracePt t="81049" x="965200" y="4806950"/>
          <p14:tracePt t="81057" x="1020763" y="4806950"/>
          <p14:tracePt t="81064" x="1085850" y="4797425"/>
          <p14:tracePt t="81071" x="1141413" y="4787900"/>
          <p14:tracePt t="81080" x="1160463" y="4787900"/>
          <p14:tracePt t="81086" x="1177925" y="4787900"/>
          <p14:tracePt t="81092" x="1206500" y="4779963"/>
          <p14:tracePt t="81094" x="1216025" y="4779963"/>
          <p14:tracePt t="81107" x="1225550" y="4779963"/>
          <p14:tracePt t="81122" x="1243013" y="4770438"/>
          <p14:tracePt t="81128" x="1243013" y="4760913"/>
          <p14:tracePt t="81137" x="1252538" y="4760913"/>
          <p14:tracePt t="81144" x="1289050" y="4714875"/>
          <p14:tracePt t="81151" x="1298575" y="4705350"/>
          <p14:tracePt t="81157" x="1317625" y="4667250"/>
          <p14:tracePt t="81166" x="1336675" y="4640263"/>
          <p14:tracePt t="81174" x="1344613" y="4621213"/>
          <p14:tracePt t="81180" x="1363663" y="4594225"/>
          <p14:tracePt t="81188" x="1373188" y="4584700"/>
          <p14:tracePt t="81191" x="1382713" y="4575175"/>
          <p14:tracePt t="81202" x="1392238" y="4556125"/>
          <p14:tracePt t="81205" x="1409700" y="4538663"/>
          <p14:tracePt t="81216" x="1419225" y="4538663"/>
          <p14:tracePt t="81221" x="1428750" y="4500563"/>
          <p14:tracePt t="81232" x="1438275" y="4491038"/>
          <p14:tracePt t="81245" x="1457325" y="4473575"/>
          <p14:tracePt t="81254" x="1457325" y="4454525"/>
          <p14:tracePt t="81260" x="1465263" y="4425950"/>
          <p14:tracePt t="81269" x="1474788" y="4418013"/>
          <p14:tracePt t="81274" x="1474788" y="4408488"/>
          <p14:tracePt t="81284" x="1503363" y="4360863"/>
          <p14:tracePt t="81297" x="1512888" y="4352925"/>
          <p14:tracePt t="81298" x="1522413" y="4333875"/>
          <p14:tracePt t="81310" x="1522413" y="4324350"/>
          <p14:tracePt t="81325" x="1522413" y="4314825"/>
          <p14:tracePt t="81332" x="1530350" y="4314825"/>
          <p14:tracePt t="81340" x="1530350" y="4305300"/>
          <p14:tracePt t="81347" x="1530350" y="4297363"/>
          <p14:tracePt t="81354" x="1539875" y="4297363"/>
          <p14:tracePt t="81362" x="1539875" y="4278313"/>
          <p14:tracePt t="81378" x="1539875" y="4259263"/>
          <p14:tracePt t="81393" x="1539875" y="4249738"/>
          <p14:tracePt t="81489" x="1558925" y="4249738"/>
          <p14:tracePt t="81499" x="1595438" y="4249738"/>
          <p14:tracePt t="81505" x="1651000" y="4249738"/>
          <p14:tracePt t="81514" x="1725613" y="4278313"/>
          <p14:tracePt t="81520" x="1781175" y="4305300"/>
          <p14:tracePt t="81528" x="1827213" y="4324350"/>
          <p14:tracePt t="81535" x="1882775" y="4360863"/>
          <p14:tracePt t="81543" x="1939925" y="4389438"/>
          <p14:tracePt t="81552" x="1995488" y="4418013"/>
          <p14:tracePt t="81557" x="2041525" y="4454525"/>
          <p14:tracePt t="81568" x="2116138" y="4519613"/>
          <p14:tracePt t="81581" x="2189163" y="4584700"/>
          <p14:tracePt t="81594" x="2208213" y="4611688"/>
          <p14:tracePt t="81598" x="2236788" y="4630738"/>
          <p14:tracePt t="81608" x="2244725" y="4640263"/>
          <p14:tracePt t="81614" x="2263775" y="4649788"/>
          <p14:tracePt t="81622" x="2263775" y="4659313"/>
          <p14:tracePt t="81630" x="2273300" y="4667250"/>
          <p14:tracePt t="81637" x="2282825" y="4667250"/>
          <p14:tracePt t="81663" x="2282825" y="4676775"/>
          <p14:tracePt t="81757" x="2273300" y="4659313"/>
          <p14:tracePt t="81768" x="2254250" y="4649788"/>
          <p14:tracePt t="81771" x="2236788" y="4621213"/>
          <p14:tracePt t="81781" x="2227263" y="4611688"/>
          <p14:tracePt t="81786" x="2208213" y="4594225"/>
          <p14:tracePt t="81796" x="2189163" y="4584700"/>
          <p14:tracePt t="81804" x="2162175" y="4556125"/>
          <p14:tracePt t="81812" x="2143125" y="4546600"/>
          <p14:tracePt t="81818" x="2116138" y="4529138"/>
          <p14:tracePt t="81825" x="2087563" y="4500563"/>
          <p14:tracePt t="81834" x="2068513" y="4491038"/>
          <p14:tracePt t="81840" x="2051050" y="4473575"/>
          <p14:tracePt t="81848" x="2003425" y="4435475"/>
          <p14:tracePt t="81850" x="1995488" y="4425950"/>
          <p14:tracePt t="81864" x="1939925" y="4398963"/>
          <p14:tracePt t="81876" x="1920875" y="4379913"/>
          <p14:tracePt t="81879" x="1911350" y="4370388"/>
          <p14:tracePt t="81891" x="1901825" y="4370388"/>
          <p14:tracePt t="81896" x="1892300" y="4360863"/>
          <p14:tracePt t="81912" x="1882775" y="4352925"/>
          <p14:tracePt t="81935" x="1874838" y="4352925"/>
          <p14:tracePt t="81985" x="1874838" y="4370388"/>
          <p14:tracePt t="81989" x="1874838" y="4398963"/>
          <p14:tracePt t="82014" x="1930400" y="4565650"/>
          <p14:tracePt t="82029" x="2022475" y="4722813"/>
          <p14:tracePt t="82038" x="2078038" y="4826000"/>
          <p14:tracePt t="82053" x="2106613" y="4872038"/>
          <p14:tracePt t="82065" x="2116138" y="4881563"/>
          <p14:tracePt t="82079" x="2124075" y="4891088"/>
          <p14:tracePt t="82124" x="2124075" y="4900613"/>
          <p14:tracePt t="90431" x="2162175" y="4862513"/>
          <p14:tracePt t="90439" x="2263775" y="4741863"/>
          <p14:tracePt t="90456" x="2439988" y="4556125"/>
          <p14:tracePt t="90466" x="2524125" y="4454525"/>
          <p14:tracePt t="90473" x="2606675" y="4352925"/>
          <p14:tracePt t="90481" x="2690813" y="4232275"/>
          <p14:tracePt t="90485" x="2765425" y="4129088"/>
          <p14:tracePt t="90495" x="2847975" y="4027488"/>
          <p14:tracePt t="90501" x="2913063" y="3906838"/>
          <p14:tracePt t="90510" x="2978150" y="3805238"/>
          <p14:tracePt t="90518" x="3071813" y="3619500"/>
          <p14:tracePt t="90525" x="3144838" y="3479800"/>
          <p14:tracePt t="90535" x="3219450" y="3322638"/>
          <p14:tracePt t="90547" x="3248025" y="3284538"/>
          <p14:tracePt t="90550" x="3275013" y="3248025"/>
          <p14:tracePt t="90864" x="3368675" y="3090863"/>
          <p14:tracePt t="90873" x="3489325" y="2840038"/>
          <p14:tracePt t="90879" x="3646488" y="2579688"/>
          <p14:tracePt t="90887" x="3757613" y="2292350"/>
          <p14:tracePt t="90897" x="3832225" y="2106613"/>
          <p14:tracePt t="90901" x="3924300" y="1901825"/>
          <p14:tracePt t="90910" x="4083050" y="1447800"/>
          <p14:tracePt t="90924" x="4156075" y="1262063"/>
          <p14:tracePt t="90928" x="4230688" y="1057275"/>
          <p14:tracePt t="90938" x="4324350" y="871538"/>
          <p14:tracePt t="90944" x="4435475" y="574675"/>
          <p14:tracePt t="90953" x="4556125" y="315913"/>
          <p14:tracePt t="90958" x="4648200" y="1111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Facteurs de dissolution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435912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F) Adjuvants </a:t>
            </a:r>
          </a:p>
          <a:p>
            <a:pPr algn="l"/>
            <a:endParaRPr lang="fr-FR" b="1" dirty="0"/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On peut favoriser la dissolution de la caféine :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Salicylate de sodium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&amp;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Benzoate de sodium 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Ajout d’un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TA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qui va se positionner autour d’une molécule pas très soluble dans l’eau pour former une </a:t>
            </a:r>
            <a:r>
              <a:rPr lang="fr-FR" sz="2000" b="1" dirty="0" err="1">
                <a:solidFill>
                  <a:schemeClr val="tx1"/>
                </a:solidFill>
                <a:sym typeface="Wingdings" panose="05000000000000000000" pitchFamily="2" charset="2"/>
              </a:rPr>
              <a:t>pseudosolution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+++ (formation de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micelles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)</a:t>
            </a:r>
          </a:p>
          <a:p>
            <a:pPr algn="l"/>
            <a:endParaRPr lang="fr-FR" sz="2000" dirty="0">
              <a:solidFill>
                <a:schemeClr val="tx1"/>
              </a:solidFill>
            </a:endParaRPr>
          </a:p>
          <a:p>
            <a:pPr algn="l"/>
            <a:endParaRPr lang="fr-FR" dirty="0"/>
          </a:p>
          <a:p>
            <a:pPr algn="l"/>
            <a:endParaRPr lang="fr-FR" b="1" dirty="0"/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A6B52DC-B6CA-22AB-FA60-6746F9970D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05" y="4138550"/>
            <a:ext cx="5623711" cy="177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1734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63151">
        <p159:morph option="byObject"/>
      </p:transition>
    </mc:Choice>
    <mc:Fallback xmlns="">
      <p:transition spd="slow" advTm="63151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540" x="5159375" y="1725613"/>
          <p14:tracePt t="2556" x="5019675" y="1604963"/>
          <p14:tracePt t="2565" x="4954588" y="1549400"/>
          <p14:tracePt t="2571" x="4918075" y="1484313"/>
          <p14:tracePt t="2581" x="4862513" y="1447800"/>
          <p14:tracePt t="2585" x="4797425" y="1363663"/>
          <p14:tracePt t="2595" x="4751388" y="1327150"/>
          <p14:tracePt t="2604" x="4713288" y="1290638"/>
          <p14:tracePt t="2610" x="4676775" y="1262063"/>
          <p14:tracePt t="2616" x="4621213" y="1225550"/>
          <p14:tracePt t="2624" x="4546600" y="1187450"/>
          <p14:tracePt t="2633" x="4379913" y="1160463"/>
          <p14:tracePt t="2647" x="4268788" y="1160463"/>
          <p14:tracePt t="2649" x="4156075" y="1169988"/>
          <p14:tracePt t="2661" x="4017963" y="1206500"/>
          <p14:tracePt t="2666" x="3859213" y="1233488"/>
          <p14:tracePt t="2675" x="3692525" y="1271588"/>
          <p14:tracePt t="2681" x="3497263" y="1308100"/>
          <p14:tracePt t="2691" x="3265488" y="1392238"/>
          <p14:tracePt t="2697" x="2987675" y="1474788"/>
          <p14:tracePt t="2704" x="2709863" y="1558925"/>
          <p14:tracePt t="2711" x="2486025" y="1614488"/>
          <p14:tracePt t="2719" x="2282825" y="1670050"/>
          <p14:tracePt t="2728" x="1976438" y="1744663"/>
          <p14:tracePt t="2744" x="1763713" y="1855788"/>
          <p14:tracePt t="2755" x="1660525" y="1911350"/>
          <p14:tracePt t="2759" x="1585913" y="1976438"/>
          <p14:tracePt t="2770" x="1503363" y="2005013"/>
          <p14:tracePt t="2774" x="1447800" y="2051050"/>
          <p14:tracePt t="2784" x="1392238" y="2106613"/>
          <p14:tracePt t="2791" x="1354138" y="2135188"/>
          <p14:tracePt t="2800" x="1327150" y="2152650"/>
          <p14:tracePt t="2806" x="1298575" y="2181225"/>
          <p14:tracePt t="2813" x="1281113" y="2190750"/>
          <p14:tracePt t="2821" x="1271588" y="2198688"/>
          <p14:tracePt t="2915" x="1271588" y="2208213"/>
          <p14:tracePt t="2931" x="1271588" y="2227263"/>
          <p14:tracePt t="2958" x="1298575" y="2246313"/>
          <p14:tracePt t="2963" x="1308100" y="2255838"/>
          <p14:tracePt t="2973" x="1317625" y="2255838"/>
          <p14:tracePt t="2978" x="1327150" y="2263775"/>
          <p14:tracePt t="2987" x="1344613" y="2273300"/>
          <p14:tracePt t="2996" x="1354138" y="2282825"/>
          <p14:tracePt t="3002" x="1363663" y="2282825"/>
          <p14:tracePt t="3009" x="1373188" y="2292350"/>
          <p14:tracePt t="3016" x="1401763" y="2301875"/>
          <p14:tracePt t="3026" x="1503363" y="2338388"/>
          <p14:tracePt t="3038" x="1577975" y="2384425"/>
          <p14:tracePt t="3042" x="1716088" y="2459038"/>
          <p14:tracePt t="3052" x="1836738" y="2514600"/>
          <p14:tracePt t="3055" x="1976438" y="2579688"/>
          <p14:tracePt t="3067" x="2078038" y="2616200"/>
          <p14:tracePt t="3073" x="2152650" y="2625725"/>
          <p14:tracePt t="3082" x="2189163" y="2644775"/>
          <p14:tracePt t="3088" x="2236788" y="2644775"/>
          <p14:tracePt t="3096" x="2254250" y="2644775"/>
          <p14:tracePt t="3105" x="2292350" y="2644775"/>
          <p14:tracePt t="3111" x="2328863" y="2644775"/>
          <p14:tracePt t="3122" x="2374900" y="2644775"/>
          <p14:tracePt t="3132" x="2420938" y="2644775"/>
          <p14:tracePt t="3135" x="2459038" y="2644775"/>
          <p14:tracePt t="3147" x="2505075" y="2644775"/>
          <p14:tracePt t="3153" x="2560638" y="2644775"/>
          <p14:tracePt t="3162" x="2606675" y="2644775"/>
          <p14:tracePt t="3167" x="2644775" y="2644775"/>
          <p14:tracePt t="3175" x="2681288" y="2654300"/>
          <p14:tracePt t="3184" x="2719388" y="2654300"/>
          <p14:tracePt t="3190" x="2736850" y="2663825"/>
          <p14:tracePt t="3197" x="2755900" y="2663825"/>
          <p14:tracePt t="3227" x="2782888" y="2736850"/>
          <p14:tracePt t="14189" x="2782888" y="2728913"/>
          <p14:tracePt t="14194" x="2774950" y="2719388"/>
          <p14:tracePt t="14203" x="2727325" y="2690813"/>
          <p14:tracePt t="14209" x="2709863" y="2673350"/>
          <p14:tracePt t="14218" x="2654300" y="2644775"/>
          <p14:tracePt t="14225" x="2598738" y="2625725"/>
          <p14:tracePt t="14232" x="2541588" y="2598738"/>
          <p14:tracePt t="14239" x="2505075" y="2579688"/>
          <p14:tracePt t="14246" x="2439988" y="2560638"/>
          <p14:tracePt t="14257" x="2338388" y="2524125"/>
          <p14:tracePt t="14270" x="2227263" y="2478088"/>
          <p14:tracePt t="14283" x="2171700" y="2468563"/>
          <p14:tracePt t="14288" x="2124075" y="2439988"/>
          <p14:tracePt t="14297" x="2068513" y="2413000"/>
          <p14:tracePt t="14304" x="1985963" y="2384425"/>
          <p14:tracePt t="14312" x="1939925" y="2366963"/>
          <p14:tracePt t="14321" x="1882775" y="2338388"/>
          <p14:tracePt t="14327" x="1827213" y="2328863"/>
          <p14:tracePt t="14334" x="1771650" y="2301875"/>
          <p14:tracePt t="14341" x="1744663" y="2292350"/>
          <p14:tracePt t="14351" x="1651000" y="2255838"/>
          <p14:tracePt t="14366" x="1604963" y="2217738"/>
          <p14:tracePt t="14377" x="1577975" y="2208213"/>
          <p14:tracePt t="14379" x="1539875" y="2190750"/>
          <p14:tracePt t="14391" x="1503363" y="2181225"/>
          <p14:tracePt t="14398" x="1484313" y="2181225"/>
          <p14:tracePt t="14406" x="1447800" y="2181225"/>
          <p14:tracePt t="14412" x="1428750" y="2181225"/>
          <p14:tracePt t="14421" x="1382713" y="2181225"/>
          <p14:tracePt t="14429" x="1354138" y="2181225"/>
          <p14:tracePt t="14436" x="1308100" y="2181225"/>
          <p14:tracePt t="14443" x="1271588" y="2198688"/>
          <p14:tracePt t="14449" x="1233488" y="2198688"/>
          <p14:tracePt t="14461" x="1168400" y="2246313"/>
          <p14:tracePt t="14471" x="1122363" y="2255838"/>
          <p14:tracePt t="14476" x="1085850" y="2282825"/>
          <p14:tracePt t="14487" x="1057275" y="2292350"/>
          <p14:tracePt t="14492" x="1039813" y="2319338"/>
          <p14:tracePt t="14500" x="1011238" y="2338388"/>
          <p14:tracePt t="14507" x="974725" y="2366963"/>
          <p14:tracePt t="14515" x="955675" y="2393950"/>
          <p14:tracePt t="14522" x="927100" y="2432050"/>
          <p14:tracePt t="14530" x="900113" y="2449513"/>
          <p14:tracePt t="14538" x="881063" y="2478088"/>
          <p14:tracePt t="14545" x="871538" y="2497138"/>
          <p14:tracePt t="14551" x="835025" y="2524125"/>
          <p14:tracePt t="14554" x="806450" y="2560638"/>
          <p14:tracePt t="14566" x="806450" y="2570163"/>
          <p14:tracePt t="14570" x="798513" y="2589213"/>
          <p14:tracePt t="14580" x="788988" y="2616200"/>
          <p14:tracePt t="14586" x="769938" y="2635250"/>
          <p14:tracePt t="14596" x="769938" y="2644775"/>
          <p14:tracePt t="14600" x="760413" y="2663825"/>
          <p14:tracePt t="14609" x="760413" y="2690813"/>
          <p14:tracePt t="14617" x="760413" y="2700338"/>
          <p14:tracePt t="14624" x="750888" y="2709863"/>
          <p14:tracePt t="14632" x="750888" y="2728913"/>
          <p14:tracePt t="14637" x="750888" y="2746375"/>
          <p14:tracePt t="14647" x="750888" y="2794000"/>
          <p14:tracePt t="14660" x="750888" y="2801938"/>
          <p14:tracePt t="14662" x="750888" y="2811463"/>
          <p14:tracePt t="14674" x="750888" y="2830513"/>
          <p14:tracePt t="14689" x="750888" y="2840038"/>
          <p14:tracePt t="14704" x="750888" y="2849563"/>
          <p14:tracePt t="14742" x="798513" y="2867025"/>
          <p14:tracePt t="14754" x="806450" y="2876550"/>
          <p14:tracePt t="14757" x="825500" y="2895600"/>
          <p14:tracePt t="14769" x="863600" y="2895600"/>
          <p14:tracePt t="14775" x="900113" y="2905125"/>
          <p14:tracePt t="14783" x="946150" y="2914650"/>
          <p14:tracePt t="14789" x="984250" y="2941638"/>
          <p14:tracePt t="14797" x="1039813" y="2951163"/>
          <p14:tracePt t="14805" x="1076325" y="2978150"/>
          <p14:tracePt t="14813" x="1112838" y="3006725"/>
          <p14:tracePt t="14821" x="1168400" y="3035300"/>
          <p14:tracePt t="14827" x="1187450" y="3043238"/>
          <p14:tracePt t="14836" x="1216025" y="3062288"/>
          <p14:tracePt t="14841" x="1233488" y="3081338"/>
          <p14:tracePt t="14852" x="1281113" y="3098800"/>
          <p14:tracePt t="14863" x="1289050" y="3098800"/>
          <p14:tracePt t="14868" x="1298575" y="3108325"/>
          <p14:tracePt t="14879" x="1308100" y="3108325"/>
          <p14:tracePt t="14892" x="1336675" y="3117850"/>
          <p14:tracePt t="14907" x="1354138" y="3127375"/>
          <p14:tracePt t="14915" x="1363663" y="3127375"/>
          <p14:tracePt t="14921" x="1382713" y="3127375"/>
          <p14:tracePt t="14931" x="1392238" y="3127375"/>
          <p14:tracePt t="14935" x="1409700" y="3136900"/>
          <p14:tracePt t="14945" x="1474788" y="3155950"/>
          <p14:tracePt t="14957" x="1493838" y="3163888"/>
          <p14:tracePt t="14963" x="1522413" y="3163888"/>
          <p14:tracePt t="14972" x="1539875" y="3163888"/>
          <p14:tracePt t="14978" x="1558925" y="3163888"/>
          <p14:tracePt t="14987" x="1585913" y="3173413"/>
          <p14:tracePt t="14994" x="1595438" y="3173413"/>
          <p14:tracePt t="15001" x="1624013" y="3182938"/>
          <p14:tracePt t="15010" x="1633538" y="3182938"/>
          <p14:tracePt t="15015" x="1651000" y="3182938"/>
          <p14:tracePt t="15028" x="1698625" y="3182938"/>
          <p14:tracePt t="15041" x="1754188" y="3201988"/>
          <p14:tracePt t="15052" x="1790700" y="3211513"/>
          <p14:tracePt t="15057" x="1809750" y="3211513"/>
          <p14:tracePt t="15066" x="1836738" y="3211513"/>
          <p14:tracePt t="15070" x="1855788" y="3211513"/>
          <p14:tracePt t="15080" x="1865313" y="3211513"/>
          <p14:tracePt t="15087" x="1882775" y="3211513"/>
          <p14:tracePt t="15096" x="1911350" y="3211513"/>
          <p14:tracePt t="15104" x="1920875" y="3211513"/>
          <p14:tracePt t="15111" x="1930400" y="3211513"/>
          <p14:tracePt t="15118" x="1947863" y="3211513"/>
          <p14:tracePt t="15125" x="1957388" y="3211513"/>
          <p14:tracePt t="15131" x="1966913" y="3211513"/>
          <p14:tracePt t="15135" x="1985963" y="3211513"/>
          <p14:tracePt t="15146" x="1995488" y="3211513"/>
          <p14:tracePt t="15150" x="2003425" y="3211513"/>
          <p14:tracePt t="15160" x="2022475" y="3211513"/>
          <p14:tracePt t="15165" x="2032000" y="3201988"/>
          <p14:tracePt t="15175" x="2051050" y="3201988"/>
          <p14:tracePt t="15181" x="2078038" y="3201988"/>
          <p14:tracePt t="15189" x="2097088" y="3201988"/>
          <p14:tracePt t="15198" x="2106613" y="3192463"/>
          <p14:tracePt t="15205" x="2143125" y="3182938"/>
          <p14:tracePt t="15212" x="2171700" y="3182938"/>
          <p14:tracePt t="15219" x="2208213" y="3182938"/>
          <p14:tracePt t="15229" x="2300288" y="3163888"/>
          <p14:tracePt t="15241" x="2347913" y="3155950"/>
          <p14:tracePt t="15244" x="2403475" y="3155950"/>
          <p14:tracePt t="15254" x="2449513" y="3155950"/>
          <p14:tracePt t="15258" x="2486025" y="3146425"/>
          <p14:tracePt t="15270" x="2533650" y="3146425"/>
          <p14:tracePt t="15279" x="2589213" y="3146425"/>
          <p14:tracePt t="15284" x="2635250" y="3146425"/>
          <p14:tracePt t="15292" x="2690813" y="3146425"/>
          <p14:tracePt t="15298" x="2755900" y="3146425"/>
          <p14:tracePt t="15306" x="2820988" y="3146425"/>
          <p14:tracePt t="15313" x="2867025" y="3146425"/>
          <p14:tracePt t="15324" x="2987675" y="3146425"/>
          <p14:tracePt t="15337" x="3079750" y="3163888"/>
          <p14:tracePt t="15337" x="3144838" y="3163888"/>
          <p14:tracePt t="15348" x="3219450" y="3173413"/>
          <p14:tracePt t="15354" x="3313113" y="3173413"/>
          <p14:tracePt t="15364" x="3441700" y="3173413"/>
          <p14:tracePt t="15370" x="3535363" y="3173413"/>
          <p14:tracePt t="15379" x="3600450" y="3173413"/>
          <p14:tracePt t="15386" x="3692525" y="3173413"/>
          <p14:tracePt t="15393" x="3786188" y="3173413"/>
          <p14:tracePt t="15402" x="3851275" y="3173413"/>
          <p14:tracePt t="15407" x="3906838" y="3173413"/>
          <p14:tracePt t="15415" x="4027488" y="3146425"/>
          <p14:tracePt t="15433" x="4129088" y="3127375"/>
          <p14:tracePt t="15443" x="4184650" y="3117850"/>
          <p14:tracePt t="15448" x="4230688" y="3117850"/>
          <p14:tracePt t="15458" x="4268788" y="3108325"/>
          <p14:tracePt t="15463" x="4286250" y="3090863"/>
          <p14:tracePt t="15473" x="4341813" y="3090863"/>
          <p14:tracePt t="15480" x="4360863" y="3081338"/>
          <p14:tracePt t="15487" x="4389438" y="3071813"/>
          <p14:tracePt t="15496" x="4406900" y="3071813"/>
          <p14:tracePt t="15502" x="4445000" y="3062288"/>
          <p14:tracePt t="15511" x="4491038" y="3035300"/>
          <p14:tracePt t="15527" x="4537075" y="3016250"/>
          <p14:tracePt t="15538" x="4556125" y="2987675"/>
          <p14:tracePt t="15542" x="4583113" y="2970213"/>
          <p14:tracePt t="15552" x="4602163" y="2941638"/>
          <p14:tracePt t="15556" x="4648200" y="2905125"/>
          <p14:tracePt t="15567" x="4686300" y="2849563"/>
          <p14:tracePt t="15574" x="4713288" y="2794000"/>
          <p14:tracePt t="15581" x="4722813" y="2765425"/>
          <p14:tracePt t="15589" x="4751388" y="2746375"/>
          <p14:tracePt t="15596" x="4751388" y="2719388"/>
          <p14:tracePt t="15605" x="4759325" y="2681288"/>
          <p14:tracePt t="15611" x="4768850" y="2673350"/>
          <p14:tracePt t="15621" x="4768850" y="2644775"/>
          <p14:tracePt t="15632" x="4768850" y="2635250"/>
          <p14:tracePt t="15635" x="4768850" y="2625725"/>
          <p14:tracePt t="15647" x="4768850" y="2616200"/>
          <p14:tracePt t="15652" x="4768850" y="2608263"/>
          <p14:tracePt t="15668" x="4759325" y="2598738"/>
          <p14:tracePt t="15676" x="4759325" y="2579688"/>
          <p14:tracePt t="15690" x="4741863" y="2552700"/>
          <p14:tracePt t="15700" x="4732338" y="2533650"/>
          <p14:tracePt t="15715" x="4694238" y="2505075"/>
          <p14:tracePt t="15727" x="4686300" y="2497138"/>
          <p14:tracePt t="15730" x="4667250" y="2478088"/>
          <p14:tracePt t="15741" x="4648200" y="2449513"/>
          <p14:tracePt t="15746" x="4621213" y="2439988"/>
          <p14:tracePt t="15754" x="4611688" y="2432050"/>
          <p14:tracePt t="15762" x="4592638" y="2413000"/>
          <p14:tracePt t="15771" x="4565650" y="2384425"/>
          <p14:tracePt t="15778" x="4546600" y="2376488"/>
          <p14:tracePt t="15784" x="4518025" y="2366963"/>
          <p14:tracePt t="15794" x="4462463" y="2338388"/>
          <p14:tracePt t="15807" x="4435475" y="2328863"/>
          <p14:tracePt t="15810" x="4397375" y="2311400"/>
          <p14:tracePt t="15821" x="4360863" y="2301875"/>
          <p14:tracePt t="15824" x="4332288" y="2292350"/>
          <p14:tracePt t="15834" x="4276725" y="2263775"/>
          <p14:tracePt t="15840" x="4203700" y="2246313"/>
          <p14:tracePt t="15850" x="4148138" y="2236788"/>
          <p14:tracePt t="15855" x="4110038" y="2208213"/>
          <p14:tracePt t="15864" x="4044950" y="2208213"/>
          <p14:tracePt t="15872" x="3971925" y="2198688"/>
          <p14:tracePt t="15879" x="3924300" y="2181225"/>
          <p14:tracePt t="15888" x="3822700" y="2162175"/>
          <p14:tracePt t="15904" x="3692525" y="2135188"/>
          <p14:tracePt t="15915" x="3627438" y="2116138"/>
          <p14:tracePt t="15918" x="3554413" y="2097088"/>
          <p14:tracePt t="15929" x="3479800" y="2097088"/>
          <p14:tracePt t="15935" x="3424238" y="2070100"/>
          <p14:tracePt t="15945" x="3330575" y="2060575"/>
          <p14:tracePt t="15951" x="3219450" y="2060575"/>
          <p14:tracePt t="15959" x="3127375" y="2060575"/>
          <p14:tracePt t="15966" x="3016250" y="2022475"/>
          <p14:tracePt t="15974" x="2903538" y="2022475"/>
          <p14:tracePt t="15984" x="2671763" y="2005013"/>
          <p14:tracePt t="15999" x="2505075" y="1995488"/>
          <p14:tracePt t="16010" x="2393950" y="1995488"/>
          <p14:tracePt t="16013" x="2282825" y="1995488"/>
          <p14:tracePt t="16023" x="2143125" y="1995488"/>
          <p14:tracePt t="16029" x="2032000" y="1995488"/>
          <p14:tracePt t="16039" x="1920875" y="1976438"/>
          <p14:tracePt t="16046" x="1800225" y="1985963"/>
          <p14:tracePt t="16054" x="1735138" y="1985963"/>
          <p14:tracePt t="16060" x="1643063" y="1995488"/>
          <p14:tracePt t="16067" x="1549400" y="1995488"/>
          <p14:tracePt t="16077" x="1392238" y="2014538"/>
          <p14:tracePt t="16088" x="1336675" y="2014538"/>
          <p14:tracePt t="16093" x="1289050" y="2022475"/>
          <p14:tracePt t="16103" x="1233488" y="2041525"/>
          <p14:tracePt t="16109" x="1160463" y="2051050"/>
          <p14:tracePt t="16118" x="1122363" y="2078038"/>
          <p14:tracePt t="16123" x="1085850" y="2078038"/>
          <p14:tracePt t="16133" x="1039813" y="2106613"/>
          <p14:tracePt t="16140" x="965200" y="2106613"/>
          <p14:tracePt t="16148" x="927100" y="2125663"/>
          <p14:tracePt t="16154" x="881063" y="2143125"/>
          <p14:tracePt t="16163" x="825500" y="2152650"/>
          <p14:tracePt t="16171" x="714375" y="2208213"/>
          <p14:tracePt t="16187" x="639763" y="2255838"/>
          <p14:tracePt t="16198" x="603250" y="2282825"/>
          <p14:tracePt t="16202" x="547688" y="2311400"/>
          <p14:tracePt t="16213" x="528638" y="2338388"/>
          <p14:tracePt t="16216" x="492125" y="2376488"/>
          <p14:tracePt t="16227" x="454025" y="2393950"/>
          <p14:tracePt t="16234" x="427038" y="2422525"/>
          <p14:tracePt t="16242" x="407988" y="2449513"/>
          <p14:tracePt t="16248" x="381000" y="2468563"/>
          <p14:tracePt t="16255" x="352425" y="2497138"/>
          <p14:tracePt t="16265" x="296863" y="2533650"/>
          <p14:tracePt t="16281" x="277813" y="2560638"/>
          <p14:tracePt t="16292" x="268288" y="2579688"/>
          <p14:tracePt t="16295" x="250825" y="2589213"/>
          <p14:tracePt t="16308" x="241300" y="2616200"/>
          <p14:tracePt t="16313" x="241300" y="2625725"/>
          <p14:tracePt t="16321" x="231775" y="2654300"/>
          <p14:tracePt t="16401" x="231775" y="2663825"/>
          <p14:tracePt t="16406" x="241300" y="2673350"/>
          <p14:tracePt t="16415" x="250825" y="2673350"/>
          <p14:tracePt t="16422" x="260350" y="2681288"/>
          <p14:tracePt t="16429" x="268288" y="2690813"/>
          <p14:tracePt t="16437" x="277813" y="2690813"/>
          <p14:tracePt t="16446" x="306388" y="2700338"/>
          <p14:tracePt t="16455" x="315913" y="2709863"/>
          <p14:tracePt t="16458" x="333375" y="2736850"/>
          <p14:tracePt t="16466" x="352425" y="2736850"/>
          <p14:tracePt t="16467" x="381000" y="2755900"/>
          <p14:tracePt t="16481" x="388938" y="2765425"/>
          <p14:tracePt t="16487" x="407988" y="2774950"/>
          <p14:tracePt t="16495" x="417513" y="2801938"/>
          <p14:tracePt t="16500" x="446088" y="2820988"/>
          <p14:tracePt t="16509" x="463550" y="2840038"/>
          <p14:tracePt t="16517" x="492125" y="2849563"/>
          <p14:tracePt t="16524" x="501650" y="2867025"/>
          <p14:tracePt t="16532" x="528638" y="2895600"/>
          <p14:tracePt t="16539" x="547688" y="2905125"/>
          <p14:tracePt t="16549" x="566738" y="2914650"/>
          <p14:tracePt t="16554" x="612775" y="2941638"/>
          <p14:tracePt t="16562" x="668338" y="2978150"/>
          <p14:tracePt t="16575" x="695325" y="2987675"/>
          <p14:tracePt t="16579" x="742950" y="3016250"/>
          <p14:tracePt t="16589" x="769938" y="3016250"/>
          <p14:tracePt t="16596" x="788988" y="3025775"/>
          <p14:tracePt t="16604" x="825500" y="3043238"/>
          <p14:tracePt t="16611" x="854075" y="3062288"/>
          <p14:tracePt t="16619" x="881063" y="3071813"/>
          <p14:tracePt t="16626" x="919163" y="3090863"/>
          <p14:tracePt t="16633" x="955675" y="3098800"/>
          <p14:tracePt t="16643" x="992188" y="3108325"/>
          <p14:tracePt t="16647" x="1030288" y="3108325"/>
          <p14:tracePt t="16659" x="1104900" y="3136900"/>
          <p14:tracePt t="16670" x="1131888" y="3146425"/>
          <p14:tracePt t="16672" x="1160463" y="3146425"/>
          <p14:tracePt t="16684" x="1187450" y="3155950"/>
          <p14:tracePt t="16690" x="1206500" y="3173413"/>
          <p14:tracePt t="16698" x="1233488" y="3173413"/>
          <p14:tracePt t="16704" x="1243013" y="3173413"/>
          <p14:tracePt t="16713" x="1252538" y="3182938"/>
          <p14:tracePt t="16720" x="1271588" y="3182938"/>
          <p14:tracePt t="16728" x="1281113" y="3182938"/>
          <p14:tracePt t="16736" x="1289050" y="3182938"/>
          <p14:tracePt t="16742" x="1298575" y="3182938"/>
          <p14:tracePt t="16752" x="1317625" y="3182938"/>
          <p14:tracePt t="16763" x="1327150" y="3182938"/>
          <p14:tracePt t="16785" x="1336675" y="3182938"/>
          <p14:tracePt t="17160" x="1409700" y="3182938"/>
          <p14:tracePt t="17170" x="1568450" y="3182938"/>
          <p14:tracePt t="17174" x="1660525" y="3173413"/>
          <p14:tracePt t="17185" x="1819275" y="3155950"/>
          <p14:tracePt t="17191" x="1947863" y="3155950"/>
          <p14:tracePt t="17200" x="2087563" y="3136900"/>
          <p14:tracePt t="17207" x="2198688" y="3127375"/>
          <p14:tracePt t="17214" x="2338388" y="3127375"/>
          <p14:tracePt t="17222" x="2635250" y="3090863"/>
          <p14:tracePt t="17239" x="2968625" y="3035300"/>
          <p14:tracePt t="17250" x="3173413" y="3016250"/>
          <p14:tracePt t="17253" x="3330575" y="3016250"/>
          <p14:tracePt t="17265" x="3506788" y="2978150"/>
          <p14:tracePt t="17269" x="3711575" y="2960688"/>
          <p14:tracePt t="17279" x="3914775" y="2922588"/>
          <p14:tracePt t="17286" x="4092575" y="2905125"/>
          <p14:tracePt t="17293" x="4295775" y="2867025"/>
          <p14:tracePt t="17299" x="4425950" y="2849563"/>
          <p14:tracePt t="17308" x="4583113" y="2840038"/>
          <p14:tracePt t="17318" x="4927600" y="2746375"/>
          <p14:tracePt t="17332" x="5186363" y="2663825"/>
          <p14:tracePt t="17344" x="5326063" y="2625725"/>
          <p14:tracePt t="17348" x="5483225" y="2589213"/>
          <p14:tracePt t="17359" x="5622925" y="2533650"/>
          <p14:tracePt t="17365" x="5762625" y="2524125"/>
          <p14:tracePt t="17373" x="5900738" y="2487613"/>
          <p14:tracePt t="17380" x="6021388" y="2449513"/>
          <p14:tracePt t="17387" x="6115050" y="2432050"/>
          <p14:tracePt t="17393" x="6180138" y="2422525"/>
          <p14:tracePt t="17402" x="6253163" y="2403475"/>
          <p14:tracePt t="17411" x="6327775" y="2393950"/>
          <p14:tracePt t="17416" x="6373813" y="2393950"/>
          <p14:tracePt t="17428" x="6484938" y="2376488"/>
          <p14:tracePt t="17438" x="6532563" y="2376488"/>
          <p14:tracePt t="17441" x="6569075" y="2366963"/>
          <p14:tracePt t="17453" x="6624638" y="2357438"/>
          <p14:tracePt t="17458" x="6653213" y="2357438"/>
          <p14:tracePt t="17467" x="6708775" y="2357438"/>
          <p14:tracePt t="17474" x="6773863" y="2338388"/>
          <p14:tracePt t="17483" x="6829425" y="2338388"/>
          <p14:tracePt t="17490" x="6875463" y="2328863"/>
          <p14:tracePt t="17496" x="6921500" y="2328863"/>
          <p14:tracePt t="17505" x="6977063" y="2328863"/>
          <p14:tracePt t="17511" x="6986588" y="2328863"/>
          <p14:tracePt t="17520" x="7005638" y="2328863"/>
          <p14:tracePt t="17561" x="7015163" y="2347913"/>
          <p14:tracePt t="17568" x="7015163" y="2384425"/>
          <p14:tracePt t="17576" x="7015163" y="2403475"/>
          <p14:tracePt t="17583" x="7015163" y="2459038"/>
          <p14:tracePt t="17591" x="7015163" y="2497138"/>
          <p14:tracePt t="17599" x="6986588" y="2543175"/>
          <p14:tracePt t="17605" x="6940550" y="2663825"/>
          <p14:tracePt t="17615" x="6838950" y="2840038"/>
          <p14:tracePt t="17626" x="6810375" y="2895600"/>
          <p14:tracePt t="17628" x="6745288" y="2978150"/>
          <p14:tracePt t="17641" x="6699250" y="3052763"/>
          <p14:tracePt t="17646" x="6670675" y="3108325"/>
          <p14:tracePt t="17657" x="6624638" y="3192463"/>
          <p14:tracePt t="17660" x="6615113" y="3228975"/>
          <p14:tracePt t="17670" x="6605588" y="3248025"/>
          <p14:tracePt t="17677" x="6588125" y="3276600"/>
          <p14:tracePt t="17685" x="6588125" y="3284538"/>
          <p14:tracePt t="17699" x="6588125" y="3294063"/>
          <p14:tracePt t="17779" x="6634163" y="3303588"/>
          <p14:tracePt t="17788" x="6670675" y="3303588"/>
          <p14:tracePt t="17794" x="6735763" y="3303588"/>
          <p14:tracePt t="17802" x="6829425" y="3294063"/>
          <p14:tracePt t="17808" x="6950075" y="3276600"/>
          <p14:tracePt t="17815" x="7070725" y="3228975"/>
          <p14:tracePt t="17818" x="7227888" y="3211513"/>
          <p14:tracePt t="17830" x="7385050" y="3155950"/>
          <p14:tracePt t="17833" x="7524750" y="3098800"/>
          <p14:tracePt t="17845" x="7664450" y="3035300"/>
          <p14:tracePt t="17847" x="7785100" y="2978150"/>
          <p14:tracePt t="17859" x="7951788" y="2941638"/>
          <p14:tracePt t="17867" x="8072438" y="2876550"/>
          <p14:tracePt t="17874" x="8193088" y="2811463"/>
          <p14:tracePt t="17882" x="8267700" y="2765425"/>
          <p14:tracePt t="17889" x="8323263" y="2719388"/>
          <p14:tracePt t="17897" x="8378825" y="2690813"/>
          <p14:tracePt t="17902" x="8405813" y="2663825"/>
          <p14:tracePt t="17913" x="8470900" y="2589213"/>
          <p14:tracePt t="17924" x="8480425" y="2560638"/>
          <p14:tracePt t="17929" x="8489950" y="2543175"/>
          <p14:tracePt t="17944" x="8489950" y="2533650"/>
          <p14:tracePt t="17953" x="8489950" y="2524125"/>
          <p14:tracePt t="17967" x="8480425" y="2505075"/>
          <p14:tracePt t="17976" x="8369300" y="2439988"/>
          <p14:tracePt t="17982" x="8183563" y="2347913"/>
          <p14:tracePt t="17991" x="8026400" y="2273300"/>
          <p14:tracePt t="17997" x="7840663" y="2217738"/>
          <p14:tracePt t="18007" x="7339013" y="2078038"/>
          <p14:tracePt t="18018" x="7023100" y="1985963"/>
          <p14:tracePt t="18023" x="6754813" y="1930400"/>
          <p14:tracePt t="18033" x="6356350" y="1855788"/>
          <p14:tracePt t="18038" x="5910263" y="1744663"/>
          <p14:tracePt t="18048" x="5521325" y="1670050"/>
          <p14:tracePt t="18054" x="5121275" y="1595438"/>
          <p14:tracePt t="18063" x="4667250" y="1595438"/>
          <p14:tracePt t="18071" x="4286250" y="1577975"/>
          <p14:tracePt t="18077" x="3952875" y="1531938"/>
          <p14:tracePt t="18086" x="3395663" y="1558925"/>
          <p14:tracePt t="18102" x="3033713" y="1577975"/>
          <p14:tracePt t="18113" x="2886075" y="1577975"/>
          <p14:tracePt t="18118" x="2765425" y="1577975"/>
          <p14:tracePt t="18127" x="2671763" y="1595438"/>
          <p14:tracePt t="18131" x="2606675" y="1604963"/>
          <p14:tracePt t="18141" x="2533650" y="1624013"/>
          <p14:tracePt t="18147" x="2478088" y="1633538"/>
          <p14:tracePt t="18157" x="2420938" y="1660525"/>
          <p14:tracePt t="18163" x="2403475" y="1660525"/>
          <p14:tracePt t="18172" x="2374900" y="1689100"/>
          <p14:tracePt t="18180" x="2328863" y="1716088"/>
          <p14:tracePt t="18196" x="2300288" y="1735138"/>
          <p14:tracePt t="18207" x="2282825" y="1754188"/>
          <p14:tracePt t="18213" x="2244725" y="1763713"/>
          <p14:tracePt t="18222" x="2208213" y="1781175"/>
          <p14:tracePt t="18227" x="2152650" y="1781175"/>
          <p14:tracePt t="18236" x="2106613" y="1781175"/>
          <p14:tracePt t="18242" x="2068513" y="1781175"/>
          <p14:tracePt t="18251" x="2003425" y="1781175"/>
          <p14:tracePt t="18258" x="1957388" y="1781175"/>
          <p14:tracePt t="18265" x="1901825" y="1781175"/>
          <p14:tracePt t="18274" x="1819275" y="1781175"/>
          <p14:tracePt t="18280" x="1771650" y="1781175"/>
          <p14:tracePt t="18290" x="1604963" y="1790700"/>
          <p14:tracePt t="18301" x="1493838" y="1809750"/>
          <p14:tracePt t="18307" x="1401763" y="1828800"/>
          <p14:tracePt t="18316" x="1308100" y="1846263"/>
          <p14:tracePt t="18322" x="1216025" y="1855788"/>
          <p14:tracePt t="18332" x="1122363" y="1874838"/>
          <p14:tracePt t="18335" x="1047750" y="1901825"/>
          <p14:tracePt t="18345" x="965200" y="1930400"/>
          <p14:tracePt t="18352" x="890588" y="1976438"/>
          <p14:tracePt t="18359" x="835025" y="2022475"/>
          <p14:tracePt t="18368" x="695325" y="2135188"/>
          <p14:tracePt t="18385" x="584200" y="2292350"/>
          <p14:tracePt t="18396" x="538163" y="2366963"/>
          <p14:tracePt t="18399" x="528638" y="2393950"/>
          <p14:tracePt t="18410" x="509588" y="2432050"/>
          <p14:tracePt t="18416" x="501650" y="2449513"/>
          <p14:tracePt t="18425" x="501650" y="2468563"/>
          <p14:tracePt t="18431" x="492125" y="2497138"/>
          <p14:tracePt t="18439" x="492125" y="2514600"/>
          <p14:tracePt t="18454" x="492125" y="2552700"/>
          <p14:tracePt t="18463" x="492125" y="2589213"/>
          <p14:tracePt t="18468" x="492125" y="2625725"/>
          <p14:tracePt t="18478" x="492125" y="2690813"/>
          <p14:tracePt t="18489" x="501650" y="2801938"/>
          <p14:tracePt t="18494" x="509588" y="2849563"/>
          <p14:tracePt t="18504" x="519113" y="2905125"/>
          <p14:tracePt t="18507" x="557213" y="2978150"/>
          <p14:tracePt t="18512" x="584200" y="3035300"/>
          <p14:tracePt t="18523" x="593725" y="3081338"/>
          <p14:tracePt t="18533" x="639763" y="3163888"/>
          <p14:tracePt t="18539" x="687388" y="3219450"/>
          <p14:tracePt t="18548" x="714375" y="3276600"/>
          <p14:tracePt t="18556" x="742950" y="3332163"/>
          <p14:tracePt t="18563" x="760413" y="3368675"/>
          <p14:tracePt t="18570" x="779463" y="3387725"/>
          <p14:tracePt t="18572" x="798513" y="3424238"/>
          <p14:tracePt t="18584" x="825500" y="3460750"/>
          <p14:tracePt t="18598" x="835025" y="3489325"/>
          <p14:tracePt t="18604" x="844550" y="3489325"/>
          <p14:tracePt t="18614" x="844550" y="3508375"/>
          <p14:tracePt t="18627" x="854075" y="3508375"/>
          <p14:tracePt t="18642" x="881063" y="3525838"/>
          <p14:tracePt t="18649" x="890588" y="3535363"/>
          <p14:tracePt t="18656" x="909638" y="3554413"/>
          <p14:tracePt t="18665" x="955675" y="3573463"/>
          <p14:tracePt t="18679" x="974725" y="3581400"/>
          <p14:tracePt t="18682" x="1001713" y="3590925"/>
          <p14:tracePt t="18693" x="1030288" y="3590925"/>
          <p14:tracePt t="18696" x="1057275" y="3590925"/>
          <p14:tracePt t="18707" x="1076325" y="3590925"/>
          <p14:tracePt t="18714" x="1095375" y="3590925"/>
          <p14:tracePt t="18723" x="1131888" y="3590925"/>
          <p14:tracePt t="18730" x="1141413" y="3590925"/>
          <p14:tracePt t="18737" x="1177925" y="3590925"/>
          <p14:tracePt t="18745" x="1196975" y="3590925"/>
          <p14:tracePt t="18751" x="1216025" y="3590925"/>
          <p14:tracePt t="18762" x="1252538" y="3590925"/>
          <p14:tracePt t="18773" x="1271588" y="3590925"/>
          <p14:tracePt t="18779" x="1289050" y="3590925"/>
          <p14:tracePt t="18788" x="1327150" y="3581400"/>
          <p14:tracePt t="18793" x="1354138" y="3581400"/>
          <p14:tracePt t="18802" x="1373188" y="3581400"/>
          <p14:tracePt t="18808" x="1409700" y="3573463"/>
          <p14:tracePt t="18816" x="1474788" y="3573463"/>
          <p14:tracePt t="18825" x="1530350" y="3554413"/>
          <p14:tracePt t="18832" x="1577975" y="3544888"/>
          <p14:tracePt t="18839" x="1633538" y="3525838"/>
          <p14:tracePt t="18845" x="1670050" y="3525838"/>
          <p14:tracePt t="18856" x="1735138" y="3508375"/>
          <p14:tracePt t="18867" x="1763713" y="3479800"/>
          <p14:tracePt t="18871" x="1781175" y="3479800"/>
          <p14:tracePt t="18882" x="1790700" y="3470275"/>
          <p14:tracePt t="18887" x="1819275" y="3460750"/>
          <p14:tracePt t="18897" x="1827213" y="3452813"/>
          <p14:tracePt t="18902" x="1836738" y="3443288"/>
          <p14:tracePt t="18911" x="1846263" y="3443288"/>
          <p14:tracePt t="18925" x="1846263" y="3433763"/>
          <p14:tracePt t="18932" x="1855788" y="3424238"/>
          <p14:tracePt t="18940" x="1865313" y="3424238"/>
          <p14:tracePt t="18951" x="1874838" y="3405188"/>
          <p14:tracePt t="18965" x="1882775" y="3405188"/>
          <p14:tracePt t="18979" x="1882775" y="3397250"/>
          <p14:tracePt t="18997" x="1892300" y="3387725"/>
          <p14:tracePt t="19044" x="1901825" y="3387725"/>
          <p14:tracePt t="19056" x="1901825" y="3378200"/>
          <p14:tracePt t="19070" x="1911350" y="3368675"/>
          <p14:tracePt t="19075" x="1920875" y="3368675"/>
          <p14:tracePt t="19084" x="1920875" y="3359150"/>
          <p14:tracePt t="19099" x="1930400" y="3349625"/>
          <p14:tracePt t="19107" x="1939925" y="3340100"/>
          <p14:tracePt t="19120" x="1939925" y="3332163"/>
          <p14:tracePt t="19129" x="1947863" y="3322638"/>
          <p14:tracePt t="19138" x="1957388" y="3313113"/>
          <p14:tracePt t="19153" x="1966913" y="3303588"/>
          <p14:tracePt t="19167" x="1966913" y="3294063"/>
          <p14:tracePt t="19168" x="1976438" y="3284538"/>
          <p14:tracePt t="19178" x="1985963" y="3284538"/>
          <p14:tracePt t="19202" x="1985963" y="3276600"/>
          <p14:tracePt t="19208" x="2003425" y="3257550"/>
          <p14:tracePt t="19215" x="2032000" y="3248025"/>
          <p14:tracePt t="19222" x="2051050" y="3238500"/>
          <p14:tracePt t="19233" x="2124075" y="3211513"/>
          <p14:tracePt t="19243" x="2143125" y="3201988"/>
          <p14:tracePt t="19248" x="2198688" y="3201988"/>
          <p14:tracePt t="19259" x="2236788" y="3201988"/>
          <p14:tracePt t="19263" x="2254250" y="3201988"/>
          <p14:tracePt t="19273" x="2292350" y="3201988"/>
          <p14:tracePt t="19279" x="2309813" y="3201988"/>
          <p14:tracePt t="19289" x="2328863" y="3201988"/>
          <p14:tracePt t="19296" x="2357438" y="3201988"/>
          <p14:tracePt t="19303" x="2374900" y="3201988"/>
          <p14:tracePt t="19308" x="2384425" y="3201988"/>
          <p14:tracePt t="19317" x="2393950" y="3201988"/>
          <p14:tracePt t="19330" x="2413000" y="3201988"/>
          <p14:tracePt t="19342" x="2430463" y="3201988"/>
          <p14:tracePt t="19353" x="2439988" y="3201988"/>
          <p14:tracePt t="19357" x="2449513" y="3211513"/>
          <p14:tracePt t="19403" x="2459038" y="3211513"/>
          <p14:tracePt t="19561" x="2439988" y="3211513"/>
          <p14:tracePt t="19571" x="2403475" y="3182938"/>
          <p14:tracePt t="19576" x="2365375" y="3182938"/>
          <p14:tracePt t="19585" x="2292350" y="3155950"/>
          <p14:tracePt t="19593" x="2244725" y="3155950"/>
          <p14:tracePt t="19599" x="2162175" y="3146425"/>
          <p14:tracePt t="19608" x="2106613" y="3127375"/>
          <p14:tracePt t="19614" x="2060575" y="3127375"/>
          <p14:tracePt t="19623" x="1966913" y="3117850"/>
          <p14:tracePt t="19636" x="1947863" y="3117850"/>
          <p14:tracePt t="19641" x="1911350" y="3117850"/>
          <p14:tracePt t="19650" x="1874838" y="3108325"/>
          <p14:tracePt t="19655" x="1865313" y="3108325"/>
          <p14:tracePt t="19665" x="1846263" y="3108325"/>
          <p14:tracePt t="19669" x="1827213" y="3108325"/>
          <p14:tracePt t="19680" x="1800225" y="3108325"/>
          <p14:tracePt t="19709" x="1790700" y="3108325"/>
          <p14:tracePt t="19883" x="1790700" y="3117850"/>
          <p14:tracePt t="19904" x="1790700" y="3127375"/>
          <p14:tracePt t="19948" x="1827213" y="3155950"/>
          <p14:tracePt t="19954" x="1865313" y="3173413"/>
          <p14:tracePt t="19962" x="1901825" y="3182938"/>
          <p14:tracePt t="19969" x="1957388" y="3211513"/>
          <p14:tracePt t="19977" x="1995488" y="3219450"/>
          <p14:tracePt t="19986" x="2032000" y="3228975"/>
          <p14:tracePt t="19992" x="2068513" y="3248025"/>
          <p14:tracePt t="20002" x="2133600" y="3267075"/>
          <p14:tracePt t="20013" x="2171700" y="3284538"/>
          <p14:tracePt t="20017" x="2208213" y="3284538"/>
          <p14:tracePt t="20028" x="2244725" y="3294063"/>
          <p14:tracePt t="20036" x="2282825" y="3303588"/>
          <p14:tracePt t="20041" x="2338388" y="3322638"/>
          <p14:tracePt t="20048" x="2384425" y="3332163"/>
          <p14:tracePt t="20057" x="2420938" y="3332163"/>
          <p14:tracePt t="20062" x="2478088" y="3340100"/>
          <p14:tracePt t="20071" x="2524125" y="3340100"/>
          <p14:tracePt t="20080" x="2570163" y="3359150"/>
          <p14:tracePt t="20086" x="2606675" y="3368675"/>
          <p14:tracePt t="20097" x="2671763" y="3368675"/>
          <p14:tracePt t="20107" x="2690813" y="3368675"/>
          <p14:tracePt t="20109" x="2700338" y="3368675"/>
          <p14:tracePt t="20122" x="2709863" y="3368675"/>
          <p14:tracePt t="20136" x="2719388" y="3368675"/>
          <p14:tracePt t="20151" x="2727325" y="3368675"/>
          <p14:tracePt t="20217" x="2736850" y="3368675"/>
          <p14:tracePt t="20231" x="2736850" y="3359150"/>
          <p14:tracePt t="20236" x="2746375" y="3349625"/>
          <p14:tracePt t="20245" x="2765425" y="3332163"/>
          <p14:tracePt t="20250" x="2765425" y="3303588"/>
          <p14:tracePt t="20260" x="2782888" y="3284538"/>
          <p14:tracePt t="20269" x="2792413" y="3267075"/>
          <p14:tracePt t="20273" x="2801938" y="3238500"/>
          <p14:tracePt t="20285" x="2811463" y="3163888"/>
          <p14:tracePt t="20296" x="2811463" y="3155950"/>
          <p14:tracePt t="20300" x="2811463" y="3127375"/>
          <p14:tracePt t="20311" x="2811463" y="3117850"/>
          <p14:tracePt t="20313" x="2811463" y="3108325"/>
          <p14:tracePt t="20331" x="2811463" y="3090863"/>
          <p14:tracePt t="20488" x="2847975" y="3098800"/>
          <p14:tracePt t="20498" x="2857500" y="3098800"/>
          <p14:tracePt t="20503" x="2857500" y="3117850"/>
          <p14:tracePt t="20514" x="2876550" y="3127375"/>
          <p14:tracePt t="20519" x="2886075" y="3136900"/>
          <p14:tracePt t="20529" x="2895600" y="3155950"/>
          <p14:tracePt t="20534" x="2903538" y="3163888"/>
          <p14:tracePt t="20544" x="2932113" y="3173413"/>
          <p14:tracePt t="20550" x="2941638" y="3182938"/>
          <p14:tracePt t="20557" x="2959100" y="3192463"/>
          <p14:tracePt t="20568" x="2978150" y="3211513"/>
          <p14:tracePt t="20581" x="3006725" y="3219450"/>
          <p14:tracePt t="20594" x="3016250" y="3238500"/>
          <p14:tracePt t="20597" x="3024188" y="3238500"/>
          <p14:tracePt t="20608" x="3024188" y="3248025"/>
          <p14:tracePt t="20623" x="3052763" y="3257550"/>
          <p14:tracePt t="21043" x="3136900" y="3294063"/>
          <p14:tracePt t="21051" x="3294063" y="3322638"/>
          <p14:tracePt t="21058" x="3395663" y="3359150"/>
          <p14:tracePt t="21068" x="3609975" y="3405188"/>
          <p14:tracePt t="21080" x="3702050" y="3424238"/>
          <p14:tracePt t="21083" x="3757613" y="3452813"/>
          <p14:tracePt t="21094" x="3851275" y="3460750"/>
          <p14:tracePt t="21098" x="3897313" y="3479800"/>
          <p14:tracePt t="21108" x="3971925" y="3489325"/>
          <p14:tracePt t="21114" x="4017963" y="3489325"/>
          <p14:tracePt t="21123" x="4073525" y="3489325"/>
          <p14:tracePt t="21131" x="4110038" y="3489325"/>
          <p14:tracePt t="21137" x="4138613" y="3489325"/>
          <p14:tracePt t="21144" x="4175125" y="3489325"/>
          <p14:tracePt t="21152" x="4184650" y="3489325"/>
          <p14:tracePt t="21162" x="4230688" y="3489325"/>
          <p14:tracePt t="21173" x="4240213" y="3489325"/>
          <p14:tracePt t="21177" x="4249738" y="3489325"/>
          <p14:tracePt t="21188" x="4268788" y="3479800"/>
          <p14:tracePt t="21190" x="4276725" y="3479800"/>
          <p14:tracePt t="21202" x="4286250" y="3470275"/>
          <p14:tracePt t="21216" x="4295775" y="3470275"/>
          <p14:tracePt t="21225" x="4305300" y="3470275"/>
          <p14:tracePt t="21232" x="4305300" y="3460750"/>
          <p14:tracePt t="21239" x="4314825" y="3452813"/>
          <p14:tracePt t="21255" x="4324350" y="3443288"/>
          <p14:tracePt t="21268" x="4332288" y="3433763"/>
          <p14:tracePt t="21272" x="4341813" y="3433763"/>
          <p14:tracePt t="21283" x="4341813" y="3424238"/>
          <p14:tracePt t="21297" x="4360863" y="3414713"/>
          <p14:tracePt t="21302" x="4370388" y="3405188"/>
          <p14:tracePt t="21319" x="4370388" y="3397250"/>
          <p14:tracePt t="21341" x="4379913" y="3387725"/>
          <p14:tracePt t="21365" x="4389438" y="3378200"/>
          <p14:tracePt t="21376" x="4397375" y="3378200"/>
          <p14:tracePt t="21392" x="4397375" y="3368675"/>
          <p14:tracePt t="21396" x="4406900" y="3359150"/>
          <p14:tracePt t="21413" x="4416425" y="3359150"/>
          <p14:tracePt t="21421" x="4416425" y="3349625"/>
          <p14:tracePt t="21429" x="4425950" y="3340100"/>
          <p14:tracePt t="21435" x="4435475" y="3340100"/>
          <p14:tracePt t="21445" x="4435475" y="3322638"/>
          <p14:tracePt t="21458" x="4445000" y="3322638"/>
          <p14:tracePt t="21461" x="4452938" y="3313113"/>
          <p14:tracePt t="21471" x="4452938" y="3303588"/>
          <p14:tracePt t="21486" x="4462463" y="3294063"/>
          <p14:tracePt t="21492" x="4471988" y="3276600"/>
          <p14:tracePt t="21500" x="4481513" y="3276600"/>
          <p14:tracePt t="21507" x="4491038" y="3267075"/>
          <p14:tracePt t="21515" x="4500563" y="3257550"/>
          <p14:tracePt t="21521" x="4510088" y="3248025"/>
          <p14:tracePt t="21530" x="4518025" y="3248025"/>
          <p14:tracePt t="21538" x="4527550" y="3238500"/>
          <p14:tracePt t="21543" x="4546600" y="3238500"/>
          <p14:tracePt t="21555" x="4592638" y="3219450"/>
          <p14:tracePt t="21565" x="4630738" y="3219450"/>
          <p14:tracePt t="21568" x="4648200" y="3219450"/>
          <p14:tracePt t="21581" x="4667250" y="3219450"/>
          <p14:tracePt t="21586" x="4694238" y="3211513"/>
          <p14:tracePt t="21594" x="4732338" y="3211513"/>
          <p14:tracePt t="21601" x="4768850" y="3192463"/>
          <p14:tracePt t="21609" x="4787900" y="3192463"/>
          <p14:tracePt t="21615" x="4806950" y="3192463"/>
          <p14:tracePt t="21624" x="4814888" y="3192463"/>
          <p14:tracePt t="21632" x="4852988" y="3192463"/>
          <p14:tracePt t="21639" x="4862513" y="3192463"/>
          <p14:tracePt t="21649" x="4899025" y="3192463"/>
          <p14:tracePt t="21659" x="4908550" y="3192463"/>
          <p14:tracePt t="21662" x="4918075" y="3192463"/>
          <p14:tracePt t="21675" x="4945063" y="3192463"/>
          <p14:tracePt t="21689" x="4964113" y="3192463"/>
          <p14:tracePt t="21697" x="4973638" y="3192463"/>
          <p14:tracePt t="21703" x="4983163" y="3192463"/>
          <p14:tracePt t="21710" x="5000625" y="3192463"/>
          <p14:tracePt t="21724" x="5010150" y="3192463"/>
          <p14:tracePt t="21732" x="5029200" y="3192463"/>
          <p14:tracePt t="21756" x="5056188" y="3182938"/>
          <p14:tracePt t="21768" x="5065713" y="3182938"/>
          <p14:tracePt t="21772" x="5075238" y="3182938"/>
          <p14:tracePt t="21783" x="5075238" y="3173413"/>
          <p14:tracePt t="21789" x="5084763" y="3173413"/>
          <p14:tracePt t="21798" x="5094288" y="3173413"/>
          <p14:tracePt t="21805" x="5103813" y="3173413"/>
          <p14:tracePt t="21812" x="5111750" y="3173413"/>
          <p14:tracePt t="21820" x="5121275" y="3173413"/>
          <p14:tracePt t="21826" x="5121275" y="3163888"/>
          <p14:tracePt t="21836" x="5130800" y="3163888"/>
          <p14:tracePt t="21848" x="5140325" y="3155950"/>
          <p14:tracePt t="21866" x="5159375" y="3136900"/>
          <p14:tracePt t="21884" x="5186363" y="3098800"/>
          <p14:tracePt t="21899" x="5186363" y="3071813"/>
          <p14:tracePt t="21907" x="5195888" y="3062288"/>
          <p14:tracePt t="21912" x="5205413" y="3052763"/>
          <p14:tracePt t="21921" x="5205413" y="3043238"/>
          <p14:tracePt t="21931" x="5205413" y="3016250"/>
          <p14:tracePt t="21942" x="5214938" y="3006725"/>
          <p14:tracePt t="21946" x="5224463" y="2987675"/>
          <p14:tracePt t="21957" x="5224463" y="2941638"/>
          <p14:tracePt t="21961" x="5232400" y="2922588"/>
          <p14:tracePt t="21972" x="5241925" y="2895600"/>
          <p14:tracePt t="21978" x="5241925" y="2857500"/>
          <p14:tracePt t="21986" x="5260975" y="2840038"/>
          <p14:tracePt t="21992" x="5270500" y="2811463"/>
          <p14:tracePt t="22000" x="5270500" y="2765425"/>
          <p14:tracePt t="22009" x="5280025" y="2736850"/>
          <p14:tracePt t="22015" x="5289550" y="2719388"/>
          <p14:tracePt t="22027" x="5289550" y="2673350"/>
          <p14:tracePt t="22036" x="5289550" y="2654300"/>
          <p14:tracePt t="22040" x="5289550" y="2644775"/>
          <p14:tracePt t="22051" x="5289550" y="2625725"/>
          <p14:tracePt t="22056" x="5289550" y="2616200"/>
          <p14:tracePt t="22066" x="5289550" y="2589213"/>
          <p14:tracePt t="22071" x="5289550" y="2579688"/>
          <p14:tracePt t="22082" x="5289550" y="2570163"/>
          <p14:tracePt t="22089" x="5289550" y="2560638"/>
          <p14:tracePt t="22094" x="5289550" y="2533650"/>
          <p14:tracePt t="22109" x="5289550" y="2514600"/>
          <p14:tracePt t="22120" x="5289550" y="2497138"/>
          <p14:tracePt t="22133" x="5280025" y="2449513"/>
          <p14:tracePt t="22145" x="5280025" y="2439988"/>
          <p14:tracePt t="22150" x="5270500" y="2422525"/>
          <p14:tracePt t="22160" x="5260975" y="2393950"/>
          <p14:tracePt t="22166" x="5260975" y="2384425"/>
          <p14:tracePt t="22175" x="5232400" y="2366963"/>
          <p14:tracePt t="22181" x="5232400" y="2357438"/>
          <p14:tracePt t="22190" x="5214938" y="2328863"/>
          <p14:tracePt t="22198" x="5205413" y="2328863"/>
          <p14:tracePt t="22204" x="5186363" y="2311400"/>
          <p14:tracePt t="22214" x="5103813" y="2246313"/>
          <p14:tracePt t="22225" x="5056188" y="2217738"/>
          <p14:tracePt t="22230" x="4991100" y="2181225"/>
          <p14:tracePt t="22240" x="4899025" y="2143125"/>
          <p14:tracePt t="22244" x="4778375" y="2078038"/>
          <p14:tracePt t="22254" x="4592638" y="2005013"/>
          <p14:tracePt t="22262" x="4406900" y="1930400"/>
          <p14:tracePt t="22269" x="4221163" y="1855788"/>
          <p14:tracePt t="22275" x="4044950" y="1800225"/>
          <p14:tracePt t="22284" x="3897313" y="1725613"/>
          <p14:tracePt t="22293" x="3692525" y="1652588"/>
          <p14:tracePt t="22298" x="3516313" y="1614488"/>
          <p14:tracePt t="22309" x="3257550" y="1549400"/>
          <p14:tracePt t="22319" x="3182938" y="1522413"/>
          <p14:tracePt t="22323" x="3127375" y="1493838"/>
          <p14:tracePt t="22334" x="3033713" y="1474788"/>
          <p14:tracePt t="22340" x="2978150" y="1466850"/>
          <p14:tracePt t="22350" x="2932113" y="1466850"/>
          <p14:tracePt t="22355" x="2886075" y="1466850"/>
          <p14:tracePt t="22364" x="2830513" y="1438275"/>
          <p14:tracePt t="22369" x="2755900" y="1438275"/>
          <p14:tracePt t="22378" x="2690813" y="1438275"/>
          <p14:tracePt t="22389" x="2635250" y="1457325"/>
          <p14:tracePt t="22392" x="2589213" y="1466850"/>
          <p14:tracePt t="22403" x="2495550" y="1493838"/>
          <p14:tracePt t="22415" x="2459038" y="1503363"/>
          <p14:tracePt t="22417" x="2420938" y="1531938"/>
          <p14:tracePt t="22429" x="2403475" y="1549400"/>
          <p14:tracePt t="22432" x="2374900" y="1568450"/>
          <p14:tracePt t="22443" x="2365375" y="1577975"/>
          <p14:tracePt t="22450" x="2347913" y="1595438"/>
          <p14:tracePt t="22457" x="2338388" y="1614488"/>
          <p14:tracePt t="22463" x="2292350" y="1660525"/>
          <p14:tracePt t="22472" x="2282825" y="1670050"/>
          <p14:tracePt t="22481" x="2263775" y="1698625"/>
          <p14:tracePt t="22487" x="2236788" y="1725613"/>
          <p14:tracePt t="22497" x="2189163" y="1781175"/>
          <p14:tracePt t="22508" x="2152650" y="1819275"/>
          <p14:tracePt t="22512" x="2106613" y="1884363"/>
          <p14:tracePt t="22528" x="1976438" y="2051050"/>
          <p14:tracePt t="22537" x="1892300" y="2152650"/>
          <p14:tracePt t="22545" x="1827213" y="2255838"/>
          <p14:tracePt t="22552" x="1763713" y="2328863"/>
          <p14:tracePt t="22556" x="1735138" y="2432050"/>
          <p14:tracePt t="22566" x="1689100" y="2468563"/>
          <p14:tracePt t="22573" x="1670050" y="2505075"/>
          <p14:tracePt t="22582" x="1643063" y="2524125"/>
          <p14:tracePt t="22592" x="1624013" y="2543175"/>
          <p14:tracePt t="22603" x="1614488" y="2552700"/>
          <p14:tracePt t="22605" x="1604963" y="2560638"/>
          <p14:tracePt t="22617" x="1604963" y="2570163"/>
          <p14:tracePt t="22632" x="1595438" y="2589213"/>
          <p14:tracePt t="22638" x="1595438" y="2598738"/>
          <p14:tracePt t="22653" x="1585913" y="2598738"/>
          <p14:tracePt t="22660" x="1585913" y="2616200"/>
          <p14:tracePt t="22685" x="1585913" y="2625725"/>
          <p14:tracePt t="22697" x="1585913" y="2635250"/>
          <p14:tracePt t="22726" x="1585913" y="2654300"/>
          <p14:tracePt t="22740" x="1585913" y="2663825"/>
          <p14:tracePt t="22746" x="1595438" y="2673350"/>
          <p14:tracePt t="22755" x="1595438" y="2681288"/>
          <p14:tracePt t="22763" x="1614488" y="2690813"/>
          <p14:tracePt t="22769" x="1633538" y="2719388"/>
          <p14:tracePt t="22777" x="1643063" y="2736850"/>
          <p14:tracePt t="22779" x="1660525" y="2765425"/>
          <p14:tracePt t="22794" x="1698625" y="2811463"/>
          <p14:tracePt t="22806" x="1725613" y="2830513"/>
          <p14:tracePt t="22811" x="1744663" y="2867025"/>
          <p14:tracePt t="22820" x="1771650" y="2895600"/>
          <p14:tracePt t="22828" x="1800225" y="2932113"/>
          <p14:tracePt t="22834" x="1846263" y="2960688"/>
          <p14:tracePt t="22843" x="1892300" y="2997200"/>
          <p14:tracePt t="22850" x="1947863" y="3025775"/>
          <p14:tracePt t="22857" x="2003425" y="3081338"/>
          <p14:tracePt t="22865" x="2060575" y="3108325"/>
          <p14:tracePt t="22873" x="2198688" y="3201988"/>
          <p14:tracePt t="22885" x="2254250" y="3228975"/>
          <p14:tracePt t="22890" x="2309813" y="3257550"/>
          <p14:tracePt t="22900" x="2328863" y="3267075"/>
          <p14:tracePt t="22905" x="2357438" y="3276600"/>
          <p14:tracePt t="22915" x="2374900" y="3303588"/>
          <p14:tracePt t="22921" x="2393950" y="3303588"/>
          <p14:tracePt t="22930" x="2403475" y="3313113"/>
          <p14:tracePt t="22936" x="2430463" y="3322638"/>
          <p14:tracePt t="22943" x="2439988" y="3322638"/>
          <p14:tracePt t="22958" x="2449513" y="3322638"/>
          <p14:tracePt t="22968" x="2468563" y="3332163"/>
          <p14:tracePt t="22983" x="2486025" y="3340100"/>
          <p14:tracePt t="24380" x="2505075" y="3340100"/>
          <p14:tracePt t="24387" x="2514600" y="3340100"/>
          <p14:tracePt t="24394" x="2533650" y="3340100"/>
          <p14:tracePt t="24402" x="2541588" y="3340100"/>
          <p14:tracePt t="24411" x="2560638" y="3340100"/>
          <p14:tracePt t="24411" x="2589213" y="3340100"/>
          <p14:tracePt t="24426" x="2662238" y="3303588"/>
          <p14:tracePt t="24438" x="2700338" y="3284538"/>
          <p14:tracePt t="24442" x="2755900" y="3276600"/>
          <p14:tracePt t="24453" x="2847975" y="3257550"/>
          <p14:tracePt t="24457" x="2959100" y="3248025"/>
          <p14:tracePt t="24466" x="3052763" y="3211513"/>
          <p14:tracePt t="24474" x="3144838" y="3211513"/>
          <p14:tracePt t="24481" x="3265488" y="3192463"/>
          <p14:tracePt t="24487" x="3359150" y="3182938"/>
          <p14:tracePt t="24495" x="3424238" y="3182938"/>
          <p14:tracePt t="24506" x="3497263" y="3182938"/>
          <p14:tracePt t="24519" x="3516313" y="3163888"/>
          <p14:tracePt t="24519" x="3544888" y="3155950"/>
          <p14:tracePt t="24532" x="3554413" y="3155950"/>
          <p14:tracePt t="24535" x="3562350" y="3155950"/>
          <p14:tracePt t="24552" x="3562350" y="3146425"/>
          <p14:tracePt t="24568" x="3571875" y="3136900"/>
          <p14:tracePt t="24576" x="3581400" y="3136900"/>
          <p14:tracePt t="24584" x="3581400" y="3127375"/>
          <p14:tracePt t="24590" x="3590925" y="3117850"/>
          <p14:tracePt t="24599" x="3600450" y="3098800"/>
          <p14:tracePt t="24616" x="3609975" y="3071813"/>
          <p14:tracePt t="24626" x="3609975" y="3062288"/>
          <p14:tracePt t="24629" x="3617913" y="3052763"/>
          <p14:tracePt t="24641" x="3617913" y="3035300"/>
          <p14:tracePt t="24645" x="3617913" y="3025775"/>
          <p14:tracePt t="24655" x="3617913" y="2997200"/>
          <p14:tracePt t="24662" x="3617913" y="2987675"/>
          <p14:tracePt t="24669" x="3617913" y="2970213"/>
          <p14:tracePt t="24678" x="3617913" y="2932113"/>
          <p14:tracePt t="24685" x="3617913" y="2914650"/>
          <p14:tracePt t="24694" x="3617913" y="2857500"/>
          <p14:tracePt t="24709" x="3617913" y="2811463"/>
          <p14:tracePt t="24720" x="3617913" y="2794000"/>
          <p14:tracePt t="24725" x="3600450" y="2765425"/>
          <p14:tracePt t="24736" x="3600450" y="2755900"/>
          <p14:tracePt t="24741" x="3590925" y="2728913"/>
          <p14:tracePt t="24750" x="3581400" y="2719388"/>
          <p14:tracePt t="24755" x="3581400" y="2709863"/>
          <p14:tracePt t="24764" x="3581400" y="2700338"/>
          <p14:tracePt t="24771" x="3571875" y="2690813"/>
          <p14:tracePt t="24779" x="3571875" y="2673350"/>
          <p14:tracePt t="24788" x="3562350" y="2644775"/>
          <p14:tracePt t="24804" x="3554413" y="2625725"/>
          <p14:tracePt t="24815" x="3544888" y="2616200"/>
          <p14:tracePt t="24820" x="3544888" y="2608263"/>
          <p14:tracePt t="24830" x="3535363" y="2598738"/>
          <p14:tracePt t="24834" x="3535363" y="2589213"/>
          <p14:tracePt t="24845" x="3525838" y="2579688"/>
          <p14:tracePt t="24859" x="3525838" y="2570163"/>
          <p14:tracePt t="24900" x="3506788" y="2570163"/>
          <p14:tracePt t="24910" x="3506788" y="2560638"/>
          <p14:tracePt t="24913" x="3489325" y="2552700"/>
          <p14:tracePt t="24929" x="3479800" y="2552700"/>
          <p14:tracePt t="24938" x="3451225" y="2552700"/>
          <p14:tracePt t="24943" x="3433763" y="2552700"/>
          <p14:tracePt t="24953" x="3414713" y="2552700"/>
          <p14:tracePt t="24959" x="3386138" y="2533650"/>
          <p14:tracePt t="24967" x="3368675" y="2533650"/>
          <p14:tracePt t="24975" x="3349625" y="2533650"/>
          <p14:tracePt t="24982" x="3321050" y="2533650"/>
          <p14:tracePt t="24992" x="3257550" y="2533650"/>
          <p14:tracePt t="25003" x="3219450" y="2533650"/>
          <p14:tracePt t="25005" x="3192463" y="2524125"/>
          <p14:tracePt t="25019" x="3173413" y="2524125"/>
          <p14:tracePt t="25024" x="3154363" y="2524125"/>
          <p14:tracePt t="25033" x="3127375" y="2514600"/>
          <p14:tracePt t="25040" x="3117850" y="2505075"/>
          <p14:tracePt t="25047" x="3108325" y="2505075"/>
          <p14:tracePt t="25053" x="3089275" y="2505075"/>
          <p14:tracePt t="25062" x="3079750" y="2497138"/>
          <p14:tracePt t="25070" x="3062288" y="2478088"/>
          <p14:tracePt t="25076" x="3043238" y="2478088"/>
          <p14:tracePt t="25084" x="3016250" y="2449513"/>
          <p14:tracePt t="25097" x="2987675" y="2439988"/>
          <p14:tracePt t="25101" x="2978150" y="2439988"/>
          <p14:tracePt t="25113" x="2968625" y="2432050"/>
          <p14:tracePt t="25118" x="2941638" y="2432050"/>
          <p14:tracePt t="25127" x="2932113" y="2432050"/>
          <p14:tracePt t="25133" x="2903538" y="2422525"/>
          <p14:tracePt t="25141" x="2895600" y="2422525"/>
          <p14:tracePt t="25146" x="2876550" y="2422525"/>
          <p14:tracePt t="25156" x="2847975" y="2422525"/>
          <p14:tracePt t="25163" x="2830513" y="2422525"/>
          <p14:tracePt t="25170" x="2792413" y="2422525"/>
          <p14:tracePt t="25181" x="2755900" y="2422525"/>
          <p14:tracePt t="25192" x="2727325" y="2422525"/>
          <p14:tracePt t="25196" x="2709863" y="2422525"/>
          <p14:tracePt t="25206" x="2690813" y="2422525"/>
          <p14:tracePt t="25211" x="2662238" y="2422525"/>
          <p14:tracePt t="25222" x="2625725" y="2422525"/>
          <p14:tracePt t="25227" x="2616200" y="2422525"/>
          <p14:tracePt t="25236" x="2589213" y="2422525"/>
          <p14:tracePt t="25241" x="2570163" y="2422525"/>
          <p14:tracePt t="25250" x="2541588" y="2432050"/>
          <p14:tracePt t="25258" x="2505075" y="2432050"/>
          <p14:tracePt t="25264" x="2495550" y="2439988"/>
          <p14:tracePt t="25273" x="2430463" y="2468563"/>
          <p14:tracePt t="25286" x="2413000" y="2468563"/>
          <p14:tracePt t="25288" x="2374900" y="2468563"/>
          <p14:tracePt t="25301" x="2347913" y="2478088"/>
          <p14:tracePt t="25305" x="2328863" y="2487613"/>
          <p14:tracePt t="25316" x="2300288" y="2505075"/>
          <p14:tracePt t="25322" x="2263775" y="2505075"/>
          <p14:tracePt t="25330" x="2254250" y="2514600"/>
          <p14:tracePt t="25337" x="2227263" y="2524125"/>
          <p14:tracePt t="25344" x="2208213" y="2524125"/>
          <p14:tracePt t="25352" x="2181225" y="2543175"/>
          <p14:tracePt t="25359" x="2162175" y="2543175"/>
          <p14:tracePt t="25370" x="2116138" y="2570163"/>
          <p14:tracePt t="25383" x="2068513" y="2608263"/>
          <p14:tracePt t="25395" x="2060575" y="2616200"/>
          <p14:tracePt t="25409" x="2032000" y="2625725"/>
          <p14:tracePt t="25414" x="2022475" y="2635250"/>
          <p14:tracePt t="25424" x="2012950" y="2644775"/>
          <p14:tracePt t="25429" x="2003425" y="2654300"/>
          <p14:tracePt t="25445" x="1985963" y="2673350"/>
          <p14:tracePt t="25454" x="1976438" y="2681288"/>
          <p14:tracePt t="25462" x="1966913" y="2719388"/>
          <p14:tracePt t="25469" x="1957388" y="2728913"/>
          <p14:tracePt t="25477" x="1957388" y="2746375"/>
          <p14:tracePt t="25490" x="1957388" y="2755900"/>
          <p14:tracePt t="25495" x="1947863" y="2765425"/>
          <p14:tracePt t="25504" x="1947863" y="2774950"/>
          <p14:tracePt t="25510" x="1947863" y="2794000"/>
          <p14:tracePt t="25524" x="1947863" y="2811463"/>
          <p14:tracePt t="25548" x="1947863" y="2820988"/>
          <p14:tracePt t="25557" x="1947863" y="2830513"/>
          <p14:tracePt t="25599" x="1957388" y="2840038"/>
          <p14:tracePt t="25604" x="1957388" y="2849563"/>
          <p14:tracePt t="25613" x="1976438" y="2867025"/>
          <p14:tracePt t="25628" x="1985963" y="2886075"/>
          <p14:tracePt t="25635" x="1995488" y="2886075"/>
          <p14:tracePt t="25642" x="2003425" y="2886075"/>
          <p14:tracePt t="25652" x="2012950" y="2895600"/>
          <p14:tracePt t="25656" x="2022475" y="2905125"/>
          <p14:tracePt t="25666" x="2068513" y="2922588"/>
          <p14:tracePt t="25678" x="2106613" y="2951163"/>
          <p14:tracePt t="25682" x="2133600" y="2978150"/>
          <p14:tracePt t="25693" x="2171700" y="2987675"/>
          <p14:tracePt t="25698" x="2217738" y="3016250"/>
          <p14:tracePt t="25706" x="2244725" y="3025775"/>
          <p14:tracePt t="25712" x="2263775" y="3035300"/>
          <p14:tracePt t="25722" x="2292350" y="3052763"/>
          <p14:tracePt t="25729" x="2300288" y="3052763"/>
          <p14:tracePt t="25736" x="2309813" y="3062288"/>
          <p14:tracePt t="25745" x="2319338" y="3062288"/>
          <p14:tracePt t="25751" x="2328863" y="3071813"/>
          <p14:tracePt t="25761" x="2338388" y="3071813"/>
          <p14:tracePt t="25772" x="2347913" y="3071813"/>
          <p14:tracePt t="25787" x="2357438" y="3081338"/>
          <p14:tracePt t="25794" x="2365375" y="3081338"/>
          <p14:tracePt t="25808" x="2374900" y="3090863"/>
          <p14:tracePt t="25823" x="2384425" y="3090863"/>
          <p14:tracePt t="25830" x="2393950" y="3090863"/>
          <p14:tracePt t="25845" x="2403475" y="3090863"/>
          <p14:tracePt t="25881" x="2413000" y="3090863"/>
          <p14:tracePt t="25895" x="2413000" y="3098800"/>
          <p14:tracePt t="25902" x="2420938" y="3098800"/>
          <p14:tracePt t="25910" x="2420938" y="3108325"/>
          <p14:tracePt t="25918" x="2430463" y="3108325"/>
          <p14:tracePt t="25935" x="2449513" y="3127375"/>
          <p14:tracePt t="25946" x="2459038" y="3127375"/>
          <p14:tracePt t="25949" x="2468563" y="3127375"/>
          <p14:tracePt t="25965" x="2478088" y="3127375"/>
          <p14:tracePt t="25975" x="2486025" y="3136900"/>
          <p14:tracePt t="25980" x="2495550" y="3136900"/>
          <p14:tracePt t="25990" x="2505075" y="3136900"/>
          <p14:tracePt t="26005" x="2524125" y="3136900"/>
          <p14:tracePt t="26013" x="2533650" y="3136900"/>
          <p14:tracePt t="26029" x="2551113" y="3136900"/>
          <p14:tracePt t="26041" x="2560638" y="3136900"/>
          <p14:tracePt t="26043" x="2570163" y="3136900"/>
          <p14:tracePt t="26055" x="2579688" y="3136900"/>
          <p14:tracePt t="26069" x="2589213" y="3136900"/>
          <p14:tracePt t="26074" x="2598738" y="3136900"/>
          <p14:tracePt t="26084" x="2606675" y="3136900"/>
          <p14:tracePt t="26092" x="2616200" y="3136900"/>
          <p14:tracePt t="26098" x="2625725" y="3136900"/>
          <p14:tracePt t="26106" x="2635250" y="3136900"/>
          <p14:tracePt t="26123" x="2654300" y="3136900"/>
          <p14:tracePt t="26137" x="2671763" y="3136900"/>
          <p14:tracePt t="26154" x="2681288" y="3127375"/>
          <p14:tracePt t="26164" x="2690813" y="3127375"/>
          <p14:tracePt t="26184" x="2719388" y="3117850"/>
          <p14:tracePt t="26202" x="2727325" y="3117850"/>
          <p14:tracePt t="26207" x="2736850" y="3117850"/>
          <p14:tracePt t="26232" x="2746375" y="3117850"/>
          <p14:tracePt t="26247" x="2755900" y="3108325"/>
          <p14:tracePt t="26287" x="2765425" y="3108325"/>
          <p14:tracePt t="26302" x="2774950" y="3108325"/>
          <p14:tracePt t="26325" x="2774950" y="3098800"/>
          <p14:tracePt t="26338" x="2782888" y="3098800"/>
          <p14:tracePt t="26342" x="2792413" y="3098800"/>
          <p14:tracePt t="26373" x="2801938" y="3098800"/>
          <p14:tracePt t="26391" x="2811463" y="3098800"/>
          <p14:tracePt t="26405" x="2820988" y="3098800"/>
          <p14:tracePt t="26421" x="2830513" y="3090863"/>
          <p14:tracePt t="26461" x="2847975" y="3090863"/>
          <p14:tracePt t="26476" x="2857500" y="3090863"/>
          <p14:tracePt t="26500" x="2867025" y="3090863"/>
          <p14:tracePt t="26515" x="2876550" y="3090863"/>
          <p14:tracePt t="26531" x="2886075" y="3090863"/>
          <p14:tracePt t="26541" x="2895600" y="3090863"/>
          <p14:tracePt t="26556" x="2903538" y="3090863"/>
          <p14:tracePt t="26571" x="2913063" y="3090863"/>
          <p14:tracePt t="26584" x="2922588" y="3090863"/>
          <p14:tracePt t="26595" x="2932113" y="3090863"/>
          <p14:tracePt t="26609" x="2941638" y="3090863"/>
          <p14:tracePt t="26650" x="2951163" y="3090863"/>
          <p14:tracePt t="26703" x="2959100" y="3090863"/>
          <p14:tracePt t="26904" x="2959100" y="3081338"/>
          <p14:tracePt t="26907" x="2959100" y="3062288"/>
          <p14:tracePt t="26918" x="2941638" y="3052763"/>
          <p14:tracePt t="26923" x="2913063" y="3035300"/>
          <p14:tracePt t="26934" x="2895600" y="3025775"/>
          <p14:tracePt t="26936" x="2867025" y="3006725"/>
          <p14:tracePt t="26948" x="2847975" y="2997200"/>
          <p14:tracePt t="26954" x="2811463" y="2987675"/>
          <p14:tracePt t="26961" x="2792413" y="2987675"/>
          <p14:tracePt t="26969" x="2765425" y="2987675"/>
          <p14:tracePt t="26977" x="2746375" y="2987675"/>
          <p14:tracePt t="26985" x="2671763" y="2987675"/>
          <p14:tracePt t="26998" x="2654300" y="2987675"/>
          <p14:tracePt t="27001" x="2635250" y="2987675"/>
          <p14:tracePt t="27013" x="2606675" y="2987675"/>
          <p14:tracePt t="27018" x="2589213" y="2987675"/>
          <p14:tracePt t="27027" x="2570163" y="2997200"/>
          <p14:tracePt t="27034" x="2541588" y="2997200"/>
          <p14:tracePt t="27043" x="2524125" y="2997200"/>
          <p14:tracePt t="27048" x="2505075" y="2997200"/>
          <p14:tracePt t="27056" x="2495550" y="3006725"/>
          <p14:tracePt t="27064" x="2486025" y="3006725"/>
          <p14:tracePt t="27151" x="2495550" y="3016250"/>
          <p14:tracePt t="27157" x="2514600" y="3016250"/>
          <p14:tracePt t="27190" x="2746375" y="3035300"/>
          <p14:tracePt t="27201" x="2811463" y="3035300"/>
          <p14:tracePt t="27206" x="2867025" y="3035300"/>
          <p14:tracePt t="27216" x="2932113" y="3035300"/>
          <p14:tracePt t="27220" x="2968625" y="3035300"/>
          <p14:tracePt t="27231" x="3006725" y="3035300"/>
          <p14:tracePt t="27236" x="3024188" y="3035300"/>
          <p14:tracePt t="27245" x="3079750" y="3035300"/>
          <p14:tracePt t="27253" x="3089275" y="3035300"/>
          <p14:tracePt t="27259" x="3108325" y="3035300"/>
          <p14:tracePt t="27268" x="3136900" y="3043238"/>
          <p14:tracePt t="27283" x="3154363" y="3043238"/>
          <p14:tracePt t="27295" x="3173413" y="3043238"/>
          <p14:tracePt t="27310" x="3182938" y="3043238"/>
          <p14:tracePt t="27315" x="3192463" y="3043238"/>
          <p14:tracePt t="27325" x="3200400" y="3043238"/>
          <p14:tracePt t="27331" x="3209925" y="3043238"/>
          <p14:tracePt t="27340" x="3219450" y="3043238"/>
          <p14:tracePt t="27348" x="3228975" y="3043238"/>
          <p14:tracePt t="27354" x="3238500" y="3043238"/>
          <p14:tracePt t="27360" x="3257550" y="3043238"/>
          <p14:tracePt t="27368" x="3284538" y="3035300"/>
          <p14:tracePt t="27380" x="3340100" y="3035300"/>
          <p14:tracePt t="27390" x="3376613" y="3035300"/>
          <p14:tracePt t="27395" x="3414713" y="3025775"/>
          <p14:tracePt t="27404" x="3451225" y="3025775"/>
          <p14:tracePt t="27407" x="3489325" y="3025775"/>
          <p14:tracePt t="27418" x="3525838" y="3006725"/>
          <p14:tracePt t="27427" x="3544888" y="3006725"/>
          <p14:tracePt t="27434" x="3581400" y="3016250"/>
          <p14:tracePt t="27441" x="3600450" y="3016250"/>
          <p14:tracePt t="27449" x="3617913" y="3016250"/>
          <p14:tracePt t="27457" x="3627438" y="3025775"/>
          <p14:tracePt t="27463" x="3656013" y="3025775"/>
          <p14:tracePt t="27473" x="3683000" y="3025775"/>
          <p14:tracePt t="27484" x="3711575" y="3025775"/>
          <p14:tracePt t="27489" x="3721100" y="3025775"/>
          <p14:tracePt t="27499" x="3748088" y="3025775"/>
          <p14:tracePt t="27504" x="3767138" y="3025775"/>
          <p14:tracePt t="27513" x="3776663" y="3025775"/>
          <p14:tracePt t="27520" x="3795713" y="3025775"/>
          <p14:tracePt t="27527" x="3813175" y="3025775"/>
          <p14:tracePt t="27533" x="3822700" y="3025775"/>
          <p14:tracePt t="27542" x="3851275" y="3025775"/>
          <p14:tracePt t="27550" x="3868738" y="3025775"/>
          <p14:tracePt t="27557" x="3887788" y="3025775"/>
          <p14:tracePt t="27566" x="3933825" y="3016250"/>
          <p14:tracePt t="27578" x="3952875" y="3006725"/>
          <p14:tracePt t="27582" x="3979863" y="3006725"/>
          <p14:tracePt t="27593" x="3998913" y="3006725"/>
          <p14:tracePt t="27597" x="4035425" y="3006725"/>
          <p14:tracePt t="27607" x="4073525" y="2997200"/>
          <p14:tracePt t="27612" x="4110038" y="2997200"/>
          <p14:tracePt t="27622" x="4129088" y="2987675"/>
          <p14:tracePt t="27629" x="4148138" y="2987675"/>
          <p14:tracePt t="27636" x="4203700" y="2987675"/>
          <p14:tracePt t="27643" x="4221163" y="2987675"/>
          <p14:tracePt t="27651" x="4259263" y="2987675"/>
          <p14:tracePt t="27661" x="4305300" y="2987675"/>
          <p14:tracePt t="27673" x="4324350" y="2987675"/>
          <p14:tracePt t="27675" x="4341813" y="2987675"/>
          <p14:tracePt t="27687" x="4360863" y="2987675"/>
          <p14:tracePt t="27691" x="4389438" y="2987675"/>
          <p14:tracePt t="27702" x="4397375" y="2987675"/>
          <p14:tracePt t="27708" x="4416425" y="2987675"/>
          <p14:tracePt t="27716" x="4435475" y="2987675"/>
          <p14:tracePt t="27724" x="4462463" y="2987675"/>
          <p14:tracePt t="27732" x="4471988" y="2987675"/>
          <p14:tracePt t="27740" x="4491038" y="2987675"/>
          <p14:tracePt t="27745" x="4510088" y="2987675"/>
          <p14:tracePt t="27756" x="4556125" y="2987675"/>
          <p14:tracePt t="27771" x="4611688" y="2987675"/>
          <p14:tracePt t="27781" x="4621213" y="2987675"/>
          <p14:tracePt t="27787" x="4638675" y="2987675"/>
          <p14:tracePt t="27796" x="4648200" y="2987675"/>
          <p14:tracePt t="27801" x="4657725" y="2987675"/>
          <p14:tracePt t="27811" x="4676775" y="2987675"/>
          <p14:tracePt t="27825" x="4703763" y="2987675"/>
          <p14:tracePt t="27832" x="4713288" y="2987675"/>
          <p14:tracePt t="27840" x="4722813" y="2987675"/>
          <p14:tracePt t="27849" x="4751388" y="2987675"/>
          <p14:tracePt t="27860" x="4759325" y="2987675"/>
          <p14:tracePt t="27864" x="4778375" y="2970213"/>
          <p14:tracePt t="27877" x="4806950" y="2960688"/>
          <p14:tracePt t="27880" x="4833938" y="2960688"/>
          <p14:tracePt t="27891" x="4843463" y="2960688"/>
          <p14:tracePt t="27896" x="4879975" y="2960688"/>
          <p14:tracePt t="27905" x="4899025" y="2951163"/>
          <p14:tracePt t="27913" x="4927600" y="2951163"/>
          <p14:tracePt t="27919" x="4945063" y="2941638"/>
          <p14:tracePt t="27928" x="4983163" y="2941638"/>
          <p14:tracePt t="27934" x="5000625" y="2941638"/>
          <p14:tracePt t="27943" x="5056188" y="2922588"/>
          <p14:tracePt t="27945" x="5075238" y="2914650"/>
          <p14:tracePt t="27959" x="5121275" y="2914650"/>
          <p14:tracePt t="27970" x="5140325" y="2914650"/>
          <p14:tracePt t="27973" x="5168900" y="2905125"/>
          <p14:tracePt t="27985" x="5186363" y="2905125"/>
          <p14:tracePt t="27991" x="5205413" y="2905125"/>
          <p14:tracePt t="27999" x="5214938" y="2895600"/>
          <p14:tracePt t="28006" x="5232400" y="2895600"/>
          <p14:tracePt t="28023" x="5260975" y="2895600"/>
          <p14:tracePt t="28028" x="5270500" y="2895600"/>
          <p14:tracePt t="28040" x="5297488" y="2895600"/>
          <p14:tracePt t="28054" x="5316538" y="2895600"/>
          <p14:tracePt t="28064" x="5345113" y="2895600"/>
          <p14:tracePt t="28068" x="5353050" y="2895600"/>
          <p14:tracePt t="28079" x="5372100" y="2895600"/>
          <p14:tracePt t="28093" x="5391150" y="2895600"/>
          <p14:tracePt t="28101" x="5408613" y="2895600"/>
          <p14:tracePt t="28108" x="5437188" y="2905125"/>
          <p14:tracePt t="28116" x="5456238" y="2905125"/>
          <p14:tracePt t="28123" x="5483225" y="2905125"/>
          <p14:tracePt t="28132" x="5538788" y="2905125"/>
          <p14:tracePt t="28149" x="5603875" y="2905125"/>
          <p14:tracePt t="28159" x="5632450" y="2905125"/>
          <p14:tracePt t="28163" x="5649913" y="2905125"/>
          <p14:tracePt t="28173" x="5668963" y="2905125"/>
          <p14:tracePt t="28177" x="5697538" y="2905125"/>
          <p14:tracePt t="28188" x="5715000" y="2905125"/>
          <p14:tracePt t="28195" x="5724525" y="2905125"/>
          <p14:tracePt t="28202" x="5734050" y="2905125"/>
          <p14:tracePt t="28208" x="5743575" y="2905125"/>
          <p14:tracePt t="28216" x="5762625" y="2905125"/>
          <p14:tracePt t="28227" x="5780088" y="2905125"/>
          <p14:tracePt t="28242" x="5818188" y="2905125"/>
          <p14:tracePt t="28253" x="5827713" y="2905125"/>
          <p14:tracePt t="28257" x="5845175" y="2905125"/>
          <p14:tracePt t="28267" x="5864225" y="2905125"/>
          <p14:tracePt t="28282" x="5883275" y="2905125"/>
          <p14:tracePt t="28289" x="5910263" y="2905125"/>
          <p14:tracePt t="28297" x="5919788" y="2905125"/>
          <p14:tracePt t="28304" x="5938838" y="2905125"/>
          <p14:tracePt t="28311" x="5956300" y="2905125"/>
          <p14:tracePt t="28320" x="5975350" y="2905125"/>
          <p14:tracePt t="28337" x="6021388" y="2905125"/>
          <p14:tracePt t="28348" x="6040438" y="2905125"/>
          <p14:tracePt t="28349" x="6067425" y="2905125"/>
          <p14:tracePt t="28362" x="6105525" y="2905125"/>
          <p14:tracePt t="28366" x="6124575" y="2905125"/>
          <p14:tracePt t="28377" x="6132513" y="2905125"/>
          <p14:tracePt t="28384" x="6161088" y="2905125"/>
          <p14:tracePt t="28391" x="6170613" y="2905125"/>
          <p14:tracePt t="28399" x="6197600" y="2905125"/>
          <p14:tracePt t="28404" x="6207125" y="2905125"/>
          <p14:tracePt t="28415" x="6245225" y="2905125"/>
          <p14:tracePt t="28431" x="6318250" y="2905125"/>
          <p14:tracePt t="28442" x="6356350" y="2905125"/>
          <p14:tracePt t="28445" x="6373813" y="2905125"/>
          <p14:tracePt t="28457" x="6421438" y="2922588"/>
          <p14:tracePt t="28461" x="6457950" y="2932113"/>
          <p14:tracePt t="28470" x="6494463" y="2932113"/>
          <p14:tracePt t="28477" x="6532563" y="2941638"/>
          <p14:tracePt t="28485" x="6559550" y="2951163"/>
          <p14:tracePt t="28491" x="6597650" y="2970213"/>
          <p14:tracePt t="28501" x="6605588" y="2970213"/>
          <p14:tracePt t="28508" x="6624638" y="2978150"/>
          <p14:tracePt t="28515" x="6643688" y="2978150"/>
          <p14:tracePt t="28524" x="6689725" y="2987675"/>
          <p14:tracePt t="28536" x="6699250" y="2997200"/>
          <p14:tracePt t="28538" x="6718300" y="2997200"/>
          <p14:tracePt t="28551" x="6735763" y="2997200"/>
          <p14:tracePt t="28555" x="6745288" y="3006725"/>
          <p14:tracePt t="28565" x="6754813" y="3016250"/>
          <p14:tracePt t="28572" x="6764338" y="3016250"/>
          <p14:tracePt t="28579" x="6773863" y="3016250"/>
          <p14:tracePt t="28588" x="6791325" y="3025775"/>
          <p14:tracePt t="28603" x="6800850" y="3035300"/>
          <p14:tracePt t="30799" x="6523038" y="2820988"/>
          <p14:tracePt t="30806" x="6180138" y="2505075"/>
          <p14:tracePt t="30816" x="5891213" y="2263775"/>
          <p14:tracePt t="30821" x="5521325" y="1966913"/>
          <p14:tracePt t="30830" x="4833938" y="1512888"/>
          <p14:tracePt t="30842" x="4565650" y="1327150"/>
          <p14:tracePt t="30848" x="4259263" y="1169988"/>
          <p14:tracePt t="30856" x="3859213" y="955675"/>
          <p14:tracePt t="30862" x="3600450" y="825500"/>
          <p14:tracePt t="30872" x="3395663" y="769938"/>
          <p14:tracePt t="30879" x="3071813" y="658813"/>
          <p14:tracePt t="30887" x="2690813" y="511175"/>
          <p14:tracePt t="30892" x="2505075" y="436563"/>
          <p14:tracePt t="30901" x="2300288" y="361950"/>
          <p14:tracePt t="30909" x="2097088" y="287338"/>
          <p14:tracePt t="30914" x="1911350" y="231775"/>
          <p14:tracePt t="30926" x="1614488" y="195263"/>
          <p14:tracePt t="30942" x="1493838" y="204788"/>
          <p14:tracePt t="30951" x="1447800" y="222250"/>
          <p14:tracePt t="30955" x="1382713" y="269875"/>
          <p14:tracePt t="30966" x="1327150" y="315913"/>
          <p14:tracePt t="30972" x="1243013" y="381000"/>
          <p14:tracePt t="30981" x="1168400" y="446088"/>
          <p14:tracePt t="30987" x="1085850" y="511175"/>
          <p14:tracePt t="30996" x="1001713" y="574675"/>
          <p14:tracePt t="31005" x="844550" y="733425"/>
          <p14:tracePt t="31016" x="695325" y="881063"/>
          <p14:tracePt t="31021" x="584200" y="1066800"/>
          <p14:tracePt t="31031" x="473075" y="1233488"/>
          <p14:tracePt t="31034" x="361950" y="1363663"/>
          <p14:tracePt t="31046" x="222250" y="1484313"/>
          <p14:tracePt t="31051" x="111125" y="1595438"/>
          <p14:tracePt t="31219" x="204788" y="3294063"/>
          <p14:tracePt t="31223" x="325438" y="3378200"/>
          <p14:tracePt t="31234" x="427038" y="3470275"/>
          <p14:tracePt t="31239" x="566738" y="3535363"/>
          <p14:tracePt t="31248" x="714375" y="3629025"/>
          <p14:tracePt t="31255" x="871538" y="3702050"/>
          <p14:tracePt t="31264" x="1085850" y="3776663"/>
          <p14:tracePt t="31271" x="1262063" y="3851275"/>
          <p14:tracePt t="31278" x="1465263" y="3906838"/>
          <p14:tracePt t="31287" x="1716088" y="3943350"/>
          <p14:tracePt t="31292" x="1976438" y="3981450"/>
          <p14:tracePt t="31303" x="2357438" y="4017963"/>
          <p14:tracePt t="31313" x="2533650" y="4008438"/>
          <p14:tracePt t="31317" x="2671763" y="3971925"/>
          <p14:tracePt t="31329" x="2792413" y="3962400"/>
          <p14:tracePt t="31333" x="2886075" y="3906838"/>
          <p14:tracePt t="31343" x="2968625" y="3860800"/>
          <p14:tracePt t="31348" x="3043238" y="3776663"/>
          <p14:tracePt t="31357" x="3154363" y="3675063"/>
          <p14:tracePt t="31363" x="3219450" y="3535363"/>
          <p14:tracePt t="31371" x="3284538" y="3452813"/>
          <p14:tracePt t="31381" x="3303588" y="3414713"/>
          <p14:tracePt t="31388" x="3321050" y="3378200"/>
          <p14:tracePt t="31398" x="3359150" y="3303588"/>
          <p14:tracePt t="31423" x="3359150" y="3294063"/>
          <p14:tracePt t="31427" x="3359150" y="3284538"/>
          <p14:tracePt t="31437" x="3368675" y="3267075"/>
          <p14:tracePt t="31452" x="3368675" y="3238500"/>
          <p14:tracePt t="31466" x="3294063" y="3182938"/>
          <p14:tracePt t="31475" x="3136900" y="3108325"/>
          <p14:tracePt t="31480" x="2857500" y="2987675"/>
          <p14:tracePt t="31492" x="2459038" y="2849563"/>
          <p14:tracePt t="31503" x="2319338" y="2784475"/>
          <p14:tracePt t="31504" x="2198688" y="2728913"/>
          <p14:tracePt t="31517" x="2078038" y="2681288"/>
          <p14:tracePt t="31522" x="1985963" y="2663825"/>
          <p14:tracePt t="31532" x="1892300" y="2625725"/>
          <p14:tracePt t="31538" x="1819275" y="2616200"/>
          <p14:tracePt t="31546" x="1744663" y="2589213"/>
          <p14:tracePt t="31552" x="1679575" y="2589213"/>
          <p14:tracePt t="31561" x="1624013" y="2589213"/>
          <p14:tracePt t="31568" x="1577975" y="2589213"/>
          <p14:tracePt t="31575" x="1539875" y="2589213"/>
          <p14:tracePt t="31586" x="1447800" y="2598738"/>
          <p14:tracePt t="31597" x="1438275" y="2598738"/>
          <p14:tracePt t="31600" x="1419225" y="2608263"/>
          <p14:tracePt t="31626" x="1409700" y="2616200"/>
          <p14:tracePt t="31634" x="1409700" y="2644775"/>
          <p14:tracePt t="31640" x="1401763" y="2681288"/>
          <p14:tracePt t="31655" x="1401763" y="2690813"/>
          <p14:tracePt t="31693" x="1409700" y="2700338"/>
          <p14:tracePt t="31720" x="1643063" y="2765425"/>
          <p14:tracePt t="31727" x="1819275" y="2820988"/>
          <p14:tracePt t="31735" x="2003425" y="2895600"/>
          <p14:tracePt t="31741" x="2208213" y="2932113"/>
          <p14:tracePt t="31749" x="2347913" y="2970213"/>
          <p14:tracePt t="31755" x="2486025" y="3006725"/>
          <p14:tracePt t="31763" x="2625725" y="3016250"/>
          <p14:tracePt t="31773" x="2847975" y="3052763"/>
          <p14:tracePt t="31785" x="2951163" y="3071813"/>
          <p14:tracePt t="31788" x="3016250" y="3062288"/>
          <p14:tracePt t="31800" x="3071813" y="3062288"/>
          <p14:tracePt t="31805" x="3089275" y="3062288"/>
          <p14:tracePt t="31814" x="3127375" y="3062288"/>
          <p14:tracePt t="31821" x="3144838" y="3062288"/>
          <p14:tracePt t="31829" x="3163888" y="3062288"/>
          <p14:tracePt t="31834" x="3200400" y="3062288"/>
          <p14:tracePt t="31844" x="3209925" y="3062288"/>
          <p14:tracePt t="31851" x="3238500" y="3062288"/>
          <p14:tracePt t="31858" x="3257550" y="3062288"/>
          <p14:tracePt t="31868" x="3265488" y="3062288"/>
          <p14:tracePt t="31873" x="3275013" y="3062288"/>
          <p14:tracePt t="32181" x="3562350" y="3071813"/>
          <p14:tracePt t="32192" x="3748088" y="3071813"/>
          <p14:tracePt t="32198" x="3897313" y="3071813"/>
          <p14:tracePt t="32206" x="4008438" y="3071813"/>
          <p14:tracePt t="32212" x="4129088" y="3081338"/>
          <p14:tracePt t="32221" x="4194175" y="3081338"/>
          <p14:tracePt t="32228" x="4286250" y="3081338"/>
          <p14:tracePt t="32234" x="4351338" y="3081338"/>
          <p14:tracePt t="32244" x="4406900" y="3081338"/>
          <p14:tracePt t="32250" x="4452938" y="3081338"/>
          <p14:tracePt t="32260" x="4592638" y="3081338"/>
          <p14:tracePt t="32271" x="4630738" y="3062288"/>
          <p14:tracePt t="32275" x="4676775" y="3062288"/>
          <p14:tracePt t="32286" x="4703763" y="3062288"/>
          <p14:tracePt t="32291" x="4722813" y="3062288"/>
          <p14:tracePt t="32301" x="4732338" y="3062288"/>
          <p14:tracePt t="32305" x="4741863" y="3062288"/>
          <p14:tracePt t="34175" x="4713288" y="3052763"/>
          <p14:tracePt t="34186" x="4667250" y="3025775"/>
          <p14:tracePt t="34188" x="4583113" y="2978150"/>
          <p14:tracePt t="34201" x="4510088" y="2951163"/>
          <p14:tracePt t="34207" x="4435475" y="2922588"/>
          <p14:tracePt t="34216" x="4379913" y="2905125"/>
          <p14:tracePt t="34221" x="4286250" y="2895600"/>
          <p14:tracePt t="34231" x="4221163" y="2876550"/>
          <p14:tracePt t="34235" x="4148138" y="2867025"/>
          <p14:tracePt t="34244" x="4008438" y="2849563"/>
          <p14:tracePt t="34252" x="3933825" y="2830513"/>
          <p14:tracePt t="34259" x="3822700" y="2830513"/>
          <p14:tracePt t="34268" x="3730625" y="2820988"/>
          <p14:tracePt t="34274" x="3636963" y="2820988"/>
          <p14:tracePt t="34283" x="3451225" y="2801938"/>
          <p14:tracePt t="34296" x="3321050" y="2801938"/>
          <p14:tracePt t="34299" x="3144838" y="2784475"/>
          <p14:tracePt t="34310" x="3052763" y="2784475"/>
          <p14:tracePt t="34313" x="2895600" y="2794000"/>
          <p14:tracePt t="34324" x="2782888" y="2794000"/>
          <p14:tracePt t="34330" x="2662238" y="2820988"/>
          <p14:tracePt t="34339" x="2570163" y="2840038"/>
          <p14:tracePt t="34349" x="2449513" y="2876550"/>
          <p14:tracePt t="34353" x="2403475" y="2886075"/>
          <p14:tracePt t="34363" x="2328863" y="2905125"/>
          <p14:tracePt t="34368" x="2254250" y="2914650"/>
          <p14:tracePt t="34377" x="2171700" y="2914650"/>
          <p14:tracePt t="34389" x="2133600" y="2914650"/>
          <p14:tracePt t="34394" x="2087563" y="2914650"/>
          <p14:tracePt t="34405" x="2060575" y="2914650"/>
          <p14:tracePt t="34407" x="2032000" y="2914650"/>
          <p14:tracePt t="34419" x="1995488" y="2914650"/>
          <p14:tracePt t="34424" x="1957388" y="2914650"/>
          <p14:tracePt t="34433" x="1920875" y="2914650"/>
          <p14:tracePt t="34439" x="1882775" y="2914650"/>
          <p14:tracePt t="34448" x="1827213" y="2941638"/>
          <p14:tracePt t="34456" x="1800225" y="2941638"/>
          <p14:tracePt t="34463" x="1744663" y="2951163"/>
          <p14:tracePt t="34472" x="1643063" y="2970213"/>
          <p14:tracePt t="34487" x="1522413" y="2997200"/>
          <p14:tracePt t="34498" x="1428750" y="3016250"/>
          <p14:tracePt t="34502" x="1373188" y="3025775"/>
          <p14:tracePt t="34514" x="1281113" y="3043238"/>
          <p14:tracePt t="34518" x="1187450" y="3052763"/>
          <p14:tracePt t="34527" x="1112838" y="3071813"/>
          <p14:tracePt t="34535" x="1020763" y="3090863"/>
          <p14:tracePt t="34542" x="965200" y="3108325"/>
          <p14:tracePt t="34551" x="927100" y="3108325"/>
          <p14:tracePt t="34557" x="881063" y="3108325"/>
          <p14:tracePt t="34566" x="815975" y="3136900"/>
          <p14:tracePt t="34578" x="806450" y="3136900"/>
          <p14:tracePt t="34581" x="788988" y="3155950"/>
          <p14:tracePt t="34593" x="750888" y="3155950"/>
          <p14:tracePt t="34598" x="733425" y="3192463"/>
          <p14:tracePt t="34607" x="687388" y="3238500"/>
          <p14:tracePt t="34613" x="668338" y="3276600"/>
          <p14:tracePt t="34622" x="630238" y="3294063"/>
          <p14:tracePt t="34628" x="630238" y="3303588"/>
          <p14:tracePt t="34637" x="603250" y="3332163"/>
          <p14:tracePt t="34645" x="584200" y="3349625"/>
          <p14:tracePt t="34651" x="574675" y="3359150"/>
          <p14:tracePt t="34661" x="557213" y="3378200"/>
          <p14:tracePt t="34676" x="547688" y="3397250"/>
          <p14:tracePt t="34687" x="538163" y="3424238"/>
          <p14:tracePt t="34691" x="528638" y="3433763"/>
          <p14:tracePt t="34701" x="519113" y="3443288"/>
          <p14:tracePt t="34707" x="519113" y="3452813"/>
          <p14:tracePt t="34723" x="519113" y="3470275"/>
          <p14:tracePt t="34730" x="509588" y="3470275"/>
          <p14:tracePt t="34739" x="501650" y="3479800"/>
          <p14:tracePt t="34745" x="501650" y="3489325"/>
          <p14:tracePt t="34753" x="501650" y="3498850"/>
          <p14:tracePt t="34766" x="492125" y="3508375"/>
          <p14:tracePt t="34800" x="482600" y="3517900"/>
          <p14:tracePt t="34816" x="482600" y="3525838"/>
          <p14:tracePt t="34839" x="482600" y="3535363"/>
          <p14:tracePt t="34847" x="482600" y="3544888"/>
          <p14:tracePt t="34876" x="482600" y="3554413"/>
          <p14:tracePt t="34891" x="482600" y="3573463"/>
          <p14:tracePt t="34959" x="509588" y="3581400"/>
          <p14:tracePt t="34974" x="519113" y="3581400"/>
          <p14:tracePt t="34983" x="528638" y="3581400"/>
          <p14:tracePt t="34989" x="538163" y="3581400"/>
          <p14:tracePt t="34999" x="566738" y="3581400"/>
          <p14:tracePt t="35013" x="574675" y="3590925"/>
          <p14:tracePt t="35022" x="584200" y="3590925"/>
          <p14:tracePt t="35038" x="593725" y="3600450"/>
          <p14:tracePt t="35049" x="603250" y="3609975"/>
          <p14:tracePt t="35051" x="612775" y="3609975"/>
          <p14:tracePt t="35070" x="622300" y="3609975"/>
          <p14:tracePt t="35079" x="630238" y="3619500"/>
          <p14:tracePt t="35083" x="639763" y="3629025"/>
          <p14:tracePt t="35099" x="658813" y="3646488"/>
          <p14:tracePt t="35108" x="658813" y="3656013"/>
          <p14:tracePt t="35115" x="677863" y="3656013"/>
          <p14:tracePt t="35122" x="687388" y="3665538"/>
          <p14:tracePt t="35130" x="704850" y="3684588"/>
          <p14:tracePt t="35148" x="723900" y="3702050"/>
          <p14:tracePt t="35159" x="750888" y="3711575"/>
          <p14:tracePt t="35163" x="760413" y="3711575"/>
          <p14:tracePt t="35173" x="769938" y="3721100"/>
          <p14:tracePt t="35178" x="788988" y="3721100"/>
          <p14:tracePt t="35189" x="788988" y="3730625"/>
          <p14:tracePt t="35193" x="806450" y="3730625"/>
          <p14:tracePt t="35202" x="806450" y="3740150"/>
          <p14:tracePt t="35211" x="815975" y="3749675"/>
          <p14:tracePt t="35216" x="825500" y="3749675"/>
          <p14:tracePt t="35226" x="835025" y="3759200"/>
          <p14:tracePt t="35239" x="844550" y="3759200"/>
          <p14:tracePt t="35257" x="854075" y="3767138"/>
          <p14:tracePt t="35267" x="863600" y="3767138"/>
          <p14:tracePt t="35272" x="871538" y="3767138"/>
          <p14:tracePt t="35289" x="881063" y="3767138"/>
          <p14:tracePt t="35297" x="890588" y="3776663"/>
          <p14:tracePt t="35305" x="900113" y="3776663"/>
          <p14:tracePt t="35311" x="909638" y="3776663"/>
          <p14:tracePt t="35320" x="919163" y="3776663"/>
          <p14:tracePt t="35336" x="927100" y="3776663"/>
          <p14:tracePt t="35352" x="936625" y="3776663"/>
          <p14:tracePt t="35361" x="946150" y="3776663"/>
          <p14:tracePt t="35382" x="965200" y="3776663"/>
          <p14:tracePt t="35400" x="992188" y="3776663"/>
          <p14:tracePt t="35405" x="992188" y="3767138"/>
          <p14:tracePt t="35412" x="1011238" y="3767138"/>
          <p14:tracePt t="35426" x="1030288" y="3767138"/>
          <p14:tracePt t="35430" x="1057275" y="3759200"/>
          <p14:tracePt t="35446" x="1076325" y="3759200"/>
          <p14:tracePt t="35456" x="1085850" y="3759200"/>
          <p14:tracePt t="35470" x="1104900" y="3759200"/>
          <p14:tracePt t="35485" x="1131888" y="3749675"/>
          <p14:tracePt t="35499" x="1150938" y="3749675"/>
          <p14:tracePt t="35509" x="1168400" y="3730625"/>
          <p14:tracePt t="35524" x="1196975" y="3730625"/>
          <p14:tracePt t="35540" x="1206500" y="3730625"/>
          <p14:tracePt t="35551" x="1216025" y="3730625"/>
          <p14:tracePt t="35555" x="1225550" y="3730625"/>
          <p14:tracePt t="35571" x="1233488" y="3721100"/>
          <p14:tracePt t="35588" x="1243013" y="3721100"/>
          <p14:tracePt t="35594" x="1252538" y="3721100"/>
          <p14:tracePt t="35603" x="1262063" y="3711575"/>
          <p14:tracePt t="35618" x="1271588" y="3711575"/>
          <p14:tracePt t="35630" x="1281113" y="3711575"/>
          <p14:tracePt t="35664" x="1289050" y="3711575"/>
          <p14:tracePt t="35681" x="1298575" y="3711575"/>
          <p14:tracePt t="35712" x="1308100" y="3711575"/>
          <p14:tracePt t="35724" x="1317625" y="3711575"/>
          <p14:tracePt t="35739" x="1327150" y="3711575"/>
          <p14:tracePt t="35744" x="1336675" y="3711575"/>
          <p14:tracePt t="35760" x="1344613" y="3711575"/>
          <p14:tracePt t="35768" x="1354138" y="3711575"/>
          <p14:tracePt t="35782" x="1363663" y="3711575"/>
          <p14:tracePt t="35790" x="1373188" y="3711575"/>
          <p14:tracePt t="35807" x="1392238" y="3711575"/>
          <p14:tracePt t="35819" x="1401763" y="3711575"/>
          <p14:tracePt t="35823" x="1428750" y="3711575"/>
          <p14:tracePt t="35839" x="1447800" y="3711575"/>
          <p14:tracePt t="35852" x="1465263" y="3711575"/>
          <p14:tracePt t="35870" x="1484313" y="3711575"/>
          <p14:tracePt t="35885" x="1493838" y="3711575"/>
          <p14:tracePt t="35891" x="1503363" y="3711575"/>
          <p14:tracePt t="35902" x="1522413" y="3721100"/>
          <p14:tracePt t="35917" x="1530350" y="3721100"/>
          <p14:tracePt t="35928" x="1539875" y="3721100"/>
          <p14:tracePt t="35931" x="1558925" y="3721100"/>
          <p14:tracePt t="35941" x="1568450" y="3721100"/>
          <p14:tracePt t="35948" x="1577975" y="3721100"/>
          <p14:tracePt t="35957" x="1585913" y="3721100"/>
          <p14:tracePt t="35964" x="1604963" y="3721100"/>
          <p14:tracePt t="35970" x="1614488" y="3721100"/>
          <p14:tracePt t="35986" x="1633538" y="3721100"/>
          <p14:tracePt t="35994" x="1651000" y="3721100"/>
          <p14:tracePt t="36007" x="1670050" y="3721100"/>
          <p14:tracePt t="36012" x="1679575" y="3721100"/>
          <p14:tracePt t="36023" x="1698625" y="3721100"/>
          <p14:tracePt t="36031" x="1706563" y="3721100"/>
          <p14:tracePt t="36036" x="1735138" y="3721100"/>
          <p14:tracePt t="36041" x="1754188" y="3721100"/>
          <p14:tracePt t="36051" x="1763713" y="3721100"/>
          <p14:tracePt t="36058" x="1781175" y="3721100"/>
          <p14:tracePt t="36065" x="1790700" y="3721100"/>
          <p14:tracePt t="36073" x="1800225" y="3721100"/>
          <p14:tracePt t="36081" x="1809750" y="3721100"/>
          <p14:tracePt t="36090" x="1827213" y="3721100"/>
          <p14:tracePt t="36101" x="1836738" y="3730625"/>
          <p14:tracePt t="36106" x="1846263" y="3730625"/>
          <p14:tracePt t="36116" x="1855788" y="3730625"/>
          <p14:tracePt t="36131" x="1865313" y="3730625"/>
          <p14:tracePt t="36135" x="1874838" y="3730625"/>
          <p14:tracePt t="36153" x="1882775" y="3730625"/>
          <p14:tracePt t="36159" x="1892300" y="3730625"/>
          <p14:tracePt t="36166" x="1901825" y="3730625"/>
          <p14:tracePt t="36173" x="1911350" y="3730625"/>
          <p14:tracePt t="36185" x="1930400" y="3721100"/>
          <p14:tracePt t="36195" x="1939925" y="3721100"/>
          <p14:tracePt t="36199" x="1957388" y="3721100"/>
          <p14:tracePt t="36217" x="1966913" y="3721100"/>
          <p14:tracePt t="36231" x="1976438" y="3721100"/>
          <p14:tracePt t="36239" x="1985963" y="3721100"/>
          <p14:tracePt t="36261" x="1995488" y="3721100"/>
          <p14:tracePt t="36277" x="2003425" y="3721100"/>
          <p14:tracePt t="36305" x="2012950" y="3721100"/>
          <p14:tracePt t="36310" x="2022475" y="3721100"/>
          <p14:tracePt t="36325" x="2032000" y="3721100"/>
          <p14:tracePt t="36334" x="2041525" y="3721100"/>
          <p14:tracePt t="36355" x="2060575" y="3721100"/>
          <p14:tracePt t="36373" x="2078038" y="3721100"/>
          <p14:tracePt t="36388" x="2097088" y="3721100"/>
          <p14:tracePt t="36399" x="2106613" y="3721100"/>
          <p14:tracePt t="36403" x="2116138" y="3721100"/>
          <p14:tracePt t="36414" x="2124075" y="3721100"/>
          <p14:tracePt t="36428" x="2133600" y="3721100"/>
          <p14:tracePt t="36435" x="2152650" y="3721100"/>
          <p14:tracePt t="36442" x="2162175" y="3721100"/>
          <p14:tracePt t="36449" x="2171700" y="3721100"/>
          <p14:tracePt t="36456" x="2181225" y="3721100"/>
          <p14:tracePt t="36464" x="2208213" y="3721100"/>
          <p14:tracePt t="36471" x="2236788" y="3721100"/>
          <p14:tracePt t="36482" x="2282825" y="3721100"/>
          <p14:tracePt t="36493" x="2300288" y="3721100"/>
          <p14:tracePt t="36496" x="2328863" y="3711575"/>
          <p14:tracePt t="36508" x="2374900" y="3711575"/>
          <p14:tracePt t="36512" x="2403475" y="3711575"/>
          <p14:tracePt t="36523" x="2420938" y="3711575"/>
          <p14:tracePt t="36530" x="2439988" y="3711575"/>
          <p14:tracePt t="36536" x="2468563" y="3711575"/>
          <p14:tracePt t="36544" x="2505075" y="3711575"/>
          <p14:tracePt t="36551" x="2514600" y="3711575"/>
          <p14:tracePt t="36560" x="2533650" y="3711575"/>
          <p14:tracePt t="36566" x="2541588" y="3711575"/>
          <p14:tracePt t="36577" x="2579688" y="3711575"/>
          <p14:tracePt t="36587" x="2589213" y="3711575"/>
          <p14:tracePt t="36590" x="2606675" y="3711575"/>
          <p14:tracePt t="36602" x="2635250" y="3711575"/>
          <p14:tracePt t="36607" x="2654300" y="3711575"/>
          <p14:tracePt t="36616" x="2662238" y="3711575"/>
          <p14:tracePt t="36623" x="2671763" y="3702050"/>
          <p14:tracePt t="36631" x="2690813" y="3702050"/>
          <p14:tracePt t="36638" x="2700338" y="3702050"/>
          <p14:tracePt t="36646" x="2709863" y="3702050"/>
          <p14:tracePt t="36655" x="2719388" y="3702050"/>
          <p14:tracePt t="36660" x="2727325" y="3702050"/>
          <p14:tracePt t="36671" x="2746375" y="3702050"/>
          <p14:tracePt t="36682" x="2774950" y="3702050"/>
          <p14:tracePt t="36683" x="2782888" y="3702050"/>
          <p14:tracePt t="36696" x="2801938" y="3702050"/>
          <p14:tracePt t="36700" x="2820988" y="3702050"/>
          <p14:tracePt t="36710" x="2847975" y="3702050"/>
          <p14:tracePt t="36716" x="2867025" y="3702050"/>
          <p14:tracePt t="36725" x="2886075" y="3702050"/>
          <p14:tracePt t="36732" x="2913063" y="3702050"/>
          <p14:tracePt t="36740" x="2959100" y="3702050"/>
          <p14:tracePt t="36747" x="2978150" y="3702050"/>
          <p14:tracePt t="36755" x="3016250" y="3694113"/>
          <p14:tracePt t="36764" x="3089275" y="3694113"/>
          <p14:tracePt t="36776" x="3098800" y="3694113"/>
          <p14:tracePt t="36779" x="3127375" y="3694113"/>
          <p14:tracePt t="36790" x="3154363" y="3684588"/>
          <p14:tracePt t="36794" x="3173413" y="3684588"/>
          <p14:tracePt t="36806" x="3200400" y="3665538"/>
          <p14:tracePt t="36819" x="3238500" y="3665538"/>
          <p14:tracePt t="36834" x="3248025" y="3665538"/>
          <p14:tracePt t="37815" x="3284538" y="3665538"/>
          <p14:tracePt t="37827" x="3321050" y="3684588"/>
          <p14:tracePt t="37832" x="3359150" y="3684588"/>
          <p14:tracePt t="37842" x="3395663" y="3711575"/>
          <p14:tracePt t="37847" x="3433763" y="3711575"/>
          <p14:tracePt t="37858" x="3470275" y="3730625"/>
          <p14:tracePt t="37862" x="3489325" y="3730625"/>
          <p14:tracePt t="37872" x="3516313" y="3730625"/>
          <p14:tracePt t="37879" x="3525838" y="3730625"/>
          <p14:tracePt t="37886" x="3535363" y="3730625"/>
          <p14:tracePt t="37894" x="3544888" y="3730625"/>
          <p14:tracePt t="37900" x="3554413" y="3730625"/>
          <p14:tracePt t="37908" x="3571875" y="3740150"/>
          <p14:tracePt t="37926" x="3590925" y="3749675"/>
          <p14:tracePt t="37936" x="3600450" y="3749675"/>
          <p14:tracePt t="37940" x="3609975" y="3749675"/>
          <p14:tracePt t="37951" x="3617913" y="3749675"/>
          <p14:tracePt t="37965" x="3627438" y="3749675"/>
          <p14:tracePt t="38023" x="3636963" y="3776663"/>
          <p14:tracePt t="38036" x="3636963" y="3795713"/>
          <p14:tracePt t="38046" x="3646488" y="3822700"/>
          <p14:tracePt t="38060" x="3646488" y="3832225"/>
          <p14:tracePt t="38068" x="3646488" y="3841750"/>
          <p14:tracePt t="38074" x="3646488" y="3860800"/>
          <p14:tracePt t="38084" x="3646488" y="3870325"/>
          <p14:tracePt t="38100" x="3544888" y="3925888"/>
          <p14:tracePt t="38113" x="3386138" y="3943350"/>
          <p14:tracePt t="38125" x="3313113" y="3943350"/>
          <p14:tracePt t="38131" x="3219450" y="3935413"/>
          <p14:tracePt t="38139" x="3173413" y="3935413"/>
          <p14:tracePt t="38145" x="3098800" y="3935413"/>
          <p14:tracePt t="38154" x="3033713" y="3916363"/>
          <p14:tracePt t="38163" x="2941638" y="3916363"/>
          <p14:tracePt t="38169" x="2847975" y="3906838"/>
          <p14:tracePt t="38178" x="2727325" y="3887788"/>
          <p14:tracePt t="38184" x="2598738" y="3887788"/>
          <p14:tracePt t="38194" x="2282825" y="3851275"/>
          <p14:tracePt t="38205" x="2171700" y="3851275"/>
          <p14:tracePt t="38209" x="2032000" y="3851275"/>
          <p14:tracePt t="38220" x="1901825" y="3851275"/>
          <p14:tracePt t="38225" x="1809750" y="3832225"/>
          <p14:tracePt t="38234" x="1716088" y="3822700"/>
          <p14:tracePt t="38239" x="1643063" y="3805238"/>
          <p14:tracePt t="38249" x="1604963" y="3795713"/>
          <p14:tracePt t="38255" x="1568450" y="3786188"/>
          <p14:tracePt t="38262" x="1530350" y="3767138"/>
          <p14:tracePt t="38272" x="1512888" y="3767138"/>
          <p14:tracePt t="38279" x="1484313" y="3749675"/>
          <p14:tracePt t="38286" x="1465263" y="3721100"/>
          <p14:tracePt t="38299" x="1438275" y="3665538"/>
          <p14:tracePt t="38303" x="1428750" y="3646488"/>
          <p14:tracePt t="38314" x="1428750" y="3609975"/>
          <p14:tracePt t="38319" x="1428750" y="3573463"/>
          <p14:tracePt t="38329" x="1428750" y="3535363"/>
          <p14:tracePt t="38333" x="1428750" y="3498850"/>
          <p14:tracePt t="38343" x="1457325" y="3452813"/>
          <p14:tracePt t="38350" x="1465263" y="3414713"/>
          <p14:tracePt t="38358" x="1474788" y="3378200"/>
          <p14:tracePt t="38364" x="1493838" y="3349625"/>
          <p14:tracePt t="38371" x="1503363" y="3340100"/>
          <p14:tracePt t="38380" x="1522413" y="3322638"/>
          <p14:tracePt t="38398" x="1539875" y="3303588"/>
          <p14:tracePt t="38408" x="1549400" y="3294063"/>
          <p14:tracePt t="38412" x="1568450" y="3276600"/>
          <p14:tracePt t="38423" x="1595438" y="3267075"/>
          <p14:tracePt t="38427" x="1633538" y="3248025"/>
          <p14:tracePt t="38437" x="1670050" y="3228975"/>
          <p14:tracePt t="38445" x="1716088" y="3201988"/>
          <p14:tracePt t="38452" x="1790700" y="3182938"/>
          <p14:tracePt t="38461" x="1846263" y="3173413"/>
          <p14:tracePt t="38466" x="1911350" y="3173413"/>
          <p14:tracePt t="38476" x="2097088" y="3173413"/>
          <p14:tracePt t="38487" x="2189163" y="3173413"/>
          <p14:tracePt t="38490" x="2300288" y="3173413"/>
          <p14:tracePt t="38503" x="2393950" y="3173413"/>
          <p14:tracePt t="38507" x="2505075" y="3192463"/>
          <p14:tracePt t="38516" x="2598738" y="3211513"/>
          <p14:tracePt t="38522" x="2690813" y="3228975"/>
          <p14:tracePt t="38532" x="2792413" y="3257550"/>
          <p14:tracePt t="38539" x="2932113" y="3294063"/>
          <p14:tracePt t="38546" x="3024188" y="3359150"/>
          <p14:tracePt t="38554" x="3154363" y="3424238"/>
          <p14:tracePt t="38561" x="3228975" y="3470275"/>
          <p14:tracePt t="38570" x="3386138" y="3600450"/>
          <p14:tracePt t="38582" x="3451225" y="3665538"/>
          <p14:tracePt t="38586" x="3497263" y="3740150"/>
          <p14:tracePt t="38597" x="3516313" y="3767138"/>
          <p14:tracePt t="38602" x="3544888" y="3814763"/>
          <p14:tracePt t="38612" x="3544888" y="3841750"/>
          <p14:tracePt t="38616" x="3571875" y="3906838"/>
          <p14:tracePt t="38625" x="3571875" y="3943350"/>
          <p14:tracePt t="38632" x="3571875" y="4000500"/>
          <p14:tracePt t="38640" x="3554413" y="4046538"/>
          <p14:tracePt t="38648" x="3554413" y="4083050"/>
          <p14:tracePt t="38655" x="3525838" y="4157663"/>
          <p14:tracePt t="38663" x="3516313" y="4194175"/>
          <p14:tracePt t="38670" x="3479800" y="4249738"/>
          <p14:tracePt t="38680" x="3405188" y="4352925"/>
          <p14:tracePt t="38690" x="3368675" y="4398963"/>
          <p14:tracePt t="38695" x="3284538" y="4473575"/>
          <p14:tracePt t="38706" x="3209925" y="4519613"/>
          <p14:tracePt t="38710" x="3154363" y="4565650"/>
          <p14:tracePt t="38720" x="3098800" y="4594225"/>
          <p14:tracePt t="38727" x="3043238" y="4621213"/>
          <p14:tracePt t="38734" x="2968625" y="4649788"/>
          <p14:tracePt t="38742" x="2886075" y="4686300"/>
          <p14:tracePt t="38749" x="2820988" y="4695825"/>
          <p14:tracePt t="38759" x="2727325" y="4714875"/>
          <p14:tracePt t="38762" x="2671763" y="4722813"/>
          <p14:tracePt t="38774" x="2551113" y="4751388"/>
          <p14:tracePt t="38786" x="2514600" y="4760913"/>
          <p14:tracePt t="38789" x="2478088" y="4760913"/>
          <p14:tracePt t="38799" x="2439988" y="4787900"/>
          <p14:tracePt t="38803" x="2403475" y="4787900"/>
          <p14:tracePt t="38814" x="2365375" y="4797425"/>
          <p14:tracePt t="38821" x="2328863" y="4816475"/>
          <p14:tracePt t="38828" x="2292350" y="4816475"/>
          <p14:tracePt t="38837" x="2273300" y="4816475"/>
          <p14:tracePt t="38844" x="2254250" y="4816475"/>
          <p14:tracePt t="38851" x="2217738" y="4816475"/>
          <p14:tracePt t="38858" x="2189163" y="4816475"/>
          <p14:tracePt t="38868" x="2152650" y="4816475"/>
          <p14:tracePt t="38879" x="2124075" y="4816475"/>
          <p14:tracePt t="38885" x="2106613" y="4816475"/>
          <p14:tracePt t="38895" x="2087563" y="4816475"/>
          <p14:tracePt t="38897" x="2078038" y="4816475"/>
          <p14:tracePt t="38909" x="2068513" y="4816475"/>
          <p14:tracePt t="38915" x="2060575" y="4816475"/>
          <p14:tracePt t="38923" x="2051050" y="4816475"/>
          <p14:tracePt t="38931" x="2041525" y="4816475"/>
          <p14:tracePt t="38962" x="2032000" y="4816475"/>
          <p14:tracePt t="38974" x="2032000" y="4835525"/>
          <p14:tracePt t="38981" x="2032000" y="4843463"/>
          <p14:tracePt t="38988" x="2032000" y="4852988"/>
          <p14:tracePt t="39003" x="2032000" y="4862513"/>
          <p14:tracePt t="39008" x="2041525" y="4891088"/>
          <p14:tracePt t="39047" x="2292350" y="5205413"/>
          <p14:tracePt t="39056" x="2328863" y="5270500"/>
          <p14:tracePt t="39068" x="2347913" y="5280025"/>
          <p14:tracePt t="39072" x="2347913" y="5289550"/>
          <p14:tracePt t="39083" x="2347913" y="5299075"/>
          <p14:tracePt t="39087" x="2347913" y="5308600"/>
          <p14:tracePt t="39097" x="2347913" y="5318125"/>
          <p14:tracePt t="39103" x="2347913" y="5326063"/>
          <p14:tracePt t="39112" x="2347913" y="5335588"/>
          <p14:tracePt t="39120" x="2347913" y="5345113"/>
          <p14:tracePt t="39126" x="2347913" y="5354638"/>
          <p14:tracePt t="39151" x="2328863" y="5383213"/>
          <p14:tracePt t="39161" x="2309813" y="5383213"/>
          <p14:tracePt t="39166" x="2273300" y="5383213"/>
          <p14:tracePt t="39177" x="2236788" y="5383213"/>
          <p14:tracePt t="39181" x="2227263" y="5383213"/>
          <p14:tracePt t="39191" x="2198688" y="5373688"/>
          <p14:tracePt t="39197" x="2198688" y="5364163"/>
          <p14:tracePt t="39205" x="2171700" y="5364163"/>
          <p14:tracePt t="39215" x="2152650" y="5345113"/>
          <p14:tracePt t="39220" x="2124075" y="5318125"/>
          <p14:tracePt t="39228" x="2087563" y="5262563"/>
          <p14:tracePt t="39236" x="2087563" y="5214938"/>
          <p14:tracePt t="39246" x="2060575" y="5141913"/>
          <p14:tracePt t="39257" x="2060575" y="5103813"/>
          <p14:tracePt t="39261" x="2060575" y="5067300"/>
          <p14:tracePt t="39272" x="2060575" y="5029200"/>
          <p14:tracePt t="39275" x="2060575" y="5011738"/>
          <p14:tracePt t="39286" x="2060575" y="4964113"/>
          <p14:tracePt t="39291" x="2068513" y="4956175"/>
          <p14:tracePt t="39300" x="2068513" y="4927600"/>
          <p14:tracePt t="39308" x="2068513" y="4918075"/>
          <p14:tracePt t="39315" x="2078038" y="4908550"/>
          <p14:tracePt t="39323" x="2078038" y="4900613"/>
          <p14:tracePt t="39329" x="2087563" y="4900613"/>
          <p14:tracePt t="39341" x="2124075" y="4872038"/>
          <p14:tracePt t="39351" x="2143125" y="4862513"/>
          <p14:tracePt t="39355" x="2171700" y="4852988"/>
          <p14:tracePt t="39366" x="2171700" y="4843463"/>
          <p14:tracePt t="39370" x="2198688" y="4843463"/>
          <p14:tracePt t="39379" x="2236788" y="4816475"/>
          <p14:tracePt t="39386" x="2273300" y="4816475"/>
          <p14:tracePt t="39395" x="2328863" y="4787900"/>
          <p14:tracePt t="39401" x="2393950" y="4770438"/>
          <p14:tracePt t="39409" x="2468563" y="4760913"/>
          <p14:tracePt t="39417" x="2579688" y="4760913"/>
          <p14:tracePt t="39423" x="2671763" y="4760913"/>
          <p14:tracePt t="39433" x="2876550" y="4760913"/>
          <p14:tracePt t="39445" x="2968625" y="4770438"/>
          <p14:tracePt t="39450" x="3024188" y="4779963"/>
          <p14:tracePt t="39460" x="3043238" y="4787900"/>
          <p14:tracePt t="39462" x="3079750" y="4806950"/>
          <p14:tracePt t="39475" x="3098800" y="4816475"/>
          <p14:tracePt t="39478" x="3117850" y="4826000"/>
          <p14:tracePt t="39489" x="3144838" y="4872038"/>
          <p14:tracePt t="39495" x="3173413" y="4927600"/>
          <p14:tracePt t="39503" x="3173413" y="4973638"/>
          <p14:tracePt t="39511" x="3192463" y="5048250"/>
          <p14:tracePt t="39518" x="3192463" y="5094288"/>
          <p14:tracePt t="39529" x="3182938" y="5214938"/>
          <p14:tracePt t="39539" x="3182938" y="5253038"/>
          <p14:tracePt t="39544" x="3173413" y="5299075"/>
          <p14:tracePt t="39553" x="3163888" y="5326063"/>
          <p14:tracePt t="39560" x="3154363" y="5364163"/>
          <p14:tracePt t="39570" x="3136900" y="5400675"/>
          <p14:tracePt t="39574" x="3108325" y="5456238"/>
          <p14:tracePt t="39583" x="3089275" y="5475288"/>
          <p14:tracePt t="39591" x="3052763" y="5503863"/>
          <p14:tracePt t="39597" x="2959100" y="5576888"/>
          <p14:tracePt t="39606" x="2886075" y="5605463"/>
          <p14:tracePt t="39613" x="2782888" y="5641975"/>
          <p14:tracePt t="39623" x="2635250" y="5716588"/>
          <p14:tracePt t="39634" x="2541588" y="5735638"/>
          <p14:tracePt t="39637" x="2468563" y="5745163"/>
          <p14:tracePt t="39649" x="2413000" y="5745163"/>
          <p14:tracePt t="39653" x="2365375" y="5726113"/>
          <p14:tracePt t="39663" x="2292350" y="5716588"/>
          <p14:tracePt t="39669" x="2236788" y="5707063"/>
          <p14:tracePt t="39679" x="2181225" y="5680075"/>
          <p14:tracePt t="39686" x="2133600" y="5651500"/>
          <p14:tracePt t="39692" x="2068513" y="5605463"/>
          <p14:tracePt t="39699" x="2032000" y="5576888"/>
          <p14:tracePt t="39706" x="2012950" y="5559425"/>
          <p14:tracePt t="39717" x="1947863" y="5494338"/>
          <p14:tracePt t="39728" x="1920875" y="5438775"/>
          <p14:tracePt t="39733" x="1892300" y="5383213"/>
          <p14:tracePt t="39743" x="1865313" y="5326063"/>
          <p14:tracePt t="39747" x="1865313" y="5280025"/>
          <p14:tracePt t="39757" x="1865313" y="5233988"/>
          <p14:tracePt t="39763" x="1874838" y="5178425"/>
          <p14:tracePt t="39771" x="1882775" y="5122863"/>
          <p14:tracePt t="39779" x="1892300" y="5076825"/>
          <p14:tracePt t="39787" x="1911350" y="5038725"/>
          <p14:tracePt t="39795" x="1920875" y="5011738"/>
          <p14:tracePt t="39801" x="1939925" y="4992688"/>
          <p14:tracePt t="39811" x="1995488" y="4946650"/>
          <p14:tracePt t="39823" x="2012950" y="4918075"/>
          <p14:tracePt t="39827" x="2087563" y="4881563"/>
          <p14:tracePt t="39837" x="2106613" y="4862513"/>
          <p14:tracePt t="39841" x="2162175" y="4835525"/>
          <p14:tracePt t="39852" x="2198688" y="4826000"/>
          <p14:tracePt t="39858" x="2236788" y="4816475"/>
          <p14:tracePt t="39867" x="2282825" y="4816475"/>
          <p14:tracePt t="39873" x="2357438" y="4797425"/>
          <p14:tracePt t="39881" x="2403475" y="4797425"/>
          <p14:tracePt t="39890" x="2468563" y="4797425"/>
          <p14:tracePt t="39895" x="2541588" y="4806950"/>
          <p14:tracePt t="39906" x="2662238" y="4816475"/>
          <p14:tracePt t="39917" x="2719388" y="4835525"/>
          <p14:tracePt t="39920" x="2755900" y="4843463"/>
          <p14:tracePt t="39931" x="2774950" y="4852988"/>
          <p14:tracePt t="39937" x="2801938" y="4881563"/>
          <p14:tracePt t="39945" x="2820988" y="4891088"/>
          <p14:tracePt t="39952" x="2847975" y="4918075"/>
          <p14:tracePt t="39960" x="2876550" y="4964113"/>
          <p14:tracePt t="39968" x="2876550" y="4992688"/>
          <p14:tracePt t="39975" x="2886075" y="5029200"/>
          <p14:tracePt t="39984" x="2895600" y="5048250"/>
          <p14:tracePt t="39990" x="2895600" y="5084763"/>
          <p14:tracePt t="39999" x="2895600" y="5103813"/>
          <p14:tracePt t="40011" x="2895600" y="5132388"/>
          <p14:tracePt t="40026" x="2895600" y="5159375"/>
          <p14:tracePt t="40030" x="2895600" y="5168900"/>
          <p14:tracePt t="40040" x="2886075" y="5187950"/>
          <p14:tracePt t="40046" x="2886075" y="5197475"/>
          <p14:tracePt t="40068" x="2876550" y="5205413"/>
          <p14:tracePt t="40084" x="2867025" y="5214938"/>
          <p14:tracePt t="40093" x="2857500" y="5224463"/>
          <p14:tracePt t="40104" x="2847975" y="5224463"/>
          <p14:tracePt t="40107" x="2838450" y="5233988"/>
          <p14:tracePt t="40187" x="2838450" y="5197475"/>
          <p14:tracePt t="40200" x="2838450" y="5187950"/>
          <p14:tracePt t="40204" x="2838450" y="5149850"/>
          <p14:tracePt t="40214" x="2838450" y="5141913"/>
          <p14:tracePt t="40217" x="2838450" y="5132388"/>
          <p14:tracePt t="40229" x="2838450" y="5113338"/>
          <p14:tracePt t="40234" x="2838450" y="5094288"/>
          <p14:tracePt t="40243" x="2847975" y="5084763"/>
          <p14:tracePt t="40251" x="2847975" y="5076825"/>
          <p14:tracePt t="40258" x="2857500" y="5057775"/>
          <p14:tracePt t="40264" x="2857500" y="5048250"/>
          <p14:tracePt t="40273" x="2857500" y="5038725"/>
          <p14:tracePt t="40282" x="2876550" y="5002213"/>
          <p14:tracePt t="40298" x="2886075" y="4983163"/>
          <p14:tracePt t="40309" x="2895600" y="4964113"/>
          <p14:tracePt t="40312" x="2895600" y="4956175"/>
          <p14:tracePt t="40324" x="2895600" y="4937125"/>
          <p14:tracePt t="40329" x="2903538" y="4927600"/>
          <p14:tracePt t="40338" x="2913063" y="4900613"/>
          <p14:tracePt t="40345" x="2913063" y="4891088"/>
          <p14:tracePt t="40352" x="2913063" y="4881563"/>
          <p14:tracePt t="40359" x="2913063" y="4872038"/>
          <p14:tracePt t="40366" x="2922588" y="4862513"/>
          <p14:tracePt t="40377" x="2932113" y="4843463"/>
          <p14:tracePt t="40393" x="2932113" y="4826000"/>
          <p14:tracePt t="40406" x="2932113" y="4806950"/>
          <p14:tracePt t="40422" x="2932113" y="4797425"/>
          <p14:tracePt t="40432" x="2922588" y="4787900"/>
          <p14:tracePt t="40439" x="2922588" y="4779963"/>
          <p14:tracePt t="40447" x="2922588" y="4770438"/>
          <p14:tracePt t="40454" x="2903538" y="4741863"/>
          <p14:tracePt t="40471" x="2838450" y="4695825"/>
          <p14:tracePt t="40486" x="2765425" y="4659313"/>
          <p14:tracePt t="40498" x="2746375" y="4649788"/>
          <p14:tracePt t="40501" x="2709863" y="4640263"/>
          <p14:tracePt t="40511" x="2671763" y="4621213"/>
          <p14:tracePt t="40518" x="2635250" y="4611688"/>
          <p14:tracePt t="40526" x="2616200" y="4602163"/>
          <p14:tracePt t="40534" x="2579688" y="4584700"/>
          <p14:tracePt t="40541" x="2541588" y="4565650"/>
          <p14:tracePt t="40549" x="2486025" y="4546600"/>
          <p14:tracePt t="40555" x="2468563" y="4538663"/>
          <p14:tracePt t="40565" x="2393950" y="4510088"/>
          <p14:tracePt t="40581" x="2319338" y="4473575"/>
          <p14:tracePt t="40591" x="2282825" y="4464050"/>
          <p14:tracePt t="40596" x="2227263" y="4454525"/>
          <p14:tracePt t="40605" x="2181225" y="4454525"/>
          <p14:tracePt t="40612" x="2133600" y="4454525"/>
          <p14:tracePt t="40621" x="2078038" y="4454525"/>
          <p14:tracePt t="40628" x="2041525" y="4454525"/>
          <p14:tracePt t="40634" x="1995488" y="4454525"/>
          <p14:tracePt t="40642" x="1957388" y="4464050"/>
          <p14:tracePt t="40649" x="1920875" y="4481513"/>
          <p14:tracePt t="40661" x="1855788" y="4519613"/>
          <p14:tracePt t="40674" x="1781175" y="4556125"/>
          <p14:tracePt t="40686" x="1744663" y="4575175"/>
          <p14:tracePt t="40690" x="1706563" y="4594225"/>
          <p14:tracePt t="40700" x="1689100" y="4602163"/>
          <p14:tracePt t="40706" x="1633538" y="4630738"/>
          <p14:tracePt t="40714" x="1614488" y="4640263"/>
          <p14:tracePt t="40723" x="1577975" y="4649788"/>
          <p14:tracePt t="40730" x="1539875" y="4676775"/>
          <p14:tracePt t="40736" x="1512888" y="4686300"/>
          <p14:tracePt t="40743" x="1474788" y="4714875"/>
          <p14:tracePt t="40753" x="1457325" y="4722813"/>
          <p14:tracePt t="40758" x="1419225" y="4732338"/>
          <p14:tracePt t="40765" x="1392238" y="4751388"/>
          <p14:tracePt t="40770" x="1373188" y="4770438"/>
          <p14:tracePt t="40781" x="1344613" y="4779963"/>
          <p14:tracePt t="40782" x="1308100" y="4797425"/>
          <p14:tracePt t="40794" x="1298575" y="4806950"/>
          <p14:tracePt t="40799" x="1281113" y="4816475"/>
          <p14:tracePt t="40809" x="1243013" y="4826000"/>
          <p14:tracePt t="40817" x="1225550" y="4835525"/>
          <p14:tracePt t="40824" x="1216025" y="4843463"/>
          <p14:tracePt t="40831" x="1206500" y="4843463"/>
          <p14:tracePt t="40839" x="1177925" y="4843463"/>
          <p14:tracePt t="40846" x="1168400" y="4852988"/>
          <p14:tracePt t="40853" x="1150938" y="4872038"/>
          <p14:tracePt t="40860" x="1141413" y="4872038"/>
          <p14:tracePt t="40864" x="1122363" y="4881563"/>
          <p14:tracePt t="40874" x="1112838" y="4891088"/>
          <p14:tracePt t="40878" x="1104900" y="4891088"/>
          <p14:tracePt t="40890" x="1095375" y="4900613"/>
          <p14:tracePt t="40895" x="1095375" y="4908550"/>
          <p14:tracePt t="40908" x="1076325" y="4908550"/>
          <p14:tracePt t="40917" x="1076325" y="4918075"/>
          <p14:tracePt t="40924" x="1076325" y="4927600"/>
          <p14:tracePt t="40932" x="1047750" y="4937125"/>
          <p14:tracePt t="40942" x="1039813" y="4956175"/>
          <p14:tracePt t="40958" x="1030288" y="4973638"/>
          <p14:tracePt t="40968" x="1030288" y="4983163"/>
          <p14:tracePt t="40983" x="1030288" y="5002213"/>
          <p14:tracePt t="40998" x="1020763" y="5029200"/>
          <p14:tracePt t="41023" x="1020763" y="5038725"/>
          <p14:tracePt t="41027" x="1020763" y="5048250"/>
          <p14:tracePt t="41084" x="1039813" y="5057775"/>
          <p14:tracePt t="41107" x="1066800" y="5067300"/>
          <p14:tracePt t="41113" x="1066800" y="5076825"/>
          <p14:tracePt t="41121" x="1076325" y="5076825"/>
          <p14:tracePt t="41132" x="1104900" y="5076825"/>
          <p14:tracePt t="41142" x="1150938" y="5103813"/>
          <p14:tracePt t="41147" x="1187450" y="5103813"/>
          <p14:tracePt t="41157" x="1243013" y="5132388"/>
          <p14:tracePt t="41161" x="1281113" y="5149850"/>
          <p14:tracePt t="41172" x="1327150" y="5178425"/>
          <p14:tracePt t="41176" x="1382713" y="5205413"/>
          <p14:tracePt t="41186" x="1438275" y="5224463"/>
          <p14:tracePt t="41193" x="1474788" y="5243513"/>
          <p14:tracePt t="41200" x="1493838" y="5262563"/>
          <p14:tracePt t="41207" x="1530350" y="5262563"/>
          <p14:tracePt t="41214" x="1568450" y="5262563"/>
          <p14:tracePt t="41226" x="1633538" y="5262563"/>
          <p14:tracePt t="41239" x="1689100" y="5262563"/>
          <p14:tracePt t="41251" x="1735138" y="5253038"/>
          <p14:tracePt t="41255" x="1771650" y="5243513"/>
          <p14:tracePt t="41266" x="1827213" y="5214938"/>
          <p14:tracePt t="41272" x="1874838" y="5214938"/>
          <p14:tracePt t="41281" x="1901825" y="5205413"/>
          <p14:tracePt t="41288" x="1947863" y="5187950"/>
          <p14:tracePt t="41295" x="1985963" y="5187950"/>
          <p14:tracePt t="41303" x="2012950" y="5178425"/>
          <p14:tracePt t="41309" x="2032000" y="5168900"/>
          <p14:tracePt t="41320" x="2078038" y="5159375"/>
          <p14:tracePt t="41331" x="2097088" y="5141913"/>
          <p14:tracePt t="41336" x="2124075" y="5141913"/>
          <p14:tracePt t="41347" x="2143125" y="5132388"/>
          <p14:tracePt t="41349" x="2152650" y="5122863"/>
          <p14:tracePt t="41360" x="2171700" y="5122863"/>
          <p14:tracePt t="41366" x="2198688" y="5113338"/>
          <p14:tracePt t="41381" x="2217738" y="5103813"/>
          <p14:tracePt t="41396" x="2244725" y="5084763"/>
          <p14:tracePt t="41404" x="2244725" y="5076825"/>
          <p14:tracePt t="41413" x="2263775" y="5048250"/>
          <p14:tracePt t="41429" x="2282825" y="5029200"/>
          <p14:tracePt t="41440" x="2292350" y="5021263"/>
          <p14:tracePt t="41442" x="2300288" y="5002213"/>
          <p14:tracePt t="41455" x="2309813" y="5002213"/>
          <p14:tracePt t="41459" x="2319338" y="4983163"/>
          <p14:tracePt t="41469" x="2328863" y="4983163"/>
          <p14:tracePt t="41477" x="2347913" y="4973638"/>
          <p14:tracePt t="41484" x="2357438" y="4964113"/>
          <p14:tracePt t="41497" x="2374900" y="4964113"/>
          <p14:tracePt t="41508" x="2384425" y="4956175"/>
          <p14:tracePt t="41523" x="2403475" y="4946650"/>
          <p14:tracePt t="41534" x="2413000" y="4946650"/>
          <p14:tracePt t="41536" x="2430463" y="4946650"/>
          <p14:tracePt t="41549" x="2449513" y="4946650"/>
          <p14:tracePt t="41555" x="2478088" y="4946650"/>
          <p14:tracePt t="41563" x="2505075" y="4946650"/>
          <p14:tracePt t="41571" x="2514600" y="4946650"/>
          <p14:tracePt t="41578" x="2541588" y="4956175"/>
          <p14:tracePt t="41585" x="2551113" y="4956175"/>
          <p14:tracePt t="41592" x="2570163" y="4964113"/>
          <p14:tracePt t="41607" x="2589213" y="4983163"/>
          <p14:tracePt t="41629" x="2616200" y="5002213"/>
          <p14:tracePt t="41631" x="2625725" y="5011738"/>
          <p14:tracePt t="41643" x="2635250" y="5029200"/>
          <p14:tracePt t="41649" x="2644775" y="5057775"/>
          <p14:tracePt t="41658" x="2644775" y="5067300"/>
          <p14:tracePt t="41664" x="2662238" y="5084763"/>
          <p14:tracePt t="41673" x="2662238" y="5094288"/>
          <p14:tracePt t="41678" x="2671763" y="5132388"/>
          <p14:tracePt t="41687" x="2671763" y="5168900"/>
          <p14:tracePt t="41696" x="2671763" y="5178425"/>
          <p14:tracePt t="41701" x="2681288" y="5187950"/>
          <p14:tracePt t="41710" x="2681288" y="5205413"/>
          <p14:tracePt t="41712" x="2681288" y="5214938"/>
          <p14:tracePt t="41723" x="2681288" y="5224463"/>
          <p14:tracePt t="41727" x="2681288" y="5243513"/>
          <p14:tracePt t="41738" x="2681288" y="5253038"/>
          <p14:tracePt t="41742" x="2671763" y="5262563"/>
          <p14:tracePt t="41759" x="2662238" y="5280025"/>
          <p14:tracePt t="41766" x="2654300" y="5280025"/>
          <p14:tracePt t="41772" x="2625725" y="5308600"/>
          <p14:tracePt t="41781" x="2589213" y="5326063"/>
          <p14:tracePt t="41789" x="2551113" y="5326063"/>
          <p14:tracePt t="41797" x="2533650" y="5345113"/>
          <p14:tracePt t="41806" x="2478088" y="5345113"/>
          <p14:tracePt t="41817" x="2449513" y="5345113"/>
          <p14:tracePt t="41821" x="2439988" y="5345113"/>
          <p14:tracePt t="41831" x="2430463" y="5345113"/>
          <p14:tracePt t="41835" x="2413000" y="5345113"/>
          <p14:tracePt t="41847" x="2393950" y="5326063"/>
          <p14:tracePt t="41854" x="2365375" y="5318125"/>
          <p14:tracePt t="41861" x="2347913" y="5299075"/>
          <p14:tracePt t="41867" x="2309813" y="5270500"/>
          <p14:tracePt t="41875" x="2282825" y="5243513"/>
          <p14:tracePt t="41883" x="2263775" y="5224463"/>
          <p14:tracePt t="41889" x="2236788" y="5197475"/>
          <p14:tracePt t="41902" x="2189163" y="5141913"/>
          <p14:tracePt t="41912" x="2162175" y="5103813"/>
          <p14:tracePt t="41913" x="2152650" y="5076825"/>
          <p14:tracePt t="41926" x="2133600" y="5038725"/>
          <p14:tracePt t="41931" x="2124075" y="5021263"/>
          <p14:tracePt t="41941" x="2116138" y="4983163"/>
          <p14:tracePt t="41948" x="2116138" y="4946650"/>
          <p14:tracePt t="41955" x="2116138" y="4937125"/>
          <p14:tracePt t="41962" x="2116138" y="4918075"/>
          <p14:tracePt t="41971" x="2116138" y="4881563"/>
          <p14:tracePt t="41976" x="2116138" y="4872038"/>
          <p14:tracePt t="41984" x="2116138" y="4852988"/>
          <p14:tracePt t="41995" x="2124075" y="4816475"/>
          <p14:tracePt t="42006" x="2133600" y="4797425"/>
          <p14:tracePt t="42007" x="2152650" y="4770438"/>
          <p14:tracePt t="42020" x="2171700" y="4751388"/>
          <p14:tracePt t="42035" x="2198688" y="4722813"/>
          <p14:tracePt t="42040" x="2217738" y="4705350"/>
          <p14:tracePt t="42049" x="2244725" y="4676775"/>
          <p14:tracePt t="42055" x="2263775" y="4640263"/>
          <p14:tracePt t="42064" x="2309813" y="4602163"/>
          <p14:tracePt t="42072" x="2365375" y="4556125"/>
          <p14:tracePt t="42079" x="2420938" y="4519613"/>
          <p14:tracePt t="42089" x="2514600" y="4473575"/>
          <p14:tracePt t="42102" x="2570163" y="4445000"/>
          <p14:tracePt t="42103" x="2606675" y="4445000"/>
          <p14:tracePt t="42115" x="2635250" y="4445000"/>
          <p14:tracePt t="42119" x="2671763" y="4445000"/>
          <p14:tracePt t="42130" x="2709863" y="4445000"/>
          <p14:tracePt t="42135" x="2736850" y="4454525"/>
          <p14:tracePt t="42144" x="2755900" y="4464050"/>
          <p14:tracePt t="42149" x="2792413" y="4491038"/>
          <p14:tracePt t="42158" x="2820988" y="4510088"/>
          <p14:tracePt t="42167" x="2876550" y="4565650"/>
          <p14:tracePt t="42172" x="2903538" y="4640263"/>
          <p14:tracePt t="42183" x="2951163" y="4722813"/>
          <p14:tracePt t="42196" x="2978150" y="4741863"/>
          <p14:tracePt t="42196" x="3006725" y="4816475"/>
          <p14:tracePt t="42208" x="3016250" y="4862513"/>
          <p14:tracePt t="42213" x="3043238" y="4918075"/>
          <p14:tracePt t="42224" x="3043238" y="4992688"/>
          <p14:tracePt t="42229" x="3043238" y="5084763"/>
          <p14:tracePt t="42238" x="3043238" y="5113338"/>
          <p14:tracePt t="42244" x="3043238" y="5187950"/>
          <p14:tracePt t="42252" x="3024188" y="5262563"/>
          <p14:tracePt t="42260" x="2997200" y="5318125"/>
          <p14:tracePt t="42267" x="2968625" y="5364163"/>
          <p14:tracePt t="42278" x="2830513" y="5530850"/>
          <p14:tracePt t="42292" x="2579688" y="5670550"/>
          <p14:tracePt t="42303" x="2486025" y="5716588"/>
          <p14:tracePt t="42305" x="2413000" y="5745163"/>
          <p14:tracePt t="42318" x="2357438" y="5772150"/>
          <p14:tracePt t="42323" x="2319338" y="5791200"/>
          <p14:tracePt t="42333" x="2282825" y="5791200"/>
          <p14:tracePt t="42338" x="2244725" y="5791200"/>
          <p14:tracePt t="42347" x="2227263" y="5781675"/>
          <p14:tracePt t="42355" x="2189163" y="5772150"/>
          <p14:tracePt t="42362" x="2162175" y="5762625"/>
          <p14:tracePt t="42371" x="2143125" y="5753100"/>
          <p14:tracePt t="42375" x="2116138" y="5726113"/>
          <p14:tracePt t="42387" x="2022475" y="5567363"/>
          <p14:tracePt t="42398" x="1995488" y="5475288"/>
          <p14:tracePt t="42402" x="1976438" y="5335588"/>
          <p14:tracePt t="42412" x="1976438" y="5253038"/>
          <p14:tracePt t="42418" x="1976438" y="5132388"/>
          <p14:tracePt t="42427" x="1985963" y="5038725"/>
          <p14:tracePt t="42433" x="1985963" y="4956175"/>
          <p14:tracePt t="42441" x="2012950" y="4900613"/>
          <p14:tracePt t="42449" x="2012950" y="4843463"/>
          <p14:tracePt t="42457" x="2022475" y="4797425"/>
          <p14:tracePt t="42465" x="2041525" y="4741863"/>
          <p14:tracePt t="42471" x="2041525" y="4732338"/>
          <p14:tracePt t="42480" x="2060575" y="4714875"/>
          <p14:tracePt t="42496" x="2068513" y="4705350"/>
          <p14:tracePt t="42505" x="2078038" y="4705350"/>
          <p14:tracePt t="42509" x="2097088" y="4705350"/>
          <p14:tracePt t="42521" x="2106613" y="4705350"/>
          <p14:tracePt t="42527" x="2124075" y="4705350"/>
          <p14:tracePt t="42536" x="2181225" y="4714875"/>
          <p14:tracePt t="42542" x="2236788" y="4741863"/>
          <p14:tracePt t="42550" x="2309813" y="4779963"/>
          <p14:tracePt t="42558" x="2365375" y="4806950"/>
          <p14:tracePt t="42564" x="2413000" y="4816475"/>
          <p14:tracePt t="42575" x="2478088" y="4852988"/>
          <p14:tracePt t="42586" x="2514600" y="4881563"/>
          <p14:tracePt t="42601" x="2551113" y="4918075"/>
          <p14:tracePt t="42604" x="2579688" y="4973638"/>
          <p14:tracePt t="42615" x="2589213" y="4983163"/>
          <p14:tracePt t="42622" x="2589213" y="5011738"/>
          <p14:tracePt t="42630" x="2589213" y="5029200"/>
          <p14:tracePt t="42637" x="2606675" y="5084763"/>
          <p14:tracePt t="42643" x="2598738" y="5122863"/>
          <p14:tracePt t="42654" x="2589213" y="5197475"/>
          <p14:tracePt t="42669" x="2560638" y="5243513"/>
          <p14:tracePt t="42680" x="2551113" y="5253038"/>
          <p14:tracePt t="42685" x="2541588" y="5270500"/>
          <p14:tracePt t="42695" x="2495550" y="5299075"/>
          <p14:tracePt t="42701" x="2449513" y="5318125"/>
          <p14:tracePt t="42709" x="2430463" y="5335588"/>
          <p14:tracePt t="42714" x="2393950" y="5335588"/>
          <p14:tracePt t="42723" x="2374900" y="5335588"/>
          <p14:tracePt t="42731" x="2347913" y="5326063"/>
          <p14:tracePt t="42739" x="2328863" y="5326063"/>
          <p14:tracePt t="42748" x="2309813" y="5318125"/>
          <p14:tracePt t="42754" x="2300288" y="5308600"/>
          <p14:tracePt t="42763" x="2263775" y="5289550"/>
          <p14:tracePt t="42775" x="2244725" y="5270500"/>
          <p14:tracePt t="42778" x="2208213" y="5233988"/>
          <p14:tracePt t="42789" x="2181225" y="5197475"/>
          <p14:tracePt t="42794" x="2162175" y="5159375"/>
          <p14:tracePt t="42805" x="2133600" y="5122863"/>
          <p14:tracePt t="42809" x="2106613" y="5076825"/>
          <p14:tracePt t="42818" x="2097088" y="5057775"/>
          <p14:tracePt t="42826" x="2087563" y="5021263"/>
          <p14:tracePt t="42833" x="2060575" y="4983163"/>
          <p14:tracePt t="42839" x="2051050" y="4946650"/>
          <p14:tracePt t="42847" x="2032000" y="4908550"/>
          <p14:tracePt t="42856" x="2012950" y="4852988"/>
          <p14:tracePt t="42868" x="2012950" y="4816475"/>
          <p14:tracePt t="42872" x="2012950" y="4760913"/>
          <p14:tracePt t="42884" x="2012950" y="4741863"/>
          <p14:tracePt t="42888" x="2012950" y="4722813"/>
          <p14:tracePt t="42898" x="2032000" y="4649788"/>
          <p14:tracePt t="42906" x="2032000" y="4630738"/>
          <p14:tracePt t="42913" x="2032000" y="4621213"/>
          <p14:tracePt t="42919" x="2041525" y="4611688"/>
          <p14:tracePt t="42927" x="2051050" y="4611688"/>
          <p14:tracePt t="42935" x="2051050" y="4602163"/>
          <p14:tracePt t="42941" x="2068513" y="4594225"/>
          <p14:tracePt t="42950" x="2116138" y="4565650"/>
          <p14:tracePt t="42966" x="2152650" y="4546600"/>
          <p14:tracePt t="42977" x="2181225" y="4519613"/>
          <p14:tracePt t="42981" x="2244725" y="4510088"/>
          <p14:tracePt t="42992" x="2300288" y="4481513"/>
          <p14:tracePt t="42997" x="2357438" y="4473575"/>
          <p14:tracePt t="43006" x="2420938" y="4473575"/>
          <p14:tracePt t="43013" x="2478088" y="4473575"/>
          <p14:tracePt t="43022" x="2514600" y="4473575"/>
          <p14:tracePt t="43030" x="2541588" y="4473575"/>
          <p14:tracePt t="43039" x="2570163" y="4473575"/>
          <p14:tracePt t="43045" x="2616200" y="4481513"/>
          <p14:tracePt t="43061" x="2654300" y="4510088"/>
          <p14:tracePt t="43073" x="2690813" y="4519613"/>
          <p14:tracePt t="43077" x="2719388" y="4546600"/>
          <p14:tracePt t="43086" x="2746375" y="4565650"/>
          <p14:tracePt t="43092" x="2782888" y="4594225"/>
          <p14:tracePt t="43101" x="2820988" y="4630738"/>
          <p14:tracePt t="43106" x="2838450" y="4659313"/>
          <p14:tracePt t="43115" x="2867025" y="4676775"/>
          <p14:tracePt t="43123" x="2876550" y="4686300"/>
          <p14:tracePt t="43130" x="2886075" y="4695825"/>
          <p14:tracePt t="43139" x="2903538" y="4714875"/>
          <p14:tracePt t="43153" x="2913063" y="4722813"/>
          <p14:tracePt t="43155" x="2913063" y="4732338"/>
          <p14:tracePt t="43167" x="2922588" y="4741863"/>
          <p14:tracePt t="43171" x="2932113" y="4770438"/>
          <p14:tracePt t="43181" x="2941638" y="4779963"/>
          <p14:tracePt t="43186" x="2951163" y="4797425"/>
          <p14:tracePt t="43194" x="2968625" y="4835525"/>
          <p14:tracePt t="43203" x="2978150" y="4852988"/>
          <p14:tracePt t="43210" x="2978150" y="4908550"/>
          <p14:tracePt t="43217" x="2987675" y="4927600"/>
          <p14:tracePt t="43224" x="2987675" y="4937125"/>
          <p14:tracePt t="43233" x="2997200" y="4992688"/>
          <p14:tracePt t="43250" x="2997200" y="5029200"/>
          <p14:tracePt t="43261" x="2987675" y="5067300"/>
          <p14:tracePt t="43264" x="2987675" y="5084763"/>
          <p14:tracePt t="43275" x="2987675" y="5113338"/>
          <p14:tracePt t="43280" x="2978150" y="5132388"/>
          <p14:tracePt t="43290" x="2968625" y="5149850"/>
          <p14:tracePt t="43297" x="2951163" y="5178425"/>
          <p14:tracePt t="43306" x="2941638" y="5187950"/>
          <p14:tracePt t="43311" x="2932113" y="5214938"/>
          <p14:tracePt t="43319" x="2922588" y="5233988"/>
          <p14:tracePt t="43327" x="2913063" y="5243513"/>
          <p14:tracePt t="43333" x="2913063" y="5253038"/>
          <p14:tracePt t="43344" x="2830513" y="5308600"/>
          <p14:tracePt t="43355" x="2755900" y="5335588"/>
          <p14:tracePt t="43359" x="2700338" y="5364163"/>
          <p14:tracePt t="43370" x="2654300" y="5383213"/>
          <p14:tracePt t="43372" x="2616200" y="5391150"/>
          <p14:tracePt t="43384" x="2560638" y="5391150"/>
          <p14:tracePt t="43390" x="2514600" y="5400675"/>
          <p14:tracePt t="43398" x="2478088" y="5419725"/>
          <p14:tracePt t="43406" x="2459038" y="5419725"/>
          <p14:tracePt t="43414" x="2420938" y="5419725"/>
          <p14:tracePt t="43420" x="2403475" y="5419725"/>
          <p14:tracePt t="43428" x="2365375" y="5419725"/>
          <p14:tracePt t="43438" x="2319338" y="5429250"/>
          <p14:tracePt t="43449" x="2273300" y="5429250"/>
          <p14:tracePt t="43453" x="2217738" y="5429250"/>
          <p14:tracePt t="43463" x="2171700" y="5438775"/>
          <p14:tracePt t="43466" x="2116138" y="5438775"/>
          <p14:tracePt t="43478" x="2068513" y="5438775"/>
          <p14:tracePt t="43483" x="2032000" y="5419725"/>
          <p14:tracePt t="43493" x="1976438" y="5410200"/>
          <p14:tracePt t="43501" x="1930400" y="5400675"/>
          <p14:tracePt t="43508" x="1892300" y="5383213"/>
          <p14:tracePt t="43514" x="1855788" y="5373688"/>
          <p14:tracePt t="43522" x="1827213" y="5345113"/>
          <p14:tracePt t="43531" x="1781175" y="5326063"/>
          <p14:tracePt t="43544" x="1763713" y="5299075"/>
          <p14:tracePt t="43547" x="1735138" y="5280025"/>
          <p14:tracePt t="43558" x="1706563" y="5224463"/>
          <p14:tracePt t="43562" x="1689100" y="5187950"/>
          <p14:tracePt t="43573" x="1670050" y="5149850"/>
          <p14:tracePt t="43578" x="1660525" y="5103813"/>
          <p14:tracePt t="43588" x="1660525" y="5067300"/>
          <p14:tracePt t="43595" x="1660525" y="5011738"/>
          <p14:tracePt t="43602" x="1660525" y="4964113"/>
          <p14:tracePt t="43608" x="1660525" y="4927600"/>
          <p14:tracePt t="43616" x="1660525" y="4881563"/>
          <p14:tracePt t="43627" x="1679575" y="4816475"/>
          <p14:tracePt t="43640" x="1679575" y="4806950"/>
          <p14:tracePt t="43642" x="1679575" y="4787900"/>
          <p14:tracePt t="43652" x="1689100" y="4770438"/>
          <p14:tracePt t="43657" x="1698625" y="4760913"/>
          <p14:tracePt t="43667" x="1698625" y="4741863"/>
          <p14:tracePt t="43681" x="1716088" y="4722813"/>
          <p14:tracePt t="43689" x="1725613" y="4714875"/>
          <p14:tracePt t="43696" x="1763713" y="4695825"/>
          <p14:tracePt t="43705" x="1781175" y="4686300"/>
          <p14:tracePt t="43711" x="1809750" y="4676775"/>
          <p14:tracePt t="43721" x="1901825" y="4621213"/>
          <p14:tracePt t="43732" x="1947863" y="4611688"/>
          <p14:tracePt t="43736" x="2022475" y="4575175"/>
          <p14:tracePt t="43747" x="2078038" y="4565650"/>
          <p14:tracePt t="43750" x="2133600" y="4538663"/>
          <p14:tracePt t="43762" x="2181225" y="4529138"/>
          <p14:tracePt t="43765" x="2282825" y="4491038"/>
          <p14:tracePt t="43775" x="2357438" y="4464050"/>
          <p14:tracePt t="43783" x="2468563" y="4464050"/>
          <p14:tracePt t="43791" x="2560638" y="4464050"/>
          <p14:tracePt t="43798" x="2606675" y="4464050"/>
          <p14:tracePt t="43805" x="2681288" y="4481513"/>
          <p14:tracePt t="43813" x="2792413" y="4538663"/>
          <p14:tracePt t="43826" x="2820988" y="4556125"/>
          <p14:tracePt t="43831" x="2838450" y="4575175"/>
          <p14:tracePt t="43841" x="2867025" y="4611688"/>
          <p14:tracePt t="43845" x="2886075" y="4630738"/>
          <p14:tracePt t="43856" x="2895600" y="4640263"/>
          <p14:tracePt t="43861" x="2922588" y="4659313"/>
          <p14:tracePt t="43869" x="2932113" y="4686300"/>
          <p14:tracePt t="43878" x="2959100" y="4722813"/>
          <p14:tracePt t="43884" x="2968625" y="4741863"/>
          <p14:tracePt t="43892" x="2978150" y="4779963"/>
          <p14:tracePt t="43899" x="2987675" y="4816475"/>
          <p14:tracePt t="43908" x="3016250" y="4927600"/>
          <p14:tracePt t="43925" x="3016250" y="5011738"/>
          <p14:tracePt t="43935" x="3016250" y="5029200"/>
          <p14:tracePt t="43938" x="3016250" y="5067300"/>
          <p14:tracePt t="43950" x="3016250" y="5113338"/>
          <p14:tracePt t="43955" x="3016250" y="5168900"/>
          <p14:tracePt t="43965" x="3006725" y="5187950"/>
          <p14:tracePt t="43971" x="3006725" y="5224463"/>
          <p14:tracePt t="43978" x="2987675" y="5262563"/>
          <p14:tracePt t="43986" x="2978150" y="5318125"/>
          <p14:tracePt t="43993" x="2968625" y="5354638"/>
          <p14:tracePt t="44000" x="2951163" y="5419725"/>
          <p14:tracePt t="44007" x="2922588" y="5475288"/>
          <p14:tracePt t="44015" x="2895600" y="5549900"/>
          <p14:tracePt t="44021" x="2867025" y="5586413"/>
          <p14:tracePt t="44032" x="2820988" y="5670550"/>
          <p14:tracePt t="44044" x="2774950" y="5707063"/>
          <p14:tracePt t="44049" x="2719388" y="5762625"/>
          <p14:tracePt t="44059" x="2681288" y="5791200"/>
          <p14:tracePt t="44065" x="2644775" y="5800725"/>
          <p14:tracePt t="44074" x="2589213" y="5818188"/>
          <p14:tracePt t="44080" x="2570163" y="5818188"/>
          <p14:tracePt t="44088" x="2533650" y="5818188"/>
          <p14:tracePt t="44096" x="2514600" y="5818188"/>
          <p14:tracePt t="44102" x="2486025" y="5808663"/>
          <p14:tracePt t="44113" x="2430463" y="5791200"/>
          <p14:tracePt t="44124" x="2403475" y="5762625"/>
          <p14:tracePt t="44127" x="2365375" y="5745163"/>
          <p14:tracePt t="44139" x="2328863" y="5688013"/>
          <p14:tracePt t="44144" x="2273300" y="5661025"/>
          <p14:tracePt t="44153" x="2217738" y="5614988"/>
          <p14:tracePt t="44160" x="2143125" y="5586413"/>
          <p14:tracePt t="44168" x="2106613" y="5559425"/>
          <p14:tracePt t="44173" x="2051050" y="5521325"/>
          <p14:tracePt t="44183" x="1995488" y="5494338"/>
          <p14:tracePt t="44191" x="1939925" y="5465763"/>
          <p14:tracePt t="44197" x="1911350" y="5438775"/>
          <p14:tracePt t="44207" x="1836738" y="5364163"/>
          <p14:tracePt t="44218" x="1809750" y="5308600"/>
          <p14:tracePt t="44221" x="1763713" y="5253038"/>
          <p14:tracePt t="44232" x="1754188" y="5197475"/>
          <p14:tracePt t="44238" x="1735138" y="5103813"/>
          <p14:tracePt t="44247" x="1735138" y="5057775"/>
          <p14:tracePt t="44254" x="1725613" y="4983163"/>
          <p14:tracePt t="44261" x="1725613" y="4918075"/>
          <p14:tracePt t="44270" x="1725613" y="4881563"/>
          <p14:tracePt t="44276" x="1725613" y="4816475"/>
          <p14:tracePt t="44284" x="1725613" y="4779963"/>
          <p14:tracePt t="44290" x="1754188" y="4705350"/>
          <p14:tracePt t="44297" x="1763713" y="4667250"/>
          <p14:tracePt t="44300" x="1790700" y="4602163"/>
          <p14:tracePt t="44313" x="1819275" y="4546600"/>
          <p14:tracePt t="44314" x="1882775" y="4481513"/>
          <p14:tracePt t="44327" x="1901825" y="4464050"/>
          <p14:tracePt t="44332" x="1966913" y="4408488"/>
          <p14:tracePt t="44341" x="2041525" y="4360863"/>
          <p14:tracePt t="44348" x="2068513" y="4333875"/>
          <p14:tracePt t="44356" x="2116138" y="4324350"/>
          <p14:tracePt t="44364" x="2143125" y="4305300"/>
          <p14:tracePt t="44373" x="2189163" y="4297363"/>
          <p14:tracePt t="44380" x="2227263" y="4287838"/>
          <p14:tracePt t="44385" x="2282825" y="4268788"/>
          <p14:tracePt t="44396" x="2413000" y="4268788"/>
          <p14:tracePt t="44407" x="2486025" y="4278313"/>
          <p14:tracePt t="44410" x="2579688" y="4297363"/>
          <p14:tracePt t="44422" x="2654300" y="4324350"/>
          <p14:tracePt t="44425" x="2727325" y="4352925"/>
          <p14:tracePt t="44435" x="2801938" y="4379913"/>
          <p14:tracePt t="44442" x="2867025" y="4425950"/>
          <p14:tracePt t="44450" x="2922588" y="4473575"/>
          <p14:tracePt t="44456" x="2978150" y="4500563"/>
          <p14:tracePt t="44465" x="3016250" y="4538663"/>
          <p14:tracePt t="44473" x="3033713" y="4556125"/>
          <p14:tracePt t="44480" x="3062288" y="4584700"/>
          <p14:tracePt t="44487" x="3089275" y="4602163"/>
          <p14:tracePt t="44488" x="3098800" y="4630738"/>
          <p14:tracePt t="44504" x="3136900" y="4676775"/>
          <p14:tracePt t="44516" x="3154363" y="4714875"/>
          <p14:tracePt t="44520" x="3154363" y="4760913"/>
          <p14:tracePt t="44530" x="3154363" y="4787900"/>
          <p14:tracePt t="44536" x="3173413" y="4826000"/>
          <p14:tracePt t="44544" x="3173413" y="4852988"/>
          <p14:tracePt t="44551" x="3163888" y="4891088"/>
          <p14:tracePt t="44559" x="3163888" y="4946650"/>
          <p14:tracePt t="44568" x="3163888" y="4983163"/>
          <p14:tracePt t="44574" x="3154363" y="5048250"/>
          <p14:tracePt t="44583" x="3108325" y="5178425"/>
          <p14:tracePt t="44596" x="3079750" y="5233988"/>
          <p14:tracePt t="44597" x="3052763" y="5289550"/>
          <p14:tracePt t="44610" x="3024188" y="5345113"/>
          <p14:tracePt t="44614" x="2978150" y="5438775"/>
          <p14:tracePt t="44624" x="2932113" y="5494338"/>
          <p14:tracePt t="44630" x="2895600" y="5559425"/>
          <p14:tracePt t="44640" x="2867025" y="5595938"/>
          <p14:tracePt t="44645" x="2811463" y="5632450"/>
          <p14:tracePt t="44653" x="2727325" y="5697538"/>
          <p14:tracePt t="44661" x="2671763" y="5745163"/>
          <p14:tracePt t="44668" x="2616200" y="5781675"/>
          <p14:tracePt t="44679" x="2505075" y="5827713"/>
          <p14:tracePt t="44689" x="2478088" y="5827713"/>
          <p14:tracePt t="44693" x="2420938" y="5827713"/>
          <p14:tracePt t="44706" x="2403475" y="5827713"/>
          <p14:tracePt t="44707" x="2365375" y="5827713"/>
          <p14:tracePt t="44719" x="2328863" y="5827713"/>
          <p14:tracePt t="44724" x="2309813" y="5808663"/>
          <p14:tracePt t="44733" x="2273300" y="5791200"/>
          <p14:tracePt t="44741" x="2244725" y="5772150"/>
          <p14:tracePt t="44748" x="2208213" y="5753100"/>
          <p14:tracePt t="44756" x="2181225" y="5726113"/>
          <p14:tracePt t="44762" x="2162175" y="5707063"/>
          <p14:tracePt t="44772" x="2097088" y="5624513"/>
          <p14:tracePt t="44784" x="2060575" y="5595938"/>
          <p14:tracePt t="44787" x="2032000" y="5576888"/>
          <p14:tracePt t="44799" x="1995488" y="5540375"/>
          <p14:tracePt t="44803" x="1957388" y="5503863"/>
          <p14:tracePt t="44814" x="1930400" y="5465763"/>
          <p14:tracePt t="44819" x="1911350" y="5410200"/>
          <p14:tracePt t="44828" x="1882775" y="5354638"/>
          <p14:tracePt t="44835" x="1855788" y="5299075"/>
          <p14:tracePt t="44842" x="1836738" y="5262563"/>
          <p14:tracePt t="44849" x="1836738" y="5214938"/>
          <p14:tracePt t="44857" x="1827213" y="5141913"/>
          <p14:tracePt t="44867" x="1819275" y="5002213"/>
          <p14:tracePt t="44878" x="1819275" y="4964113"/>
          <p14:tracePt t="44882" x="1827213" y="4908550"/>
          <p14:tracePt t="44893" x="1827213" y="4843463"/>
          <p14:tracePt t="44896" x="1855788" y="4787900"/>
          <p14:tracePt t="44906" x="1882775" y="4751388"/>
          <p14:tracePt t="44914" x="1911350" y="4714875"/>
          <p14:tracePt t="44921" x="1947863" y="4676775"/>
          <p14:tracePt t="44928" x="1976438" y="4594225"/>
          <p14:tracePt t="44936" x="1995488" y="4584700"/>
          <p14:tracePt t="44945" x="2068513" y="4529138"/>
          <p14:tracePt t="44950" x="2106613" y="4500563"/>
          <p14:tracePt t="44961" x="2181225" y="4454525"/>
          <p14:tracePt t="44976" x="2273300" y="4418013"/>
          <p14:tracePt t="44987" x="2309813" y="4398963"/>
          <p14:tracePt t="44993" x="2347913" y="4398963"/>
          <p14:tracePt t="45002" x="2384425" y="4398963"/>
          <p14:tracePt t="45007" x="2420938" y="4398963"/>
          <p14:tracePt t="45016" x="2468563" y="4408488"/>
          <p14:tracePt t="45023" x="2541588" y="4435475"/>
          <p14:tracePt t="45032" x="2598738" y="4464050"/>
          <p14:tracePt t="45039" x="2654300" y="4510088"/>
          <p14:tracePt t="45045" x="2736850" y="4556125"/>
          <p14:tracePt t="45055" x="2895600" y="4667250"/>
          <p14:tracePt t="45066" x="2951163" y="4705350"/>
          <p14:tracePt t="45069" x="3033713" y="4751388"/>
          <p14:tracePt t="45081" x="3108325" y="4797425"/>
          <p14:tracePt t="45087" x="3144838" y="4826000"/>
          <p14:tracePt t="45096" x="3173413" y="4852988"/>
          <p14:tracePt t="45101" x="3209925" y="4918075"/>
          <p14:tracePt t="45110" x="3209925" y="4946650"/>
          <p14:tracePt t="45115" x="3238500" y="4956175"/>
          <p14:tracePt t="45124" x="3238500" y="4992688"/>
          <p14:tracePt t="45132" x="3248025" y="5011738"/>
          <p14:tracePt t="45140" x="3248025" y="5048250"/>
          <p14:tracePt t="45151" x="3248025" y="5103813"/>
          <p14:tracePt t="45164" x="3248025" y="5141913"/>
          <p14:tracePt t="45175" x="3228975" y="5178425"/>
          <p14:tracePt t="45178" x="3219450" y="5214938"/>
          <p14:tracePt t="45191" x="3219450" y="5243513"/>
          <p14:tracePt t="45197" x="3209925" y="5262563"/>
          <p14:tracePt t="45205" x="3192463" y="5318125"/>
          <p14:tracePt t="45210" x="3173413" y="5335588"/>
          <p14:tracePt t="45219" x="3163888" y="5364163"/>
          <p14:tracePt t="45227" x="3136900" y="5383213"/>
          <p14:tracePt t="45234" x="3127375" y="5410200"/>
          <p14:tracePt t="45244" x="3062288" y="5456238"/>
          <p14:tracePt t="45259" x="2987675" y="5494338"/>
          <p14:tracePt t="45270" x="2951163" y="5503863"/>
          <p14:tracePt t="45275" x="2913063" y="5503863"/>
          <p14:tracePt t="45284" x="2867025" y="5503863"/>
          <p14:tracePt t="45290" x="2830513" y="5503863"/>
          <p14:tracePt t="45298" x="2792413" y="5503863"/>
          <p14:tracePt t="45306" x="2727325" y="5503863"/>
          <p14:tracePt t="45313" x="2671763" y="5484813"/>
          <p14:tracePt t="45322" x="2616200" y="5456238"/>
          <p14:tracePt t="45327" x="2551113" y="5456238"/>
          <p14:tracePt t="45338" x="2430463" y="5438775"/>
          <p14:tracePt t="45350" x="2374900" y="5419725"/>
          <p14:tracePt t="45353" x="2328863" y="5419725"/>
          <p14:tracePt t="45364" x="2273300" y="5410200"/>
          <p14:tracePt t="45368" x="2254250" y="5400675"/>
          <p14:tracePt t="45379" x="2198688" y="5383213"/>
          <p14:tracePt t="45384" x="2181225" y="5383213"/>
          <p14:tracePt t="45393" x="2143125" y="5373688"/>
          <p14:tracePt t="45399" x="2124075" y="5364163"/>
          <p14:tracePt t="45407" x="2087563" y="5345113"/>
          <p14:tracePt t="45415" x="2060575" y="5335588"/>
          <p14:tracePt t="45423" x="2041525" y="5308600"/>
          <p14:tracePt t="45433" x="2003425" y="5289550"/>
          <p14:tracePt t="45447" x="1976438" y="5270500"/>
          <p14:tracePt t="45447" x="1947863" y="5233988"/>
          <p14:tracePt t="45458" x="1920875" y="5197475"/>
          <p14:tracePt t="45463" x="1901825" y="5168900"/>
          <p14:tracePt t="45473" x="1882775" y="5122863"/>
          <p14:tracePt t="45480" x="1874838" y="5084763"/>
          <p14:tracePt t="45489" x="1865313" y="5048250"/>
          <p14:tracePt t="45494" x="1846263" y="5021263"/>
          <p14:tracePt t="45502" x="1846263" y="5002213"/>
          <p14:tracePt t="45510" x="1846263" y="4983163"/>
          <p14:tracePt t="45516" x="1846263" y="4956175"/>
          <p14:tracePt t="45527" x="1846263" y="4927600"/>
          <p14:tracePt t="45541" x="1846263" y="4908550"/>
          <p14:tracePt t="45552" x="1855788" y="4881563"/>
          <p14:tracePt t="45558" x="1865313" y="4862513"/>
          <p14:tracePt t="45567" x="1865313" y="4843463"/>
          <p14:tracePt t="45573" x="1874838" y="4816475"/>
          <p14:tracePt t="45582" x="1882775" y="4797425"/>
          <p14:tracePt t="45589" x="1901825" y="4760913"/>
          <p14:tracePt t="45597" x="1920875" y="4722813"/>
          <p14:tracePt t="45604" x="1966913" y="4649788"/>
          <p14:tracePt t="45611" x="2012950" y="4546600"/>
          <p14:tracePt t="45621" x="2152650" y="4352925"/>
          <p14:tracePt t="45633" x="2189163" y="4314825"/>
          <p14:tracePt t="45636" x="2244725" y="4249738"/>
          <p14:tracePt t="45648" x="2309813" y="4184650"/>
          <p14:tracePt t="45651" x="2365375" y="4148138"/>
          <p14:tracePt t="45662" x="2393950" y="4111625"/>
          <p14:tracePt t="45668" x="2430463" y="4083050"/>
          <p14:tracePt t="45675" x="2468563" y="4046538"/>
          <p14:tracePt t="45681" x="2486025" y="4046538"/>
          <p14:tracePt t="45691" x="2524125" y="4017963"/>
          <p14:tracePt t="45698" x="2551113" y="4008438"/>
          <p14:tracePt t="45706" x="2598738" y="4000500"/>
          <p14:tracePt t="45713" x="2644775" y="4000500"/>
          <p14:tracePt t="45730" x="2727325" y="4000500"/>
          <p14:tracePt t="45741" x="2782888" y="4008438"/>
          <p14:tracePt t="45745" x="2830513" y="4027488"/>
          <p14:tracePt t="45756" x="2867025" y="4037013"/>
          <p14:tracePt t="45762" x="2922588" y="4064000"/>
          <p14:tracePt t="45770" x="2978150" y="4092575"/>
          <p14:tracePt t="45777" x="3033713" y="4121150"/>
          <p14:tracePt t="45785" x="3089275" y="4167188"/>
          <p14:tracePt t="45793" x="3144838" y="4222750"/>
          <p14:tracePt t="45800" x="3238500" y="4324350"/>
          <p14:tracePt t="45809" x="3368675" y="4500563"/>
          <p14:tracePt t="45823" x="3470275" y="4640263"/>
          <p14:tracePt t="45836" x="3516313" y="4705350"/>
          <p14:tracePt t="45840" x="3554413" y="4741863"/>
          <p14:tracePt t="45850" x="3600450" y="4797425"/>
          <p14:tracePt t="45856" x="3627438" y="4872038"/>
          <p14:tracePt t="45864" x="3636963" y="4900613"/>
          <p14:tracePt t="45870" x="3665538" y="4918075"/>
          <p14:tracePt t="45880" x="3675063" y="4946650"/>
          <p14:tracePt t="45887" x="3692525" y="4983163"/>
          <p14:tracePt t="45894" x="3692525" y="5002213"/>
          <p14:tracePt t="45903" x="3692525" y="5011738"/>
          <p14:tracePt t="45908" x="3702050" y="5048250"/>
          <p14:tracePt t="45916" x="3702050" y="5057775"/>
          <p14:tracePt t="45917" x="3702050" y="5084763"/>
          <p14:tracePt t="45930" x="3702050" y="5122863"/>
          <p14:tracePt t="45935" x="3692525" y="5159375"/>
          <p14:tracePt t="45945" x="3692525" y="5178425"/>
          <p14:tracePt t="45951" x="3683000" y="5214938"/>
          <p14:tracePt t="45958" x="3683000" y="5224463"/>
          <p14:tracePt t="45964" x="3675063" y="5243513"/>
          <p14:tracePt t="45973" x="3665538" y="5270500"/>
          <p14:tracePt t="45982" x="3646488" y="5308600"/>
          <p14:tracePt t="45989" x="3627438" y="5318125"/>
          <p14:tracePt t="45997" x="3562350" y="5364163"/>
          <p14:tracePt t="46013" x="3489325" y="5391150"/>
          <p14:tracePt t="46024" x="3441700" y="5419725"/>
          <p14:tracePt t="46030" x="3414713" y="5419725"/>
          <p14:tracePt t="46039" x="3395663" y="5419725"/>
          <p14:tracePt t="46046" x="3340100" y="5429250"/>
          <p14:tracePt t="46053" x="3313113" y="5429250"/>
          <p14:tracePt t="46059" x="3257550" y="5429250"/>
          <p14:tracePt t="46067" x="3173413" y="5429250"/>
          <p14:tracePt t="46074" x="3108325" y="5429250"/>
          <p14:tracePt t="46082" x="3016250" y="5429250"/>
          <p14:tracePt t="46092" x="2765425" y="5429250"/>
          <p14:tracePt t="46108" x="2560638" y="5429250"/>
          <p14:tracePt t="46119" x="2449513" y="5429250"/>
          <p14:tracePt t="46123" x="2357438" y="5429250"/>
          <p14:tracePt t="46133" x="2292350" y="5429250"/>
          <p14:tracePt t="46137" x="2198688" y="5410200"/>
          <p14:tracePt t="46148" x="2124075" y="5391150"/>
          <p14:tracePt t="46154" x="2068513" y="5383213"/>
          <p14:tracePt t="46161" x="2041525" y="5373688"/>
          <p14:tracePt t="46171" x="2003425" y="5354638"/>
          <p14:tracePt t="46176" x="1966913" y="5345113"/>
          <p14:tracePt t="46187" x="1920875" y="5326063"/>
          <p14:tracePt t="46201" x="1882775" y="5280025"/>
          <p14:tracePt t="46213" x="1846263" y="5253038"/>
          <p14:tracePt t="46217" x="1819275" y="5214938"/>
          <p14:tracePt t="46227" x="1809750" y="5178425"/>
          <p14:tracePt t="46231" x="1781175" y="5122863"/>
          <p14:tracePt t="46241" x="1771650" y="5103813"/>
          <p14:tracePt t="46248" x="1763713" y="5076825"/>
          <p14:tracePt t="46257" x="1744663" y="5057775"/>
          <p14:tracePt t="46264" x="1744663" y="5029200"/>
          <p14:tracePt t="46272" x="1725613" y="5011738"/>
          <p14:tracePt t="46281" x="1725613" y="5002213"/>
          <p14:tracePt t="46285" x="1716088" y="4992688"/>
          <p14:tracePt t="46296" x="1716088" y="4964113"/>
          <p14:tracePt t="46307" x="1706563" y="4956175"/>
          <p14:tracePt t="46312" x="1706563" y="4946650"/>
          <p14:tracePt t="46324" x="1698625" y="4918075"/>
          <p14:tracePt t="46327" x="1698625" y="4908550"/>
          <p14:tracePt t="46336" x="1698625" y="4900613"/>
          <p14:tracePt t="46342" x="1698625" y="4872038"/>
          <p14:tracePt t="46351" x="1698625" y="4862513"/>
          <p14:tracePt t="46359" x="1698625" y="4843463"/>
          <p14:tracePt t="46365" x="1698625" y="4816475"/>
          <p14:tracePt t="46375" x="1706563" y="4797425"/>
          <p14:tracePt t="46391" x="1716088" y="4760913"/>
          <p14:tracePt t="46401" x="1725613" y="4732338"/>
          <p14:tracePt t="46404" x="1735138" y="4705350"/>
          <p14:tracePt t="46421" x="1754188" y="4667250"/>
          <p14:tracePt t="46431" x="1763713" y="4649788"/>
          <p14:tracePt t="46437" x="1771650" y="4621213"/>
          <p14:tracePt t="46445" x="1781175" y="4602163"/>
          <p14:tracePt t="46451" x="1809750" y="4546600"/>
          <p14:tracePt t="46459" x="1827213" y="4529138"/>
          <p14:tracePt t="46470" x="1855788" y="4481513"/>
          <p14:tracePt t="46481" x="1882775" y="4454525"/>
          <p14:tracePt t="46484" x="1892300" y="4435475"/>
          <p14:tracePt t="46496" x="1901825" y="4425950"/>
          <p14:tracePt t="46500" x="1939925" y="4389438"/>
          <p14:tracePt t="46510" x="1976438" y="4379913"/>
          <p14:tracePt t="46514" x="2032000" y="4333875"/>
          <p14:tracePt t="46525" x="2060575" y="4333875"/>
          <p14:tracePt t="46532" x="2116138" y="4305300"/>
          <p14:tracePt t="46539" x="2189163" y="4305300"/>
          <p14:tracePt t="46547" x="2244725" y="4278313"/>
          <p14:tracePt t="46554" x="2263775" y="4278313"/>
          <p14:tracePt t="46563" x="2300288" y="4278313"/>
          <p14:tracePt t="46567" x="2338388" y="4278313"/>
          <p14:tracePt t="46578" x="2393950" y="4278313"/>
          <p14:tracePt t="46590" x="2439988" y="4278313"/>
          <p14:tracePt t="46595" x="2468563" y="4287838"/>
          <p14:tracePt t="46605" x="2514600" y="4297363"/>
          <p14:tracePt t="46611" x="2570163" y="4305300"/>
          <p14:tracePt t="46619" x="2635250" y="4324350"/>
          <p14:tracePt t="46625" x="2690813" y="4352925"/>
          <p14:tracePt t="46633" x="2746375" y="4360863"/>
          <p14:tracePt t="46641" x="2820988" y="4408488"/>
          <p14:tracePt t="46647" x="2895600" y="4445000"/>
          <p14:tracePt t="46659" x="3033713" y="4519613"/>
          <p14:tracePt t="46671" x="3071813" y="4556125"/>
          <p14:tracePt t="46672" x="3127375" y="4594225"/>
          <p14:tracePt t="46684" x="3182938" y="4621213"/>
          <p14:tracePt t="46688" x="3209925" y="4659313"/>
          <p14:tracePt t="46699" x="3228975" y="4676775"/>
          <p14:tracePt t="46705" x="3248025" y="4695825"/>
          <p14:tracePt t="46715" x="3284538" y="4751388"/>
          <p14:tracePt t="46719" x="3284538" y="4760913"/>
          <p14:tracePt t="46728" x="3284538" y="4779963"/>
          <p14:tracePt t="46736" x="3294063" y="4787900"/>
          <p14:tracePt t="46743" x="3303588" y="4806950"/>
          <p14:tracePt t="46753" x="3321050" y="4881563"/>
          <p14:tracePt t="46765" x="3321050" y="4927600"/>
          <p14:tracePt t="46779" x="3321050" y="4973638"/>
          <p14:tracePt t="46783" x="3313113" y="5011738"/>
          <p14:tracePt t="46793" x="3313113" y="5029200"/>
          <p14:tracePt t="46800" x="3313113" y="5048250"/>
          <p14:tracePt t="46807" x="3303588" y="5103813"/>
          <p14:tracePt t="46813" x="3294063" y="5122863"/>
          <p14:tracePt t="46822" x="3294063" y="5149850"/>
          <p14:tracePt t="46831" x="3294063" y="5168900"/>
          <p14:tracePt t="46836" x="3294063" y="5187950"/>
          <p14:tracePt t="46846" x="3265488" y="5224463"/>
          <p14:tracePt t="46851" x="3265488" y="5253038"/>
          <p14:tracePt t="46862" x="3248025" y="5299075"/>
          <p14:tracePt t="46872" x="3248025" y="5318125"/>
          <p14:tracePt t="46875" x="3238500" y="5326063"/>
          <p14:tracePt t="46888" x="3219450" y="5345113"/>
          <p14:tracePt t="46890" x="3219450" y="5354638"/>
          <p14:tracePt t="46902" x="3219450" y="5364163"/>
          <p14:tracePt t="46907" x="3209925" y="5373688"/>
          <p14:tracePt t="46916" x="3209925" y="5383213"/>
          <p14:tracePt t="46927" x="3200400" y="5391150"/>
          <p14:tracePt t="46932" x="3200400" y="5400675"/>
          <p14:tracePt t="46940" x="3192463" y="5410200"/>
          <p14:tracePt t="46947" x="3182938" y="5419725"/>
          <p14:tracePt t="46955" x="3117850" y="5465763"/>
          <p14:tracePt t="46967" x="3079750" y="5484813"/>
          <p14:tracePt t="46971" x="3043238" y="5494338"/>
          <p14:tracePt t="46982" x="3006725" y="5494338"/>
          <p14:tracePt t="46986" x="2987675" y="5503863"/>
          <p14:tracePt t="46997" x="2951163" y="5503863"/>
          <p14:tracePt t="47002" x="2941638" y="5503863"/>
          <p14:tracePt t="47011" x="2913063" y="5511800"/>
          <p14:tracePt t="47018" x="2895600" y="5511800"/>
          <p14:tracePt t="47025" x="2857500" y="5511800"/>
          <p14:tracePt t="47034" x="2838450" y="5511800"/>
          <p14:tracePt t="47040" x="2820988" y="5511800"/>
          <p14:tracePt t="47050" x="2746375" y="5503863"/>
          <p14:tracePt t="47061" x="2690813" y="5503863"/>
          <p14:tracePt t="47063" x="2654300" y="5503863"/>
          <p14:tracePt t="47076" x="2635250" y="5503863"/>
          <p14:tracePt t="47081" x="2589213" y="5484813"/>
          <p14:tracePt t="47091" x="2560638" y="5484813"/>
          <p14:tracePt t="47096" x="2524125" y="5475288"/>
          <p14:tracePt t="47105" x="2505075" y="5475288"/>
          <p14:tracePt t="47110" x="2468563" y="5465763"/>
          <p14:tracePt t="47119" x="2430463" y="5446713"/>
          <p14:tracePt t="47128" x="2413000" y="5446713"/>
          <p14:tracePt t="47134" x="2384425" y="5429250"/>
          <p14:tracePt t="47143" x="2365375" y="5419725"/>
          <p14:tracePt t="47148" x="2338388" y="5400675"/>
          <p14:tracePt t="47157" x="2292350" y="5354638"/>
          <p14:tracePt t="47175" x="2236788" y="5308600"/>
          <p14:tracePt t="47185" x="2208213" y="5253038"/>
          <p14:tracePt t="47188" x="2181225" y="5214938"/>
          <p14:tracePt t="47199" x="2171700" y="5178425"/>
          <p14:tracePt t="47206" x="2152650" y="5132388"/>
          <p14:tracePt t="47213" x="2124075" y="5057775"/>
          <p14:tracePt t="47221" x="2116138" y="5029200"/>
          <p14:tracePt t="47228" x="2116138" y="5011738"/>
          <p14:tracePt t="47237" x="2106613" y="4983163"/>
          <p14:tracePt t="47243" x="2087563" y="4946650"/>
          <p14:tracePt t="47252" x="2078038" y="4908550"/>
          <p14:tracePt t="47264" x="2068513" y="4900613"/>
          <p14:tracePt t="47270" x="2068513" y="4881563"/>
          <p14:tracePt t="47280" x="2068513" y="4852988"/>
          <p14:tracePt t="47283" x="2060575" y="4852988"/>
          <p14:tracePt t="47294" x="2060575" y="4835525"/>
          <p14:tracePt t="47299" x="2051050" y="4816475"/>
          <p14:tracePt t="47308" x="2051050" y="4787900"/>
          <p14:tracePt t="47316" x="2051050" y="4770438"/>
          <p14:tracePt t="47323" x="2051050" y="4760913"/>
          <p14:tracePt t="47330" x="2051050" y="4741863"/>
          <p14:tracePt t="47336" x="2051050" y="4714875"/>
          <p14:tracePt t="47347" x="2060575" y="4686300"/>
          <p14:tracePt t="47359" x="2060575" y="4676775"/>
          <p14:tracePt t="47363" x="2068513" y="4659313"/>
          <p14:tracePt t="47373" x="2078038" y="4659313"/>
          <p14:tracePt t="47378" x="2078038" y="4649788"/>
          <p14:tracePt t="47394" x="2097088" y="4640263"/>
          <p14:tracePt t="47402" x="2124075" y="4630738"/>
          <p14:tracePt t="47410" x="2133600" y="4621213"/>
          <p14:tracePt t="47416" x="2152650" y="4594225"/>
          <p14:tracePt t="47424" x="2189163" y="4584700"/>
          <p14:tracePt t="47432" x="2227263" y="4575175"/>
          <p14:tracePt t="47440" x="2357438" y="4510088"/>
          <p14:tracePt t="47453" x="2413000" y="4500563"/>
          <p14:tracePt t="47455" x="2449513" y="4491038"/>
          <p14:tracePt t="47467" x="2495550" y="4464050"/>
          <p14:tracePt t="47473" x="2570163" y="4464050"/>
          <p14:tracePt t="47482" x="2616200" y="4464050"/>
          <p14:tracePt t="47489" x="2681288" y="4464050"/>
          <p14:tracePt t="47496" x="2774950" y="4473575"/>
          <p14:tracePt t="47505" x="2847975" y="4481513"/>
          <p14:tracePt t="47511" x="2903538" y="4529138"/>
          <p14:tracePt t="47519" x="2968625" y="4565650"/>
          <p14:tracePt t="47526" x="3024188" y="4611688"/>
          <p14:tracePt t="47536" x="3127375" y="4714875"/>
          <p14:tracePt t="47547" x="3192463" y="4797425"/>
          <p14:tracePt t="47549" x="3209925" y="4816475"/>
          <p14:tracePt t="47562" x="3238500" y="4843463"/>
          <p14:tracePt t="47564" x="3248025" y="4862513"/>
          <p14:tracePt t="47576" x="3265488" y="4891088"/>
          <p14:tracePt t="47581" x="3265488" y="4908550"/>
          <p14:tracePt t="47591" x="3284538" y="4927600"/>
          <p14:tracePt t="47597" x="3294063" y="4956175"/>
          <p14:tracePt t="47613" x="3303588" y="4992688"/>
          <p14:tracePt t="47620" x="3313113" y="5011738"/>
          <p14:tracePt t="47630" x="3313113" y="5067300"/>
          <p14:tracePt t="47642" x="3313113" y="5094288"/>
          <p14:tracePt t="47647" x="3313113" y="5132388"/>
          <p14:tracePt t="47656" x="3313113" y="5149850"/>
          <p14:tracePt t="47661" x="3313113" y="5187950"/>
          <p14:tracePt t="47671" x="3313113" y="5224463"/>
          <p14:tracePt t="47675" x="3303588" y="5243513"/>
          <p14:tracePt t="47685" x="3294063" y="5299075"/>
          <p14:tracePt t="47693" x="3275013" y="5335588"/>
          <p14:tracePt t="47699" x="3257550" y="5373688"/>
          <p14:tracePt t="47705" x="3228975" y="5410200"/>
          <p14:tracePt t="47714" x="3219450" y="5429250"/>
          <p14:tracePt t="47724" x="3136900" y="5494338"/>
          <p14:tracePt t="47735" x="3079750" y="5521325"/>
          <p14:tracePt t="47739" x="3043238" y="5530850"/>
          <p14:tracePt t="47751" x="2997200" y="5549900"/>
          <p14:tracePt t="47754" x="2968625" y="5549900"/>
          <p14:tracePt t="47765" x="2932113" y="5559425"/>
          <p14:tracePt t="47770" x="2903538" y="5559425"/>
          <p14:tracePt t="47781" x="2876550" y="5567363"/>
          <p14:tracePt t="47787" x="2857500" y="5567363"/>
          <p14:tracePt t="47794" x="2820988" y="5567363"/>
          <p14:tracePt t="47802" x="2782888" y="5567363"/>
          <p14:tracePt t="47808" x="2765425" y="5559425"/>
          <p14:tracePt t="47818" x="2700338" y="5559425"/>
          <p14:tracePt t="47834" x="2616200" y="5530850"/>
          <p14:tracePt t="47844" x="2579688" y="5530850"/>
          <p14:tracePt t="47848" x="2541588" y="5503863"/>
          <p14:tracePt t="47859" x="2505075" y="5494338"/>
          <p14:tracePt t="47865" x="2468563" y="5484813"/>
          <p14:tracePt t="47874" x="2430463" y="5456238"/>
          <p14:tracePt t="47880" x="2393950" y="5429250"/>
          <p14:tracePt t="47889" x="2374900" y="5419725"/>
          <p14:tracePt t="47895" x="2328863" y="5383213"/>
          <p14:tracePt t="47903" x="2309813" y="5354638"/>
          <p14:tracePt t="47912" x="2273300" y="5318125"/>
          <p14:tracePt t="47917" x="2244725" y="5280025"/>
          <p14:tracePt t="47928" x="2198688" y="5205413"/>
          <p14:tracePt t="47940" x="2171700" y="5149850"/>
          <p14:tracePt t="47944" x="2143125" y="5113338"/>
          <p14:tracePt t="47953" x="2124075" y="5094288"/>
          <p14:tracePt t="47960" x="2124075" y="5076825"/>
          <p14:tracePt t="47968" x="2097088" y="5038725"/>
          <p14:tracePt t="47975" x="2087563" y="5011738"/>
          <p14:tracePt t="47983" x="2068513" y="4973638"/>
          <p14:tracePt t="47991" x="2051050" y="4956175"/>
          <p14:tracePt t="47997" x="2032000" y="4918075"/>
          <p14:tracePt t="48005" x="2022475" y="4881563"/>
          <p14:tracePt t="48012" x="2022475" y="4826000"/>
          <p14:tracePt t="48022" x="2012950" y="4751388"/>
          <p14:tracePt t="48033" x="2012950" y="4732338"/>
          <p14:tracePt t="48037" x="2012950" y="4714875"/>
          <p14:tracePt t="48047" x="2012950" y="4705350"/>
          <p14:tracePt t="48052" x="2012950" y="4686300"/>
          <p14:tracePt t="48069" x="2012950" y="4676775"/>
          <p14:tracePt t="48076" x="2012950" y="4667250"/>
          <p14:tracePt t="48091" x="2022475" y="4659313"/>
          <p14:tracePt t="48116" x="2051050" y="4630738"/>
          <p14:tracePt t="48131" x="2116138" y="4602163"/>
          <p14:tracePt t="48142" x="2152650" y="4584700"/>
          <p14:tracePt t="48148" x="2236788" y="4575175"/>
          <p14:tracePt t="48156" x="2282825" y="4556125"/>
          <p14:tracePt t="48162" x="2357438" y="4546600"/>
          <p14:tracePt t="48172" x="2413000" y="4546600"/>
          <p14:tracePt t="48179" x="2514600" y="4546600"/>
          <p14:tracePt t="48186" x="2589213" y="4546600"/>
          <p14:tracePt t="48195" x="2654300" y="4565650"/>
          <p14:tracePt t="48200" x="2755900" y="4594225"/>
          <p14:tracePt t="48210" x="2867025" y="4630738"/>
          <p14:tracePt t="48214" x="2968625" y="4659313"/>
          <p14:tracePt t="48223" x="3098800" y="4722813"/>
          <p14:tracePt t="48237" x="3154363" y="4751388"/>
          <p14:tracePt t="48241" x="3209925" y="4779963"/>
          <p14:tracePt t="48251" x="3228975" y="4816475"/>
          <p14:tracePt t="48257" x="3265488" y="4826000"/>
          <p14:tracePt t="48266" x="3275013" y="4835525"/>
          <p14:tracePt t="48272" x="3284538" y="4852988"/>
          <p14:tracePt t="48280" x="3313113" y="4881563"/>
          <p14:tracePt t="48289" x="3321050" y="4891088"/>
          <p14:tracePt t="48295" x="3330575" y="4900613"/>
          <p14:tracePt t="48303" x="3340100" y="4918075"/>
          <p14:tracePt t="48309" x="3349625" y="4937125"/>
          <p14:tracePt t="48319" x="3349625" y="5002213"/>
          <p14:tracePt t="48331" x="3368675" y="5038725"/>
          <p14:tracePt t="48335" x="3368675" y="5067300"/>
          <p14:tracePt t="48346" x="3359150" y="5103813"/>
          <p14:tracePt t="48352" x="3359150" y="5159375"/>
          <p14:tracePt t="48359" x="3349625" y="5205413"/>
          <p14:tracePt t="48364" x="3340100" y="5262563"/>
          <p14:tracePt t="48374" x="3303588" y="5335588"/>
          <p14:tracePt t="48382" x="3284538" y="5373688"/>
          <p14:tracePt t="48389" x="3257550" y="5446713"/>
          <p14:tracePt t="48399" x="3219450" y="5465763"/>
          <p14:tracePt t="48404" x="3163888" y="5521325"/>
          <p14:tracePt t="48414" x="3043238" y="5595938"/>
          <p14:tracePt t="48425" x="2987675" y="5624513"/>
          <p14:tracePt t="48427" x="2922588" y="5641975"/>
          <p14:tracePt t="48440" x="2886075" y="5661025"/>
          <p14:tracePt t="48445" x="2811463" y="5661025"/>
          <p14:tracePt t="48455" x="2774950" y="5680075"/>
          <p14:tracePt t="48460" x="2709863" y="5688013"/>
          <p14:tracePt t="48469" x="2671763" y="5688013"/>
          <p14:tracePt t="48476" x="2625725" y="5688013"/>
          <p14:tracePt t="48483" x="2570163" y="5688013"/>
          <p14:tracePt t="48493" x="2541588" y="5688013"/>
          <p14:tracePt t="48498" x="2505075" y="5688013"/>
          <p14:tracePt t="48506" x="2439988" y="5670550"/>
          <p14:tracePt t="48519" x="2420938" y="5670550"/>
          <p14:tracePt t="48522" x="2384425" y="5651500"/>
          <p14:tracePt t="48534" x="2347913" y="5651500"/>
          <p14:tracePt t="48540" x="2328863" y="5624513"/>
          <p14:tracePt t="48549" x="2300288" y="5624513"/>
          <p14:tracePt t="48555" x="2282825" y="5614988"/>
          <p14:tracePt t="48564" x="2244725" y="5605463"/>
          <p14:tracePt t="48570" x="2236788" y="5576888"/>
          <p14:tracePt t="48577" x="2227263" y="5567363"/>
          <p14:tracePt t="48587" x="2189163" y="5549900"/>
          <p14:tracePt t="48592" x="2162175" y="5511800"/>
          <p14:tracePt t="48602" x="2116138" y="5429250"/>
          <p14:tracePt t="48614" x="2106613" y="5383213"/>
          <p14:tracePt t="48616" x="2078038" y="5354638"/>
          <p14:tracePt t="48629" x="2068513" y="5318125"/>
          <p14:tracePt t="48631" x="2051050" y="5299075"/>
          <p14:tracePt t="48643" x="2041525" y="5262563"/>
          <p14:tracePt t="48647" x="2032000" y="5205413"/>
          <p14:tracePt t="48657" x="2032000" y="5187950"/>
          <p14:tracePt t="48664" x="2012950" y="5149850"/>
          <p14:tracePt t="48672" x="2012950" y="5132388"/>
          <p14:tracePt t="48680" x="2012950" y="5076825"/>
          <p14:tracePt t="48687" x="2012950" y="5057775"/>
          <p14:tracePt t="48696" x="2012950" y="5002213"/>
          <p14:tracePt t="48708" x="2012950" y="4983163"/>
          <p14:tracePt t="48711" x="2012950" y="4927600"/>
          <p14:tracePt t="48722" x="2012950" y="4918075"/>
          <p14:tracePt t="48728" x="2012950" y="4881563"/>
          <p14:tracePt t="48738" x="2012950" y="4852988"/>
          <p14:tracePt t="48743" x="2022475" y="4816475"/>
          <p14:tracePt t="48752" x="2032000" y="4779963"/>
          <p14:tracePt t="48758" x="2032000" y="4741863"/>
          <p14:tracePt t="48766" x="2060575" y="4705350"/>
          <p14:tracePt t="48774" x="2060575" y="4676775"/>
          <p14:tracePt t="48780" x="2078038" y="4640263"/>
          <p14:tracePt t="48790" x="2106613" y="4594225"/>
          <p14:tracePt t="48802" x="2116138" y="4584700"/>
          <p14:tracePt t="48831" x="2133600" y="4565650"/>
          <p14:tracePt t="48837" x="2162175" y="4556125"/>
          <p14:tracePt t="48847" x="2189163" y="4546600"/>
          <p14:tracePt t="48854" x="2244725" y="4538663"/>
          <p14:tracePt t="48861" x="2309813" y="4538663"/>
          <p14:tracePt t="48869" x="2384425" y="4538663"/>
          <p14:tracePt t="48875" x="2430463" y="4538663"/>
          <p14:tracePt t="48886" x="2598738" y="4565650"/>
          <p14:tracePt t="48897" x="2662238" y="4584700"/>
          <p14:tracePt t="48901" x="2719388" y="4594225"/>
          <p14:tracePt t="48911" x="2774950" y="4621213"/>
          <p14:tracePt t="48914" x="2830513" y="4649788"/>
          <p14:tracePt t="48926" x="2867025" y="4686300"/>
          <p14:tracePt t="48933" x="2903538" y="4714875"/>
          <p14:tracePt t="48941" x="2951163" y="4770438"/>
          <p14:tracePt t="48947" x="2987675" y="4826000"/>
          <p14:tracePt t="48956" x="3024188" y="4862513"/>
          <p14:tracePt t="48963" x="3052763" y="4918075"/>
          <p14:tracePt t="48968" x="3079750" y="4973638"/>
          <p14:tracePt t="48979" x="3127375" y="5084763"/>
          <p14:tracePt t="48993" x="3136900" y="5132388"/>
          <p14:tracePt t="48995" x="3154363" y="5187950"/>
          <p14:tracePt t="49006" x="3154363" y="5224463"/>
          <p14:tracePt t="49010" x="3154363" y="5243513"/>
          <p14:tracePt t="49020" x="3154363" y="5280025"/>
          <p14:tracePt t="49030" x="3144838" y="5318125"/>
          <p14:tracePt t="49034" x="3136900" y="5354638"/>
          <p14:tracePt t="49041" x="3127375" y="5373688"/>
          <p14:tracePt t="49049" x="3127375" y="5400675"/>
          <p14:tracePt t="49057" x="3098800" y="5419725"/>
          <p14:tracePt t="49064" x="3071813" y="5456238"/>
          <p14:tracePt t="49072" x="3024188" y="5503863"/>
          <p14:tracePt t="49088" x="2922588" y="5605463"/>
          <p14:tracePt t="49100" x="2867025" y="5651500"/>
          <p14:tracePt t="49105" x="2774950" y="5680075"/>
          <p14:tracePt t="49114" x="2700338" y="5707063"/>
          <p14:tracePt t="49118" x="2606675" y="5726113"/>
          <p14:tracePt t="49129" x="2533650" y="5745163"/>
          <p14:tracePt t="49136" x="2439988" y="5745163"/>
          <p14:tracePt t="49143" x="2384425" y="5735638"/>
          <p14:tracePt t="49152" x="2338388" y="5726113"/>
          <p14:tracePt t="49158" x="2300288" y="5726113"/>
          <p14:tracePt t="49168" x="2227263" y="5697538"/>
          <p14:tracePt t="49181" x="2181225" y="5680075"/>
          <p14:tracePt t="49194" x="2162175" y="5651500"/>
          <p14:tracePt t="49199" x="2152650" y="5641975"/>
          <p14:tracePt t="49208" x="2116138" y="5605463"/>
          <p14:tracePt t="49214" x="2087563" y="5559425"/>
          <p14:tracePt t="49222" x="2060575" y="5530850"/>
          <p14:tracePt t="49230" x="2032000" y="5456238"/>
          <p14:tracePt t="49238" x="2022475" y="5438775"/>
          <p14:tracePt t="49244" x="2012950" y="5400675"/>
          <p14:tracePt t="49252" x="2003425" y="5364163"/>
          <p14:tracePt t="49262" x="1985963" y="5308600"/>
          <p14:tracePt t="49274" x="1976438" y="5299075"/>
          <p14:tracePt t="49277" x="1976438" y="5280025"/>
          <p14:tracePt t="49288" x="1976438" y="5224463"/>
          <p14:tracePt t="49294" x="1976438" y="5214938"/>
          <p14:tracePt t="49303" x="1976438" y="5205413"/>
          <p14:tracePt t="49307" x="1976438" y="5187950"/>
          <p14:tracePt t="49317" x="1976438" y="5168900"/>
          <p14:tracePt t="49323" x="1976438" y="5141913"/>
          <p14:tracePt t="49332" x="1985963" y="5122863"/>
          <p14:tracePt t="49341" x="1995488" y="5094288"/>
          <p14:tracePt t="49347" x="1995488" y="5076825"/>
          <p14:tracePt t="49355" x="2003425" y="5038725"/>
          <p14:tracePt t="49374" x="2012950" y="5011738"/>
          <p14:tracePt t="49383" x="2012950" y="4992688"/>
          <p14:tracePt t="49386" x="2022475" y="4983163"/>
          <p14:tracePt t="49402" x="2022475" y="4973638"/>
          <p14:tracePt t="49412" x="2032000" y="4964113"/>
          <p14:tracePt t="49426" x="2032000" y="4956175"/>
          <p14:tracePt t="49434" x="2060575" y="4927600"/>
          <p14:tracePt t="49441" x="2068513" y="4908550"/>
          <p14:tracePt t="49448" x="2087563" y="4881563"/>
          <p14:tracePt t="49463" x="2097088" y="4852988"/>
          <p14:tracePt t="49466" x="2106613" y="4843463"/>
          <p14:tracePt t="49476" x="2116138" y="4826000"/>
          <p14:tracePt t="49481" x="2124075" y="4816475"/>
          <p14:tracePt t="49491" x="2124075" y="4806950"/>
          <p14:tracePt t="49497" x="2133600" y="4797425"/>
          <p14:tracePt t="49506" x="2152650" y="4797425"/>
          <p14:tracePt t="49513" x="2162175" y="4787900"/>
          <p14:tracePt t="49528" x="2171700" y="4779963"/>
          <p14:tracePt t="49535" x="2171700" y="4770438"/>
          <p14:tracePt t="49543" x="2189163" y="4760913"/>
          <p14:tracePt t="49561" x="2198688" y="4760913"/>
          <p14:tracePt t="49571" x="2208213" y="4751388"/>
          <p14:tracePt t="49601" x="2217738" y="4751388"/>
          <p14:tracePt t="49607" x="2227263" y="4751388"/>
          <p14:tracePt t="49622" x="2244725" y="4751388"/>
          <p14:tracePt t="49629" x="2300288" y="4787900"/>
          <p14:tracePt t="49638" x="2393950" y="4852988"/>
          <p14:tracePt t="49651" x="2449513" y="4900613"/>
          <p14:tracePt t="49654" x="2514600" y="4956175"/>
          <p14:tracePt t="49666" x="2551113" y="5021263"/>
          <p14:tracePt t="49671" x="2635250" y="5084763"/>
          <p14:tracePt t="49680" x="2671763" y="5122863"/>
          <p14:tracePt t="49685" x="2709863" y="5159375"/>
          <p14:tracePt t="49694" x="2736850" y="5178425"/>
          <p14:tracePt t="49702" x="2765425" y="5205413"/>
          <p14:tracePt t="49709" x="2782888" y="5233988"/>
          <p14:tracePt t="49718" x="2811463" y="5253038"/>
          <p14:tracePt t="49731" x="2830513" y="5289550"/>
          <p14:tracePt t="49745" x="2830513" y="5299075"/>
          <p14:tracePt t="49749" x="2830513" y="5318125"/>
          <p14:tracePt t="49760" x="2830513" y="5326063"/>
          <p14:tracePt t="49764" x="2830513" y="5335588"/>
          <p14:tracePt t="49774" x="2830513" y="5354638"/>
          <p14:tracePt t="49780" x="2830513" y="5373688"/>
          <p14:tracePt t="49788" x="2830513" y="5383213"/>
          <p14:tracePt t="49797" x="2830513" y="5391150"/>
          <p14:tracePt t="49804" x="2820988" y="5391150"/>
          <p14:tracePt t="49812" x="2782888" y="5419725"/>
          <p14:tracePt t="49818" x="2736850" y="5429250"/>
          <p14:tracePt t="49826" x="2681288" y="5429250"/>
          <p14:tracePt t="49839" x="2671763" y="5429250"/>
          <p14:tracePt t="49842" x="2644775" y="5419725"/>
          <p14:tracePt t="49855" x="2625725" y="5400675"/>
          <p14:tracePt t="49857" x="2616200" y="5400675"/>
          <p14:tracePt t="49869" x="2606675" y="5383213"/>
          <p14:tracePt t="49873" x="2598738" y="5383213"/>
          <p14:tracePt t="49883" x="2589213" y="5373688"/>
          <p14:tracePt t="49889" x="2560638" y="5364163"/>
          <p14:tracePt t="49906" x="2541588" y="5335588"/>
          <p14:tracePt t="49912" x="2533650" y="5326063"/>
          <p14:tracePt t="49920" x="2495550" y="5289550"/>
          <p14:tracePt t="49934" x="2486025" y="5253038"/>
          <p14:tracePt t="49937" x="2459038" y="5224463"/>
          <p14:tracePt t="49949" x="2449513" y="5205413"/>
          <p14:tracePt t="49952" x="2430463" y="5178425"/>
          <p14:tracePt t="49964" x="2413000" y="5159375"/>
          <p14:tracePt t="49970" x="2393950" y="5132388"/>
          <p14:tracePt t="49976" x="2384425" y="5094288"/>
          <p14:tracePt t="49984" x="2357438" y="5048250"/>
          <p14:tracePt t="49992" x="2357438" y="5021263"/>
          <p14:tracePt t="50000" x="2328863" y="5002213"/>
          <p14:tracePt t="50006" x="2328863" y="4973638"/>
          <p14:tracePt t="50016" x="2328863" y="4908550"/>
          <p14:tracePt t="50028" x="2328863" y="4900613"/>
          <p14:tracePt t="50032" x="2328863" y="4862513"/>
          <p14:tracePt t="50042" x="2328863" y="4852988"/>
          <p14:tracePt t="50048" x="2328863" y="4835525"/>
          <p14:tracePt t="50057" x="2328863" y="4826000"/>
          <p14:tracePt t="50062" x="2338388" y="4816475"/>
          <p14:tracePt t="50072" x="2338388" y="4806950"/>
          <p14:tracePt t="50078" x="2338388" y="4797425"/>
          <p14:tracePt t="50086" x="2347913" y="4787900"/>
          <p14:tracePt t="50095" x="2357438" y="4779963"/>
          <p14:tracePt t="50101" x="2365375" y="4770438"/>
          <p14:tracePt t="50123" x="2374900" y="4770438"/>
          <p14:tracePt t="50137" x="2393950" y="4751388"/>
          <p14:tracePt t="50219" x="2403475" y="4751388"/>
          <p14:tracePt t="50231" x="2413000" y="4751388"/>
          <p14:tracePt t="50236" x="2420938" y="4751388"/>
          <p14:tracePt t="50246" x="2430463" y="4751388"/>
          <p14:tracePt t="50250" x="2439988" y="4760913"/>
          <p14:tracePt t="50260" x="2449513" y="4760913"/>
          <p14:tracePt t="50275" x="2459038" y="4770438"/>
          <p14:tracePt t="50289" x="2468563" y="4779963"/>
          <p14:tracePt t="50298" x="2486025" y="4806950"/>
          <p14:tracePt t="50304" x="2486025" y="4816475"/>
          <p14:tracePt t="50313" x="2524125" y="4862513"/>
          <p14:tracePt t="50325" x="2524125" y="4881563"/>
          <p14:tracePt t="50328" x="2533650" y="4908550"/>
          <p14:tracePt t="50340" x="2541588" y="4918075"/>
          <p14:tracePt t="50345" x="2541588" y="4937125"/>
          <p14:tracePt t="50355" x="2541588" y="4973638"/>
          <p14:tracePt t="50360" x="2541588" y="4992688"/>
          <p14:tracePt t="50369" x="2541588" y="5002213"/>
          <p14:tracePt t="50375" x="2541588" y="5011738"/>
          <p14:tracePt t="50383" x="2541588" y="5029200"/>
          <p14:tracePt t="50398" x="2541588" y="5057775"/>
          <p14:tracePt t="50407" x="2541588" y="5076825"/>
          <p14:tracePt t="50420" x="2533650" y="5084763"/>
          <p14:tracePt t="50422" x="2533650" y="5094288"/>
          <p14:tracePt t="50434" x="2533650" y="5103813"/>
          <p14:tracePt t="50449" x="2533650" y="5122863"/>
          <p14:tracePt t="50471" x="2524125" y="5132388"/>
          <p14:tracePt t="50486" x="2524125" y="5141913"/>
          <p14:tracePt t="50529" x="2514600" y="5141913"/>
          <p14:tracePt t="50586" x="2495550" y="5168900"/>
          <p14:tracePt t="50597" x="2468563" y="5178425"/>
          <p14:tracePt t="50612" x="2459038" y="5178425"/>
          <p14:tracePt t="50623" x="2439988" y="5178425"/>
          <p14:tracePt t="50638" x="2430463" y="5178425"/>
          <p14:tracePt t="50644" x="2420938" y="5178425"/>
          <p14:tracePt t="50666" x="2403475" y="5149850"/>
          <p14:tracePt t="50674" x="2403475" y="5141913"/>
          <p14:tracePt t="50681" x="2374900" y="5122863"/>
          <p14:tracePt t="50691" x="2357438" y="5094288"/>
          <p14:tracePt t="50703" x="2347913" y="5067300"/>
          <p14:tracePt t="50707" x="2347913" y="5048250"/>
          <p14:tracePt t="50716" x="2338388" y="5038725"/>
          <p14:tracePt t="50721" x="2328863" y="5021263"/>
          <p14:tracePt t="50737" x="2328863" y="4992688"/>
          <p14:tracePt t="50746" x="2319338" y="4973638"/>
          <p14:tracePt t="50761" x="2319338" y="4964113"/>
          <p14:tracePt t="50769" x="2300288" y="4956175"/>
          <p14:tracePt t="50775" x="2300288" y="4946650"/>
          <p14:tracePt t="50786" x="2300288" y="4937125"/>
          <p14:tracePt t="50800" x="2300288" y="4927600"/>
          <p14:tracePt t="50910" x="2300288" y="4918075"/>
          <p14:tracePt t="51283" x="2374900" y="4918075"/>
          <p14:tracePt t="51288" x="2439988" y="4918075"/>
          <p14:tracePt t="51298" x="2514600" y="4937125"/>
          <p14:tracePt t="51303" x="2589213" y="4946650"/>
          <p14:tracePt t="51312" x="2635250" y="4946650"/>
          <p14:tracePt t="51318" x="2719388" y="4946650"/>
          <p14:tracePt t="51327" x="2792413" y="4964113"/>
          <p14:tracePt t="51334" x="2830513" y="4964113"/>
          <p14:tracePt t="51342" x="2847975" y="4964113"/>
          <p14:tracePt t="51352" x="2867025" y="4973638"/>
          <p14:tracePt t="51363" x="2876550" y="4973638"/>
          <p14:tracePt t="51367" x="2876550" y="4983163"/>
          <p14:tracePt t="51392" x="2886075" y="4992688"/>
          <p14:tracePt t="51398" x="2895600" y="5021263"/>
          <p14:tracePt t="51406" x="2913063" y="5048250"/>
          <p14:tracePt t="51414" x="2913063" y="5057775"/>
          <p14:tracePt t="51421" x="2913063" y="5076825"/>
          <p14:tracePt t="51431" x="2913063" y="5122863"/>
          <p14:tracePt t="51445" x="2913063" y="5168900"/>
          <p14:tracePt t="51459" x="2903538" y="5187950"/>
          <p14:tracePt t="51472" x="2886075" y="5205413"/>
          <p14:tracePt t="51475" x="2886075" y="5214938"/>
          <p14:tracePt t="51486" x="2876550" y="5214938"/>
          <p14:tracePt t="51492" x="2876550" y="5224463"/>
          <p14:tracePt t="51501" x="2867025" y="5233988"/>
          <p14:tracePt t="51524" x="2857500" y="5243513"/>
          <p14:tracePt t="51529" x="2847975" y="5253038"/>
          <p14:tracePt t="51539" x="2830513" y="5253038"/>
          <p14:tracePt t="51556" x="2830513" y="5262563"/>
          <p14:tracePt t="51566" x="2820988" y="5262563"/>
          <p14:tracePt t="51587" x="2811463" y="5262563"/>
          <p14:tracePt t="51660" x="2801938" y="5253038"/>
          <p14:tracePt t="51662" x="2801938" y="5243513"/>
          <p14:tracePt t="51680" x="2792413" y="5243513"/>
          <p14:tracePt t="51690" x="2792413" y="5233988"/>
          <p14:tracePt t="51697" x="2782888" y="5224463"/>
          <p14:tracePt t="51711" x="2782888" y="5205413"/>
          <p14:tracePt t="51727" x="2765425" y="5159375"/>
          <p14:tracePt t="51740" x="2765425" y="5149850"/>
          <p14:tracePt t="51743" x="2765425" y="5132388"/>
          <p14:tracePt t="51758" x="2765425" y="5122863"/>
          <p14:tracePt t="51799" x="2736850" y="5113338"/>
          <p14:tracePt t="51805" x="2719388" y="5103813"/>
          <p14:tracePt t="51812" x="2709863" y="5094288"/>
          <p14:tracePt t="51821" x="2700338" y="5094288"/>
          <p14:tracePt t="51827" x="2681288" y="5076825"/>
          <p14:tracePt t="51838" x="2654300" y="5076825"/>
          <p14:tracePt t="51849" x="2654300" y="5067300"/>
          <p14:tracePt t="51853" x="2635250" y="5067300"/>
          <p14:tracePt t="51864" x="2625725" y="5067300"/>
          <p14:tracePt t="51868" x="2606675" y="5057775"/>
          <p14:tracePt t="51878" x="2598738" y="5048250"/>
          <p14:tracePt t="51885" x="2589213" y="5048250"/>
          <p14:tracePt t="51892" x="2570163" y="5048250"/>
          <p14:tracePt t="51899" x="2541588" y="5048250"/>
          <p14:tracePt t="51908" x="2524125" y="5048250"/>
          <p14:tracePt t="51915" x="2505075" y="5048250"/>
          <p14:tracePt t="51921" x="2468563" y="5057775"/>
          <p14:tracePt t="51931" x="2420938" y="5067300"/>
          <p14:tracePt t="51943" x="2403475" y="5067300"/>
          <p14:tracePt t="51948" x="2384425" y="5076825"/>
          <p14:tracePt t="51958" x="2328863" y="5084763"/>
          <p14:tracePt t="51962" x="2309813" y="5084763"/>
          <p14:tracePt t="51972" x="2282825" y="5103813"/>
          <p14:tracePt t="51979" x="2244725" y="5103813"/>
          <p14:tracePt t="51986" x="2227263" y="5103813"/>
          <p14:tracePt t="51993" x="2208213" y="5103813"/>
          <p14:tracePt t="52002" x="2171700" y="5103813"/>
          <p14:tracePt t="52008" x="2162175" y="5103813"/>
          <p14:tracePt t="52017" x="2124075" y="5103813"/>
          <p14:tracePt t="52026" x="2106613" y="5103813"/>
          <p14:tracePt t="52030" x="2087563" y="5113338"/>
          <p14:tracePt t="52040" x="2060575" y="5113338"/>
          <p14:tracePt t="52041" x="2032000" y="5113338"/>
          <p14:tracePt t="52052" x="2003425" y="5113338"/>
          <p14:tracePt t="52055" x="1966913" y="5122863"/>
          <p14:tracePt t="52066" x="1947863" y="5132388"/>
          <p14:tracePt t="52072" x="1911350" y="5149850"/>
          <p14:tracePt t="52082" x="1855788" y="5159375"/>
          <p14:tracePt t="52088" x="1836738" y="5159375"/>
          <p14:tracePt t="52095" x="1819275" y="5187950"/>
          <p14:tracePt t="52103" x="1763713" y="5197475"/>
          <p14:tracePt t="52110" x="1744663" y="5205413"/>
          <p14:tracePt t="52118" x="1716088" y="5214938"/>
          <p14:tracePt t="52124" x="1698625" y="5214938"/>
          <p14:tracePt t="52133" x="1660525" y="5233988"/>
          <p14:tracePt t="52147" x="1651000" y="5233988"/>
          <p14:tracePt t="52151" x="1633538" y="5243513"/>
          <p14:tracePt t="52161" x="1614488" y="5243513"/>
          <p14:tracePt t="52166" x="1604963" y="5243513"/>
          <p14:tracePt t="52176" x="1595438" y="5243513"/>
          <p14:tracePt t="52182" x="1577975" y="5243513"/>
          <p14:tracePt t="52191" x="1568450" y="5243513"/>
          <p14:tracePt t="52198" x="1539875" y="5243513"/>
          <p14:tracePt t="52204" x="1522413" y="5243513"/>
          <p14:tracePt t="52213" x="1512888" y="5243513"/>
          <p14:tracePt t="52219" x="1493838" y="5243513"/>
          <p14:tracePt t="52228" x="1447800" y="5243513"/>
          <p14:tracePt t="52240" x="1428750" y="5243513"/>
          <p14:tracePt t="52245" x="1409700" y="5243513"/>
          <p14:tracePt t="52255" x="1382713" y="5243513"/>
          <p14:tracePt t="52260" x="1363663" y="5243513"/>
          <p14:tracePt t="52269" x="1354138" y="5243513"/>
          <p14:tracePt t="52276" x="1344613" y="5243513"/>
          <p14:tracePt t="52284" x="1327150" y="5224463"/>
          <p14:tracePt t="52291" x="1317625" y="5224463"/>
          <p14:tracePt t="52299" x="1308100" y="5224463"/>
          <p14:tracePt t="52308" x="1298575" y="5224463"/>
          <p14:tracePt t="52320" x="1271588" y="5224463"/>
          <p14:tracePt t="52335" x="1262063" y="5224463"/>
          <p14:tracePt t="52339" x="1252538" y="5214938"/>
          <p14:tracePt t="52355" x="1243013" y="5205413"/>
          <p14:tracePt t="52365" x="1233488" y="5205413"/>
          <p14:tracePt t="52379" x="1225550" y="5197475"/>
          <p14:tracePt t="52393" x="1216025" y="5187950"/>
          <p14:tracePt t="52417" x="1216025" y="5178425"/>
          <p14:tracePt t="52433" x="1206500" y="5178425"/>
          <p14:tracePt t="52463" x="1196975" y="5159375"/>
          <p14:tracePt t="52497" x="1187450" y="5149850"/>
          <p14:tracePt t="52544" x="1177925" y="5141913"/>
          <p14:tracePt t="52553" x="1160463" y="5132388"/>
          <p14:tracePt t="52567" x="1131888" y="5122863"/>
          <p14:tracePt t="52573" x="1122363" y="5122863"/>
          <p14:tracePt t="52582" x="1112838" y="5122863"/>
          <p14:tracePt t="52596" x="1104900" y="5122863"/>
          <p14:tracePt t="52604" x="1095375" y="5122863"/>
          <p14:tracePt t="52617" x="1085850" y="5122863"/>
          <p14:tracePt t="52632" x="1076325" y="5122863"/>
          <p14:tracePt t="52638" x="1066800" y="5122863"/>
          <p14:tracePt t="52646" x="1066800" y="5132388"/>
          <p14:tracePt t="52653" x="1047750" y="5141913"/>
          <p14:tracePt t="52667" x="1039813" y="5141913"/>
          <p14:tracePt t="52676" x="1039813" y="5149850"/>
          <p14:tracePt t="52684" x="1030288" y="5149850"/>
          <p14:tracePt t="52700" x="1011238" y="5168900"/>
          <p14:tracePt t="52716" x="992188" y="5168900"/>
          <p14:tracePt t="52727" x="992188" y="5178425"/>
          <p14:tracePt t="52731" x="974725" y="5178425"/>
          <p14:tracePt t="52741" x="974725" y="5187950"/>
          <p14:tracePt t="52747" x="946150" y="5187950"/>
          <p14:tracePt t="52763" x="927100" y="5197475"/>
          <p14:tracePt t="52779" x="919163" y="5197475"/>
          <p14:tracePt t="52791" x="909638" y="5197475"/>
          <p14:tracePt t="52808" x="900113" y="5197475"/>
          <p14:tracePt t="54657" x="900113" y="5187950"/>
          <p14:tracePt t="54685" x="900113" y="5178425"/>
          <p14:tracePt t="54694" x="900113" y="5168900"/>
          <p14:tracePt t="54710" x="900113" y="5149850"/>
          <p14:tracePt t="54725" x="909638" y="5141913"/>
          <p14:tracePt t="54736" x="909638" y="5132388"/>
          <p14:tracePt t="54765" x="909638" y="5122863"/>
          <p14:tracePt t="54773" x="909638" y="5113338"/>
          <p14:tracePt t="54852" x="900113" y="5103813"/>
          <p14:tracePt t="54859" x="900113" y="5094288"/>
          <p14:tracePt t="54874" x="890588" y="5084763"/>
          <p14:tracePt t="54883" x="881063" y="5084763"/>
          <p14:tracePt t="54930" x="881063" y="5067300"/>
          <p14:tracePt t="54978" x="871538" y="5057775"/>
          <p14:tracePt t="55102" x="871538" y="5048250"/>
          <p14:tracePt t="55136" x="871538" y="5038725"/>
          <p14:tracePt t="55150" x="871538" y="5029200"/>
          <p14:tracePt t="55278" x="863600" y="5021263"/>
          <p14:tracePt t="55302" x="863600" y="5011738"/>
          <p14:tracePt t="55324" x="854075" y="5011738"/>
          <p14:tracePt t="55331" x="854075" y="5002213"/>
          <p14:tracePt t="55340" x="854075" y="4992688"/>
          <p14:tracePt t="55369" x="844550" y="4983163"/>
          <p14:tracePt t="55418" x="835025" y="4973638"/>
          <p14:tracePt t="55433" x="825500" y="4964113"/>
          <p14:tracePt t="55449" x="825500" y="4956175"/>
          <p14:tracePt t="55480" x="815975" y="4956175"/>
          <p14:tracePt t="55490" x="798513" y="4937125"/>
          <p14:tracePt t="55505" x="798513" y="4927600"/>
          <p14:tracePt t="55513" x="798513" y="4918075"/>
          <p14:tracePt t="55520" x="788988" y="4918075"/>
          <p14:tracePt t="55534" x="788988" y="4908550"/>
          <p14:tracePt t="55543" x="788988" y="4900613"/>
          <p14:tracePt t="55590" x="779463" y="4891088"/>
          <p14:tracePt t="55621" x="779463" y="4881563"/>
          <p14:tracePt t="55653" x="769938" y="4872038"/>
          <p14:tracePt t="55664" x="769938" y="4862513"/>
          <p14:tracePt t="55679" x="760413" y="4862513"/>
          <p14:tracePt t="55684" x="760413" y="4852988"/>
          <p14:tracePt t="55701" x="760413" y="4843463"/>
          <p14:tracePt t="55732" x="760413" y="4835525"/>
          <p14:tracePt t="55737" x="760413" y="4826000"/>
          <p14:tracePt t="55831" x="760413" y="4816475"/>
          <p14:tracePt t="55855" x="760413" y="4806950"/>
          <p14:tracePt t="55872" x="750888" y="4797425"/>
          <p14:tracePt t="55889" x="750888" y="4787900"/>
          <p14:tracePt t="56013" x="742950" y="4779963"/>
          <p14:tracePt t="56070" x="742950" y="4770438"/>
          <p14:tracePt t="56313" x="742950" y="4751388"/>
          <p14:tracePt t="56407" x="742950" y="4741863"/>
          <p14:tracePt t="56419" x="742950" y="4732338"/>
          <p14:tracePt t="56437" x="742950" y="4722813"/>
          <p14:tracePt t="56448" x="742950" y="4714875"/>
          <p14:tracePt t="56477" x="750888" y="4695825"/>
          <p14:tracePt t="56502" x="760413" y="4676775"/>
          <p14:tracePt t="56532" x="769938" y="4667250"/>
          <p14:tracePt t="56550" x="769938" y="4659313"/>
          <p14:tracePt t="56586" x="769938" y="4649788"/>
          <p14:tracePt t="56596" x="779463" y="4640263"/>
          <p14:tracePt t="56650" x="798513" y="4630738"/>
          <p14:tracePt t="56659" x="806450" y="4621213"/>
          <p14:tracePt t="56676" x="835025" y="4611688"/>
          <p14:tracePt t="56687" x="844550" y="4602163"/>
          <p14:tracePt t="56702" x="854075" y="4602163"/>
          <p14:tracePt t="56705" x="863600" y="4602163"/>
          <p14:tracePt t="56716" x="871538" y="4602163"/>
          <p14:tracePt t="56722" x="881063" y="4602163"/>
          <p14:tracePt t="56738" x="890588" y="4602163"/>
          <p14:tracePt t="56759" x="900113" y="4611688"/>
          <p14:tracePt t="56770" x="927100" y="4630738"/>
          <p14:tracePt t="56784" x="936625" y="4659313"/>
          <p14:tracePt t="56796" x="946150" y="4667250"/>
          <p14:tracePt t="56800" x="946150" y="4676775"/>
          <p14:tracePt t="56810" x="955675" y="4686300"/>
          <p14:tracePt t="56815" x="965200" y="4695825"/>
          <p14:tracePt t="56832" x="974725" y="4705350"/>
          <p14:tracePt t="56839" x="984250" y="4714875"/>
          <p14:tracePt t="56846" x="984250" y="4722813"/>
          <p14:tracePt t="56862" x="992188" y="4722813"/>
          <p14:tracePt t="56879" x="1020763" y="4741863"/>
          <p14:tracePt t="56890" x="1030288" y="4760913"/>
          <p14:tracePt t="56893" x="1030288" y="4770438"/>
          <p14:tracePt t="56905" x="1039813" y="4770438"/>
          <p14:tracePt t="56919" x="1047750" y="4779963"/>
          <p14:tracePt t="56948" x="1066800" y="4797425"/>
          <p14:tracePt t="56963" x="1076325" y="4797425"/>
          <p14:tracePt t="56974" x="1076325" y="4816475"/>
          <p14:tracePt t="56987" x="1085850" y="4816475"/>
          <p14:tracePt t="57019" x="1095375" y="4826000"/>
          <p14:tracePt t="57051" x="1104900" y="4835525"/>
          <p14:tracePt t="57067" x="1112838" y="4835525"/>
          <p14:tracePt t="57078" x="1112838" y="4843463"/>
          <p14:tracePt t="57108" x="1122363" y="4852988"/>
          <p14:tracePt t="57253" x="1131888" y="4852988"/>
          <p14:tracePt t="57267" x="1141413" y="4862513"/>
          <p14:tracePt t="57302" x="1150938" y="4872038"/>
          <p14:tracePt t="57405" x="1160463" y="4872038"/>
          <p14:tracePt t="57420" x="1168400" y="4881563"/>
          <p14:tracePt t="57428" x="1168400" y="4891088"/>
          <p14:tracePt t="57435" x="1177925" y="4891088"/>
          <p14:tracePt t="57444" x="1187450" y="4891088"/>
          <p14:tracePt t="57460" x="1196975" y="4891088"/>
          <p14:tracePt t="57471" x="1206500" y="4900613"/>
          <p14:tracePt t="57485" x="1216025" y="4900613"/>
          <p14:tracePt t="57551" x="1225550" y="4900613"/>
          <p14:tracePt t="57594" x="1233488" y="4908550"/>
          <p14:tracePt t="57616" x="1243013" y="4908550"/>
          <p14:tracePt t="57633" x="1252538" y="4918075"/>
          <p14:tracePt t="57648" x="1281113" y="4918075"/>
          <p14:tracePt t="57664" x="1289050" y="4927600"/>
          <p14:tracePt t="57673" x="1298575" y="4927600"/>
          <p14:tracePt t="57695" x="1317625" y="4927600"/>
          <p14:tracePt t="57768" x="1327150" y="4927600"/>
          <p14:tracePt t="57774" x="1336675" y="4927600"/>
          <p14:tracePt t="57789" x="1336675" y="4937125"/>
          <p14:tracePt t="57804" x="1344613" y="4937125"/>
          <p14:tracePt t="57811" x="1354138" y="4937125"/>
          <p14:tracePt t="57822" x="1363663" y="4946650"/>
          <p14:tracePt t="57832" x="1373188" y="4946650"/>
          <p14:tracePt t="57847" x="1382713" y="4946650"/>
          <p14:tracePt t="57851" x="1392238" y="4946650"/>
          <p14:tracePt t="57877" x="1401763" y="4956175"/>
          <p14:tracePt t="57884" x="1409700" y="4956175"/>
          <p14:tracePt t="57942" x="1419225" y="4956175"/>
          <p14:tracePt t="57977" x="1428750" y="4956175"/>
          <p14:tracePt t="58000" x="1438275" y="4956175"/>
          <p14:tracePt t="58024" x="1457325" y="4956175"/>
          <p14:tracePt t="58040" x="1465263" y="4956175"/>
          <p14:tracePt t="58057" x="1474788" y="4956175"/>
          <p14:tracePt t="58095" x="1484313" y="4956175"/>
          <p14:tracePt t="58109" x="1493838" y="4956175"/>
          <p14:tracePt t="58131" x="1503363" y="4956175"/>
          <p14:tracePt t="58134" x="1512888" y="4956175"/>
          <p14:tracePt t="58151" x="1539875" y="4956175"/>
          <p14:tracePt t="58160" x="1549400" y="4956175"/>
          <p14:tracePt t="58164" x="1558925" y="4956175"/>
          <p14:tracePt t="58174" x="1568450" y="4946650"/>
          <p14:tracePt t="58182" x="1585913" y="4937125"/>
          <p14:tracePt t="58188" x="1604963" y="4937125"/>
          <p14:tracePt t="58197" x="1643063" y="4927600"/>
          <p14:tracePt t="58204" x="1670050" y="4918075"/>
          <p14:tracePt t="58214" x="1735138" y="4891088"/>
          <p14:tracePt t="58229" x="1809750" y="4862513"/>
          <p14:tracePt t="58239" x="1865313" y="4852988"/>
          <p14:tracePt t="58245" x="1882775" y="4843463"/>
          <p14:tracePt t="58254" x="1920875" y="4826000"/>
          <p14:tracePt t="58258" x="1947863" y="4816475"/>
          <p14:tracePt t="58268" x="1966913" y="4816475"/>
          <p14:tracePt t="58275" x="1995488" y="4806950"/>
          <p14:tracePt t="58283" x="2012950" y="4797425"/>
          <p14:tracePt t="58291" x="2032000" y="4797425"/>
          <p14:tracePt t="58307" x="2068513" y="4770438"/>
          <p14:tracePt t="58319" x="2078038" y="4770438"/>
          <p14:tracePt t="58324" x="2087563" y="4770438"/>
          <p14:tracePt t="58334" x="2097088" y="4760913"/>
          <p14:tracePt t="58348" x="2116138" y="4760913"/>
          <p14:tracePt t="58354" x="2124075" y="4760913"/>
          <p14:tracePt t="58363" x="2133600" y="4760913"/>
          <p14:tracePt t="58369" x="2171700" y="4760913"/>
          <p14:tracePt t="58377" x="2217738" y="4779963"/>
          <p14:tracePt t="58386" x="2254250" y="4787900"/>
          <p14:tracePt t="58392" x="2309813" y="4816475"/>
          <p14:tracePt t="58400" x="2384425" y="4843463"/>
          <p14:tracePt t="58406" x="2459038" y="4881563"/>
          <p14:tracePt t="58417" x="2570163" y="4937125"/>
          <p14:tracePt t="58427" x="2606675" y="4946650"/>
          <p14:tracePt t="58432" x="2625725" y="4956175"/>
          <p14:tracePt t="58443" x="2654300" y="4983163"/>
          <p14:tracePt t="58446" x="2671763" y="5002213"/>
          <p14:tracePt t="58457" x="2681288" y="5002213"/>
          <p14:tracePt t="58464" x="2690813" y="5011738"/>
          <p14:tracePt t="58472" x="2700338" y="5021263"/>
          <p14:tracePt t="58481" x="2719388" y="5029200"/>
          <p14:tracePt t="58486" x="2719388" y="5038725"/>
          <p14:tracePt t="58493" x="2727325" y="5048250"/>
          <p14:tracePt t="58502" x="2727325" y="5057775"/>
          <p14:tracePt t="58511" x="2736850" y="5094288"/>
          <p14:tracePt t="58522" x="2736850" y="5122863"/>
          <p14:tracePt t="58537" x="2736850" y="5141913"/>
          <p14:tracePt t="58541" x="2736850" y="5159375"/>
          <p14:tracePt t="58552" x="2736850" y="5168900"/>
          <p14:tracePt t="58565" x="2727325" y="5178425"/>
          <p14:tracePt t="58573" x="2700338" y="5197475"/>
          <p14:tracePt t="58580" x="2681288" y="5205413"/>
          <p14:tracePt t="58587" x="2644775" y="5205413"/>
          <p14:tracePt t="58595" x="2635250" y="5205413"/>
          <p14:tracePt t="58605" x="2589213" y="5197475"/>
          <p14:tracePt t="58621" x="2560638" y="5187950"/>
          <p14:tracePt t="58631" x="2541588" y="5168900"/>
          <p14:tracePt t="58634" x="2514600" y="5149850"/>
          <p14:tracePt t="58645" x="2505075" y="5122863"/>
          <p14:tracePt t="58652" x="2468563" y="5103813"/>
          <p14:tracePt t="58660" x="2439988" y="5076825"/>
          <p14:tracePt t="58668" x="2420938" y="5057775"/>
          <p14:tracePt t="58674" x="2384425" y="5029200"/>
          <p14:tracePt t="58683" x="2357438" y="5002213"/>
          <p14:tracePt t="58688" x="2328863" y="4964113"/>
          <p14:tracePt t="58698" x="2309813" y="4908550"/>
          <p14:tracePt t="58711" x="2282825" y="4881563"/>
          <p14:tracePt t="58715" x="2282825" y="4862513"/>
          <p14:tracePt t="58725" x="2273300" y="4826000"/>
          <p14:tracePt t="58728" x="2273300" y="4787900"/>
          <p14:tracePt t="58740" x="2273300" y="4751388"/>
          <p14:tracePt t="58744" x="2273300" y="4732338"/>
          <p14:tracePt t="58754" x="2273300" y="4714875"/>
          <p14:tracePt t="58760" x="2300288" y="4676775"/>
          <p14:tracePt t="58768" x="2300288" y="4667250"/>
          <p14:tracePt t="58776" x="2319338" y="4640263"/>
          <p14:tracePt t="58783" x="2319338" y="4621213"/>
          <p14:tracePt t="58793" x="2347913" y="4621213"/>
          <p14:tracePt t="58797" x="2357438" y="4602163"/>
          <p14:tracePt t="58808" x="2393950" y="4565650"/>
          <p14:tracePt t="58819" x="2420938" y="4556125"/>
          <p14:tracePt t="58823" x="2430463" y="4556125"/>
          <p14:tracePt t="58835" x="2449513" y="4556125"/>
          <p14:tracePt t="58837" x="2459038" y="4546600"/>
          <p14:tracePt t="58848" x="2468563" y="4546600"/>
          <p14:tracePt t="58854" x="2478088" y="4546600"/>
          <p14:tracePt t="58863" x="2486025" y="4546600"/>
          <p14:tracePt t="58870" x="2495550" y="4546600"/>
          <p14:tracePt t="58878" x="2505075" y="4546600"/>
          <p14:tracePt t="58885" x="2514600" y="4546600"/>
          <p14:tracePt t="58902" x="2533650" y="4565650"/>
          <p14:tracePt t="58917" x="2579688" y="4602163"/>
          <p14:tracePt t="58929" x="2589213" y="4611688"/>
          <p14:tracePt t="58933" x="2606675" y="4640263"/>
          <p14:tracePt t="58943" x="2616200" y="4659313"/>
          <p14:tracePt t="58949" x="2654300" y="4695825"/>
          <p14:tracePt t="58958" x="2662238" y="4705350"/>
          <p14:tracePt t="58964" x="2690813" y="4732338"/>
          <p14:tracePt t="58983" x="2700338" y="4751388"/>
          <p14:tracePt t="58986" x="2709863" y="4751388"/>
          <p14:tracePt t="58996" x="2709863" y="4770438"/>
          <p14:tracePt t="59011" x="2719388" y="4779963"/>
          <p14:tracePt t="59023" x="2727325" y="4779963"/>
          <p14:tracePt t="59042" x="2727325" y="4787900"/>
          <p14:tracePt t="59058" x="2727325" y="4797425"/>
          <p14:tracePt t="59066" x="2736850" y="4826000"/>
          <p14:tracePt t="59075" x="2755900" y="4992688"/>
          <p14:tracePt t="60488" x="2755900" y="4964113"/>
          <p14:tracePt t="60495" x="2765425" y="4946650"/>
          <p14:tracePt t="60502" x="2774950" y="4918075"/>
          <p14:tracePt t="60510" x="2774950" y="4900613"/>
          <p14:tracePt t="60517" x="2801938" y="4843463"/>
          <p14:tracePt t="60524" x="2801938" y="4835525"/>
          <p14:tracePt t="60534" x="2820988" y="4779963"/>
          <p14:tracePt t="60545" x="2838450" y="4760913"/>
          <p14:tracePt t="60551" x="2847975" y="4722813"/>
          <p14:tracePt t="60561" x="2847975" y="4714875"/>
          <p14:tracePt t="60565" x="2847975" y="4686300"/>
          <p14:tracePt t="60575" x="2847975" y="4676775"/>
          <p14:tracePt t="60582" x="2857500" y="4659313"/>
          <p14:tracePt t="60590" x="2867025" y="4649788"/>
          <p14:tracePt t="60597" x="2867025" y="4630738"/>
          <p14:tracePt t="60603" x="2867025" y="4621213"/>
          <p14:tracePt t="60613" x="2876550" y="4594225"/>
          <p14:tracePt t="60629" x="2876550" y="4575175"/>
          <p14:tracePt t="60640" x="2886075" y="4565650"/>
          <p14:tracePt t="60644" x="2886075" y="4556125"/>
          <p14:tracePt t="60655" x="2886075" y="4546600"/>
          <p14:tracePt t="60660" x="2886075" y="4538663"/>
          <p14:tracePt t="60675" x="2895600" y="4510088"/>
          <p14:tracePt t="60684" x="2903538" y="4500563"/>
          <p14:tracePt t="60693" x="2903538" y="4491038"/>
          <p14:tracePt t="60698" x="2922588" y="4473575"/>
          <p14:tracePt t="60707" x="2941638" y="4445000"/>
          <p14:tracePt t="60712" x="2941638" y="4435475"/>
          <p14:tracePt t="60724" x="2959100" y="4408488"/>
          <p14:tracePt t="60735" x="2959100" y="4398963"/>
          <p14:tracePt t="60738" x="2978150" y="4379913"/>
          <p14:tracePt t="60749" x="2987675" y="4370388"/>
          <p14:tracePt t="60754" x="2987675" y="4352925"/>
          <p14:tracePt t="60764" x="2997200" y="4343400"/>
          <p14:tracePt t="60770" x="3006725" y="4314825"/>
          <p14:tracePt t="60777" x="3024188" y="4278313"/>
          <p14:tracePt t="60786" x="3043238" y="4241800"/>
          <p14:tracePt t="60794" x="3052763" y="4222750"/>
          <p14:tracePt t="60800" x="3052763" y="4203700"/>
          <p14:tracePt t="60807" x="3062288" y="4176713"/>
          <p14:tracePt t="60818" x="3089275" y="4102100"/>
          <p14:tracePt t="60829" x="3098800" y="4092575"/>
          <p14:tracePt t="60833" x="3108325" y="4064000"/>
          <p14:tracePt t="60843" x="3136900" y="4037013"/>
          <p14:tracePt t="60848" x="3154363" y="3981450"/>
          <p14:tracePt t="60858" x="3173413" y="3943350"/>
          <p14:tracePt t="60864" x="3200400" y="3897313"/>
          <p14:tracePt t="60871" x="3238500" y="3851275"/>
          <p14:tracePt t="60881" x="3284538" y="3759200"/>
          <p14:tracePt t="60887" x="3330575" y="3675063"/>
          <p14:tracePt t="60895" x="3395663" y="3581400"/>
          <p14:tracePt t="60902" x="3451225" y="3460750"/>
          <p14:tracePt t="60911" x="3554413" y="3238500"/>
          <p14:tracePt t="60923" x="3617913" y="3117850"/>
          <p14:tracePt t="60927" x="3675063" y="3025775"/>
          <p14:tracePt t="60937" x="3721100" y="2922588"/>
          <p14:tracePt t="60943" x="3767138" y="2820988"/>
          <p14:tracePt t="60953" x="3841750" y="2681288"/>
          <p14:tracePt t="60960" x="3887788" y="2579688"/>
          <p14:tracePt t="60967" x="3943350" y="2487613"/>
          <p14:tracePt t="60975" x="3989388" y="2403475"/>
          <p14:tracePt t="60981" x="4044950" y="2328863"/>
          <p14:tracePt t="60993" x="4119563" y="2217738"/>
          <p14:tracePt t="61003" x="4148138" y="2171700"/>
          <p14:tracePt t="61007" x="4203700" y="2116138"/>
          <p14:tracePt t="61018" x="4213225" y="2106613"/>
          <p14:tracePt t="61026" x="4221163" y="2087563"/>
          <p14:tracePt t="61031" x="4249738" y="2070100"/>
          <p14:tracePt t="61037" x="4268788" y="2041525"/>
          <p14:tracePt t="61046" x="4276725" y="2032000"/>
          <p14:tracePt t="61053" x="4305300" y="2014538"/>
          <p14:tracePt t="61060" x="4324350" y="1985963"/>
          <p14:tracePt t="61070" x="4351338" y="1966913"/>
          <p14:tracePt t="61076" x="4360863" y="1939925"/>
          <p14:tracePt t="61085" x="4406900" y="1901825"/>
          <p14:tracePt t="61097" x="4416425" y="1893888"/>
          <p14:tracePt t="61111" x="4435475" y="1874838"/>
          <p14:tracePt t="61117" x="4462463" y="1865313"/>
          <p14:tracePt t="61540" x="4491038" y="1708150"/>
          <p14:tracePt t="61547" x="4527550" y="1539875"/>
          <p14:tracePt t="61556" x="4565650" y="1428750"/>
          <p14:tracePt t="61561" x="4573588" y="1290638"/>
          <p14:tracePt t="61572" x="4648200" y="1011238"/>
          <p14:tracePt t="61583" x="4686300" y="854075"/>
          <p14:tracePt t="61588" x="4722813" y="677863"/>
          <p14:tracePt t="61597" x="4751388" y="538163"/>
          <p14:tracePt t="61602" x="4787900" y="371475"/>
          <p14:tracePt t="61612" x="4843463" y="231775"/>
          <p14:tracePt t="61618" x="4899025" y="285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Facteurs de dissolution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435912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F) Adjuvants </a:t>
            </a:r>
          </a:p>
          <a:p>
            <a:pPr algn="l"/>
            <a:endParaRPr lang="fr-FR" b="1" dirty="0"/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Big exemple : </a:t>
            </a:r>
          </a:p>
          <a:p>
            <a:pPr algn="l"/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Les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cyclodextrines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sous leur forme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Beta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forment des inclusions avec une molécule hôte puisque très riche en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groupements hydroxyles </a:t>
            </a:r>
          </a:p>
          <a:p>
            <a:pPr algn="l"/>
            <a:r>
              <a:rPr lang="fr-FR" sz="2000" dirty="0">
                <a:solidFill>
                  <a:schemeClr val="tx1"/>
                </a:solidFill>
              </a:rPr>
              <a:t>Formation d’une </a:t>
            </a:r>
            <a:r>
              <a:rPr lang="fr-FR" sz="2000" b="1" dirty="0" err="1">
                <a:solidFill>
                  <a:schemeClr val="tx1"/>
                </a:solidFill>
              </a:rPr>
              <a:t>pseudosolution</a:t>
            </a:r>
            <a:endParaRPr lang="fr-FR" sz="2000" b="1" dirty="0">
              <a:solidFill>
                <a:schemeClr val="tx1"/>
              </a:solidFill>
            </a:endParaRPr>
          </a:p>
          <a:p>
            <a:pPr algn="l"/>
            <a:r>
              <a:rPr lang="fr-FR" sz="2000" b="1" dirty="0">
                <a:solidFill>
                  <a:schemeClr val="tx1"/>
                </a:solidFill>
              </a:rPr>
              <a:t>Augmentation </a:t>
            </a:r>
            <a:r>
              <a:rPr lang="fr-FR" sz="2000" dirty="0">
                <a:solidFill>
                  <a:schemeClr val="tx1"/>
                </a:solidFill>
              </a:rPr>
              <a:t>de la </a:t>
            </a:r>
            <a:r>
              <a:rPr lang="fr-FR" sz="2000" b="1" dirty="0">
                <a:solidFill>
                  <a:schemeClr val="tx1"/>
                </a:solidFill>
              </a:rPr>
              <a:t>solubilité, </a:t>
            </a:r>
            <a:r>
              <a:rPr lang="fr-FR" sz="2000" dirty="0">
                <a:solidFill>
                  <a:schemeClr val="tx1"/>
                </a:solidFill>
              </a:rPr>
              <a:t>la</a:t>
            </a:r>
            <a:r>
              <a:rPr lang="fr-FR" sz="2000" b="1" dirty="0">
                <a:solidFill>
                  <a:schemeClr val="tx1"/>
                </a:solidFill>
              </a:rPr>
              <a:t> dissolution, </a:t>
            </a:r>
            <a:r>
              <a:rPr lang="fr-FR" sz="2000" dirty="0">
                <a:solidFill>
                  <a:schemeClr val="tx1"/>
                </a:solidFill>
              </a:rPr>
              <a:t>la</a:t>
            </a:r>
            <a:r>
              <a:rPr lang="fr-FR" sz="2000" b="1" dirty="0">
                <a:solidFill>
                  <a:schemeClr val="tx1"/>
                </a:solidFill>
              </a:rPr>
              <a:t> perméabilité </a:t>
            </a:r>
            <a:r>
              <a:rPr lang="fr-FR" sz="2000" dirty="0">
                <a:solidFill>
                  <a:schemeClr val="tx1"/>
                </a:solidFill>
              </a:rPr>
              <a:t>du</a:t>
            </a:r>
            <a:r>
              <a:rPr lang="fr-FR" sz="2000" b="1" dirty="0">
                <a:solidFill>
                  <a:schemeClr val="tx1"/>
                </a:solidFill>
              </a:rPr>
              <a:t> PA</a:t>
            </a:r>
            <a:endParaRPr lang="fr-FR" b="1" dirty="0"/>
          </a:p>
          <a:p>
            <a:pPr algn="l"/>
            <a:endParaRPr lang="fr-FR" b="1" dirty="0"/>
          </a:p>
          <a:p>
            <a:pPr algn="l"/>
            <a:r>
              <a:rPr lang="fr-FR" i="1" dirty="0">
                <a:solidFill>
                  <a:schemeClr val="tx1"/>
                </a:solidFill>
              </a:rPr>
              <a:t>E</a:t>
            </a:r>
            <a:r>
              <a:rPr lang="fr-FR" sz="2000" i="1" dirty="0">
                <a:solidFill>
                  <a:schemeClr val="tx1"/>
                </a:solidFill>
              </a:rPr>
              <a:t>xemple dans l’exemple :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2-hydroxylpropyl-b-cyclodextrine </a:t>
            </a:r>
            <a:endParaRPr lang="fr-FR" sz="2000" b="1" dirty="0">
              <a:solidFill>
                <a:schemeClr val="tx1"/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747663" y="2504661"/>
            <a:ext cx="4444338" cy="4386887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747995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97189">
        <p159:morph option="byObject"/>
      </p:transition>
    </mc:Choice>
    <mc:Fallback xmlns="">
      <p:transition spd="slow" advTm="97189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8250" x="4379913" y="3211513"/>
          <p14:tracePt t="28262" x="4165600" y="2932113"/>
          <p14:tracePt t="28268" x="4054475" y="2801938"/>
          <p14:tracePt t="28276" x="3933825" y="2654300"/>
          <p14:tracePt t="28282" x="3906838" y="2616200"/>
          <p14:tracePt t="28291" x="3795713" y="2543175"/>
          <p14:tracePt t="28297" x="3721100" y="2478088"/>
          <p14:tracePt t="28305" x="3600450" y="2432050"/>
          <p14:tracePt t="28312" x="3544888" y="2403475"/>
          <p14:tracePt t="28320" x="3470275" y="2384425"/>
          <p14:tracePt t="28329" x="3414713" y="2376488"/>
          <p14:tracePt t="28335" x="3368675" y="2357438"/>
          <p14:tracePt t="28344" x="3228975" y="2357438"/>
          <p14:tracePt t="28356" x="3117850" y="2357438"/>
          <p14:tracePt t="28360" x="3006725" y="2338388"/>
          <p14:tracePt t="28371" x="2847975" y="2328863"/>
          <p14:tracePt t="28377" x="2709863" y="2328863"/>
          <p14:tracePt t="28386" x="2598738" y="2328863"/>
          <p14:tracePt t="28392" x="2468563" y="2328863"/>
          <p14:tracePt t="28399" x="2309813" y="2328863"/>
          <p14:tracePt t="28408" x="2152650" y="2328863"/>
          <p14:tracePt t="28414" x="2003425" y="2328863"/>
          <p14:tracePt t="28424" x="1882775" y="2328863"/>
          <p14:tracePt t="28428" x="1790700" y="2328863"/>
          <p14:tracePt t="28441" x="1670050" y="2376488"/>
          <p14:tracePt t="28451" x="1633538" y="2384425"/>
          <p14:tracePt t="28454" x="1595438" y="2403475"/>
          <p14:tracePt t="28465" x="1558925" y="2422525"/>
          <p14:tracePt t="28471" x="1522413" y="2439988"/>
          <p14:tracePt t="28479" x="1493838" y="2459038"/>
          <p14:tracePt t="28484" x="1447800" y="2478088"/>
          <p14:tracePt t="28493" x="1409700" y="2497138"/>
          <p14:tracePt t="28502" x="1354138" y="2524125"/>
          <p14:tracePt t="28509" x="1298575" y="2533650"/>
          <p14:tracePt t="28519" x="1225550" y="2570163"/>
          <p14:tracePt t="28529" x="1177925" y="2589213"/>
          <p14:tracePt t="28533" x="1141413" y="2598738"/>
          <p14:tracePt t="28543" x="1112838" y="2608263"/>
          <p14:tracePt t="28548" x="1095375" y="2608263"/>
          <p14:tracePt t="28560" x="1076325" y="2608263"/>
          <p14:tracePt t="28564" x="1039813" y="2625725"/>
          <p14:tracePt t="28574" x="1020763" y="2625725"/>
          <p14:tracePt t="28580" x="984250" y="2635250"/>
          <p14:tracePt t="28588" x="974725" y="2635250"/>
          <p14:tracePt t="28595" x="946150" y="2644775"/>
          <p14:tracePt t="28603" x="927100" y="2644775"/>
          <p14:tracePt t="28610" x="881063" y="2654300"/>
          <p14:tracePt t="28627" x="835025" y="2673350"/>
          <p14:tracePt t="28639" x="825500" y="2681288"/>
          <p14:tracePt t="28641" x="815975" y="2681288"/>
          <p14:tracePt t="28654" x="798513" y="2681288"/>
          <p14:tracePt t="28658" x="788988" y="2681288"/>
          <p14:tracePt t="28667" x="779463" y="2681288"/>
          <p14:tracePt t="28674" x="760413" y="2681288"/>
          <p14:tracePt t="28683" x="742950" y="2690813"/>
          <p14:tracePt t="28691" x="733425" y="2690813"/>
          <p14:tracePt t="28697" x="704850" y="2690813"/>
          <p14:tracePt t="28707" x="668338" y="2700338"/>
          <p14:tracePt t="28722" x="630238" y="2700338"/>
          <p14:tracePt t="28732" x="612775" y="2700338"/>
          <p14:tracePt t="28735" x="603250" y="2709863"/>
          <p14:tracePt t="28748" x="574675" y="2719388"/>
          <p14:tracePt t="28751" x="547688" y="2736850"/>
          <p14:tracePt t="28762" x="538163" y="2746375"/>
          <p14:tracePt t="28769" x="528638" y="2746375"/>
          <p14:tracePt t="28777" x="519113" y="2755900"/>
          <p14:tracePt t="28785" x="501650" y="2774950"/>
          <p14:tracePt t="28791" x="492125" y="2784475"/>
          <p14:tracePt t="28802" x="463550" y="2830513"/>
          <p14:tracePt t="28816" x="454025" y="2886075"/>
          <p14:tracePt t="28827" x="446088" y="2905125"/>
          <p14:tracePt t="28832" x="446088" y="2941638"/>
          <p14:tracePt t="28843" x="446088" y="2960688"/>
          <p14:tracePt t="28848" x="446088" y="2987675"/>
          <p14:tracePt t="28856" x="446088" y="3025775"/>
          <p14:tracePt t="28861" x="427038" y="3062288"/>
          <p14:tracePt t="28870" x="427038" y="3071813"/>
          <p14:tracePt t="28877" x="417513" y="3098800"/>
          <p14:tracePt t="28885" x="417513" y="3117850"/>
          <p14:tracePt t="28895" x="417513" y="3146425"/>
          <p14:tracePt t="28900" x="407988" y="3163888"/>
          <p14:tracePt t="28909" x="407988" y="3182938"/>
          <p14:tracePt t="28922" x="407988" y="3201988"/>
          <p14:tracePt t="28936" x="407988" y="3228975"/>
          <p14:tracePt t="28951" x="407988" y="3248025"/>
          <p14:tracePt t="28965" x="407988" y="3267075"/>
          <p14:tracePt t="28979" x="407988" y="3276600"/>
          <p14:tracePt t="28989" x="407988" y="3284538"/>
          <p14:tracePt t="29006" x="407988" y="3313113"/>
          <p14:tracePt t="29030" x="407988" y="3332163"/>
          <p14:tracePt t="29037" x="436563" y="3340100"/>
          <p14:tracePt t="29045" x="446088" y="3349625"/>
          <p14:tracePt t="29051" x="492125" y="3397250"/>
          <p14:tracePt t="29061" x="547688" y="3443288"/>
          <p14:tracePt t="29065" x="630238" y="3508375"/>
          <p14:tracePt t="29073" x="704850" y="3554413"/>
          <p14:tracePt t="29083" x="806450" y="3619500"/>
          <p14:tracePt t="29088" x="881063" y="3665538"/>
          <p14:tracePt t="29098" x="1039813" y="3730625"/>
          <p14:tracePt t="29114" x="1131888" y="3776663"/>
          <p14:tracePt t="29124" x="1177925" y="3795713"/>
          <p14:tracePt t="29129" x="1206500" y="3805238"/>
          <p14:tracePt t="29145" x="1225550" y="3805238"/>
          <p14:tracePt t="29814" x="1225550" y="3795713"/>
          <p14:tracePt t="29819" x="1252538" y="3759200"/>
          <p14:tracePt t="29829" x="1262063" y="3721100"/>
          <p14:tracePt t="29835" x="1298575" y="3665538"/>
          <p14:tracePt t="29843" x="1344613" y="3609975"/>
          <p14:tracePt t="29850" x="1409700" y="3544888"/>
          <p14:tracePt t="29857" x="1474788" y="3460750"/>
          <p14:tracePt t="29864" x="1522413" y="3387725"/>
          <p14:tracePt t="29872" x="1539875" y="3359150"/>
          <p14:tracePt t="29882" x="1558925" y="3340100"/>
          <p14:tracePt t="29895" x="1577975" y="3322638"/>
          <p14:tracePt t="30084" x="1577975" y="3332163"/>
          <p14:tracePt t="30100" x="1558925" y="3332163"/>
          <p14:tracePt t="30116" x="1558925" y="3349625"/>
          <p14:tracePt t="30132" x="1549400" y="3349625"/>
          <p14:tracePt t="30140" x="1539875" y="3359150"/>
          <p14:tracePt t="30147" x="1530350" y="3368675"/>
          <p14:tracePt t="30154" x="1522413" y="3368675"/>
          <p14:tracePt t="30162" x="1493838" y="3378200"/>
          <p14:tracePt t="30179" x="1474788" y="3378200"/>
          <p14:tracePt t="30191" x="1457325" y="3378200"/>
          <p14:tracePt t="30194" x="1447800" y="3378200"/>
          <p14:tracePt t="30205" x="1428750" y="3378200"/>
          <p14:tracePt t="30211" x="1401763" y="3378200"/>
          <p14:tracePt t="30220" x="1392238" y="3378200"/>
          <p14:tracePt t="30225" x="1363663" y="3378200"/>
          <p14:tracePt t="30235" x="1344613" y="3378200"/>
          <p14:tracePt t="30241" x="1317625" y="3378200"/>
          <p14:tracePt t="30249" x="1281113" y="3378200"/>
          <p14:tracePt t="30258" x="1262063" y="3378200"/>
          <p14:tracePt t="30264" x="1225550" y="3378200"/>
          <p14:tracePt t="30270" x="1187450" y="3378200"/>
          <p14:tracePt t="30274" x="1168400" y="3397250"/>
          <p14:tracePt t="30285" x="1131888" y="3397250"/>
          <p14:tracePt t="30287" x="1095375" y="3397250"/>
          <p14:tracePt t="30300" x="1057275" y="3397250"/>
          <p14:tracePt t="30306" x="1020763" y="3397250"/>
          <p14:tracePt t="30314" x="1001713" y="3397250"/>
          <p14:tracePt t="30320" x="965200" y="3397250"/>
          <p14:tracePt t="30329" x="927100" y="3397250"/>
          <p14:tracePt t="30336" x="909638" y="3397250"/>
          <p14:tracePt t="30343" x="890588" y="3397250"/>
          <p14:tracePt t="30351" x="854075" y="3397250"/>
          <p14:tracePt t="30357" x="835025" y="3397250"/>
          <p14:tracePt t="30368" x="788988" y="3405188"/>
          <p14:tracePt t="30380" x="750888" y="3405188"/>
          <p14:tracePt t="30383" x="742950" y="3405188"/>
          <p14:tracePt t="30393" x="714375" y="3405188"/>
          <p14:tracePt t="30398" x="687388" y="3414713"/>
          <p14:tracePt t="30408" x="668338" y="3414713"/>
          <p14:tracePt t="30412" x="658813" y="3414713"/>
          <p14:tracePt t="30423" x="639763" y="3414713"/>
          <p14:tracePt t="30430" x="630238" y="3424238"/>
          <p14:tracePt t="30437" x="622300" y="3433763"/>
          <p14:tracePt t="30452" x="612775" y="3433763"/>
          <p14:tracePt t="30460" x="603250" y="3433763"/>
          <p14:tracePt t="31074" x="612775" y="3433763"/>
          <p14:tracePt t="31089" x="630238" y="3433763"/>
          <p14:tracePt t="31097" x="649288" y="3433763"/>
          <p14:tracePt t="31106" x="668338" y="3433763"/>
          <p14:tracePt t="31112" x="687388" y="3433763"/>
          <p14:tracePt t="31118" x="704850" y="3433763"/>
          <p14:tracePt t="31127" x="742950" y="3433763"/>
          <p14:tracePt t="31138" x="798513" y="3433763"/>
          <p14:tracePt t="31148" x="815975" y="3433763"/>
          <p14:tracePt t="31151" x="844550" y="3433763"/>
          <p14:tracePt t="31163" x="871538" y="3433763"/>
          <p14:tracePt t="31167" x="881063" y="3433763"/>
          <p14:tracePt t="31178" x="919163" y="3443288"/>
          <p14:tracePt t="31185" x="936625" y="3443288"/>
          <p14:tracePt t="31193" x="946150" y="3443288"/>
          <p14:tracePt t="31200" x="955675" y="3452813"/>
          <p14:tracePt t="31206" x="974725" y="3452813"/>
          <p14:tracePt t="31214" x="1001713" y="3460750"/>
          <p14:tracePt t="31228" x="1011238" y="3460750"/>
          <p14:tracePt t="31232" x="1020763" y="3460750"/>
          <p14:tracePt t="31256" x="1030288" y="3460750"/>
          <p14:tracePt t="31271" x="1039813" y="3460750"/>
          <p14:tracePt t="31446" x="1039813" y="3470275"/>
          <p14:tracePt t="31451" x="1047750" y="3470275"/>
          <p14:tracePt t="31461" x="1057275" y="3479800"/>
          <p14:tracePt t="31483" x="1066800" y="3489325"/>
          <p14:tracePt t="31499" x="1076325" y="3498850"/>
          <p14:tracePt t="31514" x="1085850" y="3525838"/>
          <p14:tracePt t="31526" x="1104900" y="3544888"/>
          <p14:tracePt t="35640" x="1225550" y="3609975"/>
          <p14:tracePt t="35652" x="1317625" y="3638550"/>
          <p14:tracePt t="35657" x="1401763" y="3675063"/>
          <p14:tracePt t="35669" x="1493838" y="3702050"/>
          <p14:tracePt t="35673" x="1568450" y="3730625"/>
          <p14:tracePt t="35681" x="1660525" y="3730625"/>
          <p14:tracePt t="35689" x="1735138" y="3749675"/>
          <p14:tracePt t="35695" x="1800225" y="3749675"/>
          <p14:tracePt t="35704" x="1892300" y="3740150"/>
          <p14:tracePt t="35712" x="1985963" y="3721100"/>
          <p14:tracePt t="35721" x="2124075" y="3711575"/>
          <p14:tracePt t="35735" x="2236788" y="3684588"/>
          <p14:tracePt t="35747" x="2292350" y="3656013"/>
          <p14:tracePt t="35751" x="2309813" y="3656013"/>
          <p14:tracePt t="35761" x="2338388" y="3656013"/>
          <p14:tracePt t="35764" x="2347913" y="3646488"/>
          <p14:tracePt t="35798" x="2347913" y="3638550"/>
          <p14:tracePt t="35815" x="2357438" y="3638550"/>
          <p14:tracePt t="36428" x="2374900" y="3590925"/>
          <p14:tracePt t="36435" x="2413000" y="3489325"/>
          <p14:tracePt t="36441" x="2478088" y="3414713"/>
          <p14:tracePt t="36450" x="2505075" y="3340100"/>
          <p14:tracePt t="36458" x="2533650" y="3257550"/>
          <p14:tracePt t="36466" x="2579688" y="3182938"/>
          <p14:tracePt t="36473" x="2616200" y="3090863"/>
          <p14:tracePt t="36480" x="2625725" y="3035300"/>
          <p14:tracePt t="36486" x="2654300" y="2978150"/>
          <p14:tracePt t="36490" x="2690813" y="2886075"/>
          <p14:tracePt t="36501" x="2700338" y="2811463"/>
          <p14:tracePt t="36505" x="2727325" y="2736850"/>
          <p14:tracePt t="36515" x="2746375" y="2681288"/>
          <p14:tracePt t="36522" x="2755900" y="2644775"/>
          <p14:tracePt t="36531" x="2755900" y="2598738"/>
          <p14:tracePt t="36536" x="2765425" y="2560638"/>
          <p14:tracePt t="36544" x="2782888" y="2524125"/>
          <p14:tracePt t="36552" x="2782888" y="2487613"/>
          <p14:tracePt t="36559" x="2782888" y="2439988"/>
          <p14:tracePt t="36567" x="2782888" y="2403475"/>
          <p14:tracePt t="36574" x="2774950" y="2366963"/>
          <p14:tracePt t="36580" x="2765425" y="2338388"/>
          <p14:tracePt t="36582" x="2765425" y="2319338"/>
          <p14:tracePt t="36596" x="2736850" y="2282825"/>
          <p14:tracePt t="36599" x="2719388" y="2246313"/>
          <p14:tracePt t="36610" x="2690813" y="2190750"/>
          <p14:tracePt t="36613" x="2654300" y="2152650"/>
          <p14:tracePt t="36624" x="2570163" y="2087563"/>
          <p14:tracePt t="36631" x="2468563" y="2041525"/>
          <p14:tracePt t="36638" x="2347913" y="1976438"/>
          <p14:tracePt t="36646" x="2254250" y="1901825"/>
          <p14:tracePt t="36655" x="2152650" y="1874838"/>
          <p14:tracePt t="36663" x="2078038" y="1846263"/>
          <p14:tracePt t="36668" x="1985963" y="1828800"/>
          <p14:tracePt t="36677" x="1819275" y="1800225"/>
          <p14:tracePt t="36690" x="1725613" y="1781175"/>
          <p14:tracePt t="36695" x="1633538" y="1754188"/>
          <p14:tracePt t="36704" x="1522413" y="1754188"/>
          <p14:tracePt t="36711" x="1447800" y="1735138"/>
          <p14:tracePt t="36719" x="1373188" y="1716088"/>
          <p14:tracePt t="36724" x="1298575" y="1716088"/>
          <p14:tracePt t="36733" x="1252538" y="1708150"/>
          <p14:tracePt t="36740" x="1216025" y="1708150"/>
          <p14:tracePt t="36748" x="1177925" y="1708150"/>
          <p14:tracePt t="36757" x="1141413" y="1708150"/>
          <p14:tracePt t="36763" x="1104900" y="1725613"/>
          <p14:tracePt t="36771" x="1057275" y="1744663"/>
          <p14:tracePt t="36784" x="1039813" y="1754188"/>
          <p14:tracePt t="36789" x="1030288" y="1754188"/>
          <p14:tracePt t="36799" x="1020763" y="1773238"/>
          <p14:tracePt t="36805" x="1011238" y="1781175"/>
          <p14:tracePt t="36813" x="984250" y="1846263"/>
          <p14:tracePt t="36822" x="974725" y="1884363"/>
          <p14:tracePt t="36827" x="974725" y="1901825"/>
          <p14:tracePt t="36833" x="974725" y="1957388"/>
          <p14:tracePt t="36841" x="974725" y="1985963"/>
          <p14:tracePt t="36852" x="974725" y="2014538"/>
          <p14:tracePt t="36856" x="974725" y="2032000"/>
          <p14:tracePt t="36866" x="974725" y="2070100"/>
          <p14:tracePt t="36878" x="984250" y="2087563"/>
          <p14:tracePt t="36897" x="1001713" y="2152650"/>
          <p14:tracePt t="36907" x="1011238" y="2181225"/>
          <p14:tracePt t="36913" x="1020763" y="2217738"/>
          <p14:tracePt t="36922" x="1047750" y="2282825"/>
          <p14:tracePt t="36929" x="1085850" y="2357438"/>
          <p14:tracePt t="36937" x="1131888" y="2459038"/>
          <p14:tracePt t="36945" x="1196975" y="2579688"/>
          <p14:tracePt t="36951" x="1233488" y="2700338"/>
          <p14:tracePt t="36961" x="1289050" y="2849563"/>
          <p14:tracePt t="36972" x="1336675" y="2922588"/>
          <p14:tracePt t="36977" x="1363663" y="2960688"/>
          <p14:tracePt t="36987" x="1409700" y="3035300"/>
          <p14:tracePt t="36990" x="1447800" y="3071813"/>
          <p14:tracePt t="37001" x="1512888" y="3155950"/>
          <p14:tracePt t="37005" x="1568450" y="3219450"/>
          <p14:tracePt t="37016" x="1595438" y="3257550"/>
          <p14:tracePt t="37022" x="1643063" y="3313113"/>
          <p14:tracePt t="37030" x="1716088" y="3368675"/>
          <p14:tracePt t="37038" x="1781175" y="3433763"/>
          <p14:tracePt t="37044" x="1865313" y="3517900"/>
          <p14:tracePt t="37055" x="2097088" y="3638550"/>
          <p14:tracePt t="37066" x="2244725" y="3684588"/>
          <p14:tracePt t="37070" x="2374900" y="3702050"/>
          <p14:tracePt t="37080" x="2514600" y="3759200"/>
          <p14:tracePt t="37087" x="2606675" y="3776663"/>
          <p14:tracePt t="37097" x="2709863" y="3786188"/>
          <p14:tracePt t="37102" x="2801938" y="3822700"/>
          <p14:tracePt t="37110" x="2876550" y="3832225"/>
          <p14:tracePt t="37119" x="2922588" y="3832225"/>
          <p14:tracePt t="37125" x="2978150" y="3832225"/>
          <p14:tracePt t="37132" x="2997200" y="3832225"/>
          <p14:tracePt t="37139" x="3016250" y="3832225"/>
          <p14:tracePt t="37149" x="3024188" y="3832225"/>
          <p14:tracePt t="37322" x="3016250" y="3832225"/>
          <p14:tracePt t="37328" x="2997200" y="3832225"/>
          <p14:tracePt t="37338" x="2903538" y="3795713"/>
          <p14:tracePt t="37354" x="2830513" y="3759200"/>
          <p14:tracePt t="37364" x="2792413" y="3730625"/>
          <p14:tracePt t="37370" x="2755900" y="3721100"/>
          <p14:tracePt t="37379" x="2719388" y="3711575"/>
          <p14:tracePt t="37383" x="2690813" y="3684588"/>
          <p14:tracePt t="37393" x="2671763" y="3675063"/>
          <p14:tracePt t="37399" x="2644775" y="3665538"/>
          <p14:tracePt t="37408" x="2625725" y="3638550"/>
          <p14:tracePt t="37415" x="2598738" y="3629025"/>
          <p14:tracePt t="37422" x="2579688" y="3600450"/>
          <p14:tracePt t="37433" x="2560638" y="3573463"/>
          <p14:tracePt t="37444" x="2533650" y="3517900"/>
          <p14:tracePt t="37448" x="2524125" y="3508375"/>
          <p14:tracePt t="37459" x="2514600" y="3489325"/>
          <p14:tracePt t="37463" x="2486025" y="3460750"/>
          <p14:tracePt t="37472" x="2478088" y="3443288"/>
          <p14:tracePt t="37478" x="2468563" y="3414713"/>
          <p14:tracePt t="37488" x="2439988" y="3378200"/>
          <p14:tracePt t="37495" x="2439988" y="3368675"/>
          <p14:tracePt t="37502" x="2420938" y="3349625"/>
          <p14:tracePt t="37510" x="2403475" y="3332163"/>
          <p14:tracePt t="37518" x="2403475" y="3303588"/>
          <p14:tracePt t="37525" x="2403475" y="3294063"/>
          <p14:tracePt t="37532" x="2393950" y="3276600"/>
          <p14:tracePt t="37540" x="2384425" y="3248025"/>
          <p14:tracePt t="37553" x="2384425" y="3219450"/>
          <p14:tracePt t="37556" x="2384425" y="3211513"/>
          <p14:tracePt t="37566" x="2384425" y="3192463"/>
          <p14:tracePt t="37571" x="2374900" y="3155950"/>
          <p14:tracePt t="37583" x="2374900" y="3136900"/>
          <p14:tracePt t="37588" x="2357438" y="3108325"/>
          <p14:tracePt t="37598" x="2357438" y="3081338"/>
          <p14:tracePt t="37604" x="2357438" y="3043238"/>
          <p14:tracePt t="37611" x="2347913" y="2987675"/>
          <p14:tracePt t="37618" x="2338388" y="2978150"/>
          <p14:tracePt t="37625" x="2338388" y="2951163"/>
          <p14:tracePt t="37635" x="2319338" y="2905125"/>
          <p14:tracePt t="37647" x="2292350" y="2876550"/>
          <p14:tracePt t="37651" x="2282825" y="2840038"/>
          <p14:tracePt t="37662" x="2273300" y="2830513"/>
          <p14:tracePt t="37664" x="2244725" y="2811463"/>
          <p14:tracePt t="37676" x="2236788" y="2794000"/>
          <p14:tracePt t="37681" x="2217738" y="2765425"/>
          <p14:tracePt t="37691" x="2171700" y="2728913"/>
          <p14:tracePt t="37697" x="2133600" y="2700338"/>
          <p14:tracePt t="37705" x="2078038" y="2644775"/>
          <p14:tracePt t="37714" x="2022475" y="2598738"/>
          <p14:tracePt t="37721" x="1947863" y="2552700"/>
          <p14:tracePt t="37730" x="1846263" y="2468563"/>
          <p14:tracePt t="37745" x="1735138" y="2413000"/>
          <p14:tracePt t="37757" x="1698625" y="2376488"/>
          <p14:tracePt t="37761" x="1660525" y="2357438"/>
          <p14:tracePt t="37770" x="1643063" y="2319338"/>
          <p14:tracePt t="37777" x="1604963" y="2301875"/>
          <p14:tracePt t="37785" x="1549400" y="2273300"/>
          <p14:tracePt t="37791" x="1512888" y="2263775"/>
          <p14:tracePt t="37799" x="1474788" y="2255838"/>
          <p14:tracePt t="37807" x="1419225" y="2236788"/>
          <p14:tracePt t="37814" x="1392238" y="2236788"/>
          <p14:tracePt t="37823" x="1336675" y="2236788"/>
          <p14:tracePt t="37829" x="1317625" y="2236788"/>
          <p14:tracePt t="37838" x="1225550" y="2255838"/>
          <p14:tracePt t="37850" x="1187450" y="2282825"/>
          <p14:tracePt t="37853" x="1168400" y="2292350"/>
          <p14:tracePt t="37864" x="1131888" y="2319338"/>
          <p14:tracePt t="37872" x="1095375" y="2347913"/>
          <p14:tracePt t="37880" x="1057275" y="2366963"/>
          <p14:tracePt t="37888" x="1030288" y="2403475"/>
          <p14:tracePt t="37893" x="992188" y="2439988"/>
          <p14:tracePt t="37902" x="965200" y="2478088"/>
          <p14:tracePt t="37908" x="927100" y="2505075"/>
          <p14:tracePt t="37919" x="863600" y="2570163"/>
          <p14:tracePt t="37933" x="788988" y="2635250"/>
          <p14:tracePt t="37945" x="769938" y="2654300"/>
          <p14:tracePt t="37946" x="733425" y="2681288"/>
          <p14:tracePt t="37959" x="687388" y="2736850"/>
          <p14:tracePt t="37964" x="668338" y="2774950"/>
          <p14:tracePt t="37974" x="584200" y="2867025"/>
          <p14:tracePt t="37981" x="547688" y="2922588"/>
          <p14:tracePt t="37989" x="519113" y="2960688"/>
          <p14:tracePt t="37996" x="482600" y="2997200"/>
          <p14:tracePt t="38002" x="454025" y="3052763"/>
          <p14:tracePt t="38012" x="398463" y="3117850"/>
          <p14:tracePt t="38028" x="381000" y="3163888"/>
          <p14:tracePt t="38039" x="371475" y="3182938"/>
          <p14:tracePt t="38054" x="361950" y="3201988"/>
          <p14:tracePt t="38058" x="361950" y="3228975"/>
          <p14:tracePt t="38122" x="388938" y="3248025"/>
          <p14:tracePt t="38133" x="427038" y="3276600"/>
          <p14:tracePt t="38138" x="501650" y="3284538"/>
          <p14:tracePt t="38148" x="574675" y="3322638"/>
          <p14:tracePt t="38153" x="668338" y="3349625"/>
          <p14:tracePt t="38162" x="723900" y="3378200"/>
          <p14:tracePt t="38169" x="798513" y="3405188"/>
          <p14:tracePt t="38177" x="854075" y="3424238"/>
          <p14:tracePt t="38184" x="900113" y="3433763"/>
          <p14:tracePt t="38191" x="955675" y="3443288"/>
          <p14:tracePt t="38201" x="992188" y="3470275"/>
          <p14:tracePt t="38205" x="1030288" y="3498850"/>
          <p14:tracePt t="38216" x="1104900" y="3535363"/>
          <p14:tracePt t="38228" x="1112838" y="3544888"/>
          <p14:tracePt t="38231" x="1131888" y="3563938"/>
          <p14:tracePt t="38242" x="1160463" y="3563938"/>
          <p14:tracePt t="38247" x="1160463" y="3573463"/>
          <p14:tracePt t="38257" x="1177925" y="3581400"/>
          <p14:tracePt t="38263" x="1187450" y="3590925"/>
          <p14:tracePt t="38272" x="1196975" y="3600450"/>
          <p14:tracePt t="38278" x="1206500" y="3600450"/>
          <p14:tracePt t="38285" x="1216025" y="3609975"/>
          <p14:tracePt t="38294" x="1233488" y="3619500"/>
          <p14:tracePt t="38310" x="1243013" y="3629025"/>
          <p14:tracePt t="38321" x="1252538" y="3646488"/>
          <p14:tracePt t="38357" x="1262063" y="3656013"/>
          <p14:tracePt t="38498" x="1271588" y="3656013"/>
          <p14:tracePt t="38524" x="1298575" y="3638550"/>
          <p14:tracePt t="38530" x="1298575" y="3629025"/>
          <p14:tracePt t="38539" x="1317625" y="3609975"/>
          <p14:tracePt t="38546" x="1317625" y="3600450"/>
          <p14:tracePt t="38561" x="1336675" y="3563938"/>
          <p14:tracePt t="38577" x="1344613" y="3563938"/>
          <p14:tracePt t="38678" x="1354138" y="3554413"/>
          <p14:tracePt t="38687" x="1392238" y="3554413"/>
          <p14:tracePt t="38702" x="1419225" y="3544888"/>
          <p14:tracePt t="38713" x="1438275" y="3544888"/>
          <p14:tracePt t="38719" x="1474788" y="3554413"/>
          <p14:tracePt t="38727" x="1512888" y="3554413"/>
          <p14:tracePt t="38734" x="1530350" y="3563938"/>
          <p14:tracePt t="38743" x="1585913" y="3573463"/>
          <p14:tracePt t="38748" x="1624013" y="3590925"/>
          <p14:tracePt t="38758" x="1670050" y="3600450"/>
          <p14:tracePt t="38765" x="1706563" y="3609975"/>
          <p14:tracePt t="38771" x="1763713" y="3609975"/>
          <p14:tracePt t="38780" x="1836738" y="3638550"/>
          <p14:tracePt t="38792" x="1855788" y="3638550"/>
          <p14:tracePt t="38797" x="1892300" y="3638550"/>
          <p14:tracePt t="38808" x="1911350" y="3638550"/>
          <p14:tracePt t="38812" x="1939925" y="3646488"/>
          <p14:tracePt t="38822" x="1966913" y="3646488"/>
          <p14:tracePt t="38828" x="1976438" y="3646488"/>
          <p14:tracePt t="38837" x="1985963" y="3646488"/>
          <p14:tracePt t="38843" x="2012950" y="3646488"/>
          <p14:tracePt t="38858" x="2032000" y="3646488"/>
          <p14:tracePt t="38876" x="2051050" y="3646488"/>
          <p14:tracePt t="38889" x="2078038" y="3646488"/>
          <p14:tracePt t="38902" x="2087563" y="3646488"/>
          <p14:tracePt t="38916" x="2106613" y="3646488"/>
          <p14:tracePt t="38936" x="2124075" y="3638550"/>
          <p14:tracePt t="38975" x="2124075" y="3629025"/>
          <p14:tracePt t="38981" x="2133600" y="3629025"/>
          <p14:tracePt t="38996" x="2143125" y="3629025"/>
          <p14:tracePt t="39025" x="2143125" y="3619500"/>
          <p14:tracePt t="39075" x="2171700" y="3609975"/>
          <p14:tracePt t="39402" x="2254250" y="3609975"/>
          <p14:tracePt t="39407" x="2347913" y="3609975"/>
          <p14:tracePt t="39417" x="2413000" y="3609975"/>
          <p14:tracePt t="39424" x="2459038" y="3609975"/>
          <p14:tracePt t="39432" x="2533650" y="3609975"/>
          <p14:tracePt t="39440" x="2598738" y="3609975"/>
          <p14:tracePt t="39445" x="2644775" y="3609975"/>
          <p14:tracePt t="39456" x="2736850" y="3609975"/>
          <p14:tracePt t="39470" x="2820988" y="3581400"/>
          <p14:tracePt t="39482" x="2857500" y="3581400"/>
          <p14:tracePt t="39488" x="2895600" y="3581400"/>
          <p14:tracePt t="39497" x="2913063" y="3581400"/>
          <p14:tracePt t="39502" x="2932113" y="3581400"/>
          <p14:tracePt t="39511" x="2941638" y="3581400"/>
          <p14:tracePt t="39523" x="2968625" y="3573463"/>
          <p14:tracePt t="39525" x="2978150" y="3573463"/>
          <p14:tracePt t="39536" x="2997200" y="3573463"/>
          <p14:tracePt t="39540" x="3006725" y="3573463"/>
          <p14:tracePt t="39549" x="3024188" y="3573463"/>
          <p14:tracePt t="39576" x="3033713" y="3573463"/>
          <p14:tracePt t="39580" x="3043238" y="3573463"/>
          <p14:tracePt t="39596" x="3052763" y="3563938"/>
          <p14:tracePt t="39612" x="3062288" y="3563938"/>
          <p14:tracePt t="39629" x="3071813" y="3563938"/>
          <p14:tracePt t="39635" x="3079750" y="3563938"/>
          <p14:tracePt t="39655" x="3089275" y="3563938"/>
          <p14:tracePt t="39660" x="3098800" y="3563938"/>
          <p14:tracePt t="39671" x="3108325" y="3554413"/>
          <p14:tracePt t="39674" x="3117850" y="3554413"/>
          <p14:tracePt t="39685" x="3136900" y="3544888"/>
          <p14:tracePt t="39700" x="3163888" y="3525838"/>
          <p14:tracePt t="39707" x="3182938" y="3525838"/>
          <p14:tracePt t="39715" x="3219450" y="3517900"/>
          <p14:tracePt t="39724" x="3228975" y="3517900"/>
          <p14:tracePt t="39728" x="3248025" y="3508375"/>
          <p14:tracePt t="39739" x="3294063" y="3498850"/>
          <p14:tracePt t="39754" x="3321050" y="3498850"/>
          <p14:tracePt t="39765" x="3321050" y="3489325"/>
          <p14:tracePt t="39770" x="3330575" y="3489325"/>
          <p14:tracePt t="40983" x="3544888" y="3573463"/>
          <p14:tracePt t="40993" x="3943350" y="3721100"/>
          <p14:tracePt t="41005" x="4083050" y="3795713"/>
          <p14:tracePt t="41007" x="4203700" y="3851275"/>
          <p14:tracePt t="41020" x="4295775" y="3860800"/>
          <p14:tracePt t="41024" x="4370388" y="3879850"/>
          <p14:tracePt t="41034" x="4445000" y="3879850"/>
          <p14:tracePt t="41041" x="4491038" y="3879850"/>
          <p14:tracePt t="41049" x="4527550" y="3879850"/>
          <p14:tracePt t="41056" x="4565650" y="3879850"/>
          <p14:tracePt t="41063" x="4583113" y="3879850"/>
          <p14:tracePt t="41073" x="4621213" y="3879850"/>
          <p14:tracePt t="41078" x="4657725" y="3860800"/>
          <p14:tracePt t="41089" x="4713288" y="3841750"/>
          <p14:tracePt t="41099" x="4751388" y="3822700"/>
          <p14:tracePt t="41105" x="4778375" y="3805238"/>
          <p14:tracePt t="41115" x="4797425" y="3805238"/>
          <p14:tracePt t="41120" x="4833938" y="3776663"/>
          <p14:tracePt t="41128" x="4862513" y="3759200"/>
          <p14:tracePt t="41134" x="4879975" y="3740150"/>
          <p14:tracePt t="41144" x="4908550" y="3730625"/>
          <p14:tracePt t="41149" x="4927600" y="3711575"/>
          <p14:tracePt t="41157" x="4954588" y="3694113"/>
          <p14:tracePt t="41166" x="4964113" y="3684588"/>
          <p14:tracePt t="41173" x="4983163" y="3675063"/>
          <p14:tracePt t="41183" x="5010150" y="3656013"/>
          <p14:tracePt t="41194" x="5038725" y="3646488"/>
          <p14:tracePt t="41197" x="5048250" y="3638550"/>
          <p14:tracePt t="41208" x="5065713" y="3629025"/>
          <p14:tracePt t="41213" x="5084763" y="3629025"/>
          <p14:tracePt t="41224" x="5111750" y="3609975"/>
          <p14:tracePt t="41230" x="5149850" y="3600450"/>
          <p14:tracePt t="41237" x="5168900" y="3590925"/>
          <p14:tracePt t="41245" x="5205413" y="3581400"/>
          <p14:tracePt t="41252" x="5232400" y="3554413"/>
          <p14:tracePt t="41260" x="5280025" y="3525838"/>
          <p14:tracePt t="41265" x="5316538" y="3525838"/>
          <p14:tracePt t="41278" x="5408613" y="3489325"/>
          <p14:tracePt t="41288" x="5446713" y="3479800"/>
          <p14:tracePt t="41290" x="5483225" y="3460750"/>
          <p14:tracePt t="41303" x="5521325" y="3452813"/>
          <p14:tracePt t="41307" x="5586413" y="3443288"/>
          <p14:tracePt t="41317" x="5641975" y="3424238"/>
          <p14:tracePt t="41324" x="5688013" y="3424238"/>
          <p14:tracePt t="41332" x="5762625" y="3414713"/>
          <p14:tracePt t="41340" x="5808663" y="3414713"/>
          <p14:tracePt t="41346" x="5845175" y="3397250"/>
          <p14:tracePt t="41354" x="5883275" y="3397250"/>
          <p14:tracePt t="41361" x="5929313" y="3397250"/>
          <p14:tracePt t="41372" x="6003925" y="3387725"/>
          <p14:tracePt t="41382" x="6040438" y="3387725"/>
          <p14:tracePt t="41387" x="6076950" y="3387725"/>
          <p14:tracePt t="41397" x="6086475" y="3387725"/>
          <p14:tracePt t="41402" x="6115050" y="3387725"/>
          <p14:tracePt t="41411" x="6132513" y="3387725"/>
          <p14:tracePt t="41418" x="6170613" y="3387725"/>
          <p14:tracePt t="41426" x="6197600" y="3387725"/>
          <p14:tracePt t="41432" x="6226175" y="3387725"/>
          <p14:tracePt t="41441" x="6262688" y="3387725"/>
          <p14:tracePt t="41449" x="6300788" y="3387725"/>
          <p14:tracePt t="41455" x="6337300" y="3387725"/>
          <p14:tracePt t="41466" x="6421438" y="3405188"/>
          <p14:tracePt t="41477" x="6457950" y="3405188"/>
          <p14:tracePt t="41479" x="6484938" y="3405188"/>
          <p14:tracePt t="41491" x="6523038" y="3414713"/>
          <p14:tracePt t="41497" x="6542088" y="3414713"/>
          <p14:tracePt t="41507" x="6578600" y="3414713"/>
          <p14:tracePt t="41515" x="6615113" y="3414713"/>
          <p14:tracePt t="41520" x="6634163" y="3414713"/>
          <p14:tracePt t="41528" x="6653213" y="3414713"/>
          <p14:tracePt t="41535" x="6689725" y="3414713"/>
          <p14:tracePt t="41543" x="6726238" y="3414713"/>
          <p14:tracePt t="41550" x="6745288" y="3414713"/>
          <p14:tracePt t="41558" x="6819900" y="3414713"/>
          <p14:tracePt t="41574" x="6902450" y="3414713"/>
          <p14:tracePt t="41586" x="6950075" y="3414713"/>
          <p14:tracePt t="41589" x="7005638" y="3414713"/>
          <p14:tracePt t="41599" x="7042150" y="3414713"/>
          <p14:tracePt t="41605" x="7088188" y="3414713"/>
          <p14:tracePt t="41615" x="7126288" y="3414713"/>
          <p14:tracePt t="41621" x="7162800" y="3414713"/>
          <p14:tracePt t="41629" x="7208838" y="3414713"/>
          <p14:tracePt t="41637" x="7227888" y="3414713"/>
          <p14:tracePt t="41643" x="7264400" y="3414713"/>
          <p14:tracePt t="41654" x="7312025" y="3414713"/>
          <p14:tracePt t="41664" x="7329488" y="3414713"/>
          <p14:tracePt t="41681" x="7339013" y="3414713"/>
          <p14:tracePt t="41795" x="7329488" y="3424238"/>
          <p14:tracePt t="41803" x="7273925" y="3443288"/>
          <p14:tracePt t="41808" x="7208838" y="3443288"/>
          <p14:tracePt t="41818" x="7097713" y="3443288"/>
          <p14:tracePt t="41825" x="6959600" y="3443288"/>
          <p14:tracePt t="41832" x="6800850" y="3433763"/>
          <p14:tracePt t="41841" x="6670675" y="3414713"/>
          <p14:tracePt t="41847" x="6513513" y="3414713"/>
          <p14:tracePt t="41857" x="6197600" y="3378200"/>
          <p14:tracePt t="41868" x="6059488" y="3340100"/>
          <p14:tracePt t="41870" x="5946775" y="3340100"/>
          <p14:tracePt t="41884" x="5854700" y="3332163"/>
          <p14:tracePt t="41890" x="5762625" y="3332163"/>
          <p14:tracePt t="41898" x="5649913" y="3313113"/>
          <p14:tracePt t="41903" x="5538788" y="3313113"/>
          <p14:tracePt t="41911" x="5427663" y="3313113"/>
          <p14:tracePt t="41920" x="5307013" y="3294063"/>
          <p14:tracePt t="41927" x="5195888" y="3294063"/>
          <p14:tracePt t="41935" x="5065713" y="3294063"/>
          <p14:tracePt t="41940" x="4908550" y="3303588"/>
          <p14:tracePt t="41951" x="4510088" y="3303588"/>
          <p14:tracePt t="41962" x="4286250" y="3294063"/>
          <p14:tracePt t="41966" x="4110038" y="3294063"/>
          <p14:tracePt t="41979" x="3924300" y="3303588"/>
          <p14:tracePt t="41981" x="3730625" y="3294063"/>
          <p14:tracePt t="41992" x="3544888" y="3294063"/>
          <p14:tracePt t="41998" x="3395663" y="3294063"/>
          <p14:tracePt t="42006" x="3257550" y="3294063"/>
          <p14:tracePt t="42014" x="3163888" y="3294063"/>
          <p14:tracePt t="42021" x="3052763" y="3303588"/>
          <p14:tracePt t="42029" x="2801938" y="3313113"/>
          <p14:tracePt t="42045" x="2533650" y="3332163"/>
          <p14:tracePt t="42057" x="2420938" y="3349625"/>
          <p14:tracePt t="42061" x="2282825" y="3368675"/>
          <p14:tracePt t="42071" x="2124075" y="3387725"/>
          <p14:tracePt t="42077" x="1985963" y="3405188"/>
          <p14:tracePt t="42086" x="1874838" y="3414713"/>
          <p14:tracePt t="42092" x="1763713" y="3433763"/>
          <p14:tracePt t="42100" x="1643063" y="3433763"/>
          <p14:tracePt t="42108" x="1577975" y="3452813"/>
          <p14:tracePt t="42115" x="1503363" y="3460750"/>
          <p14:tracePt t="42125" x="1382713" y="3460750"/>
          <p14:tracePt t="42140" x="1281113" y="3460750"/>
          <p14:tracePt t="42152" x="1233488" y="3460750"/>
          <p14:tracePt t="42156" x="1196975" y="3460750"/>
          <p14:tracePt t="42166" x="1160463" y="3460750"/>
          <p14:tracePt t="42171" x="1122363" y="3460750"/>
          <p14:tracePt t="42180" x="1095375" y="3460750"/>
          <p14:tracePt t="42187" x="1057275" y="3460750"/>
          <p14:tracePt t="42195" x="1020763" y="3460750"/>
          <p14:tracePt t="42202" x="1001713" y="3460750"/>
          <p14:tracePt t="42209" x="965200" y="3460750"/>
          <p14:tracePt t="42219" x="936625" y="3460750"/>
          <p14:tracePt t="42224" x="919163" y="3489325"/>
          <p14:tracePt t="42233" x="890588" y="3489325"/>
          <p14:tracePt t="42245" x="863600" y="3508375"/>
          <p14:tracePt t="42249" x="854075" y="3508375"/>
          <p14:tracePt t="42260" x="844550" y="3508375"/>
          <p14:tracePt t="42266" x="835025" y="3517900"/>
          <p14:tracePt t="42274" x="825500" y="3535363"/>
          <p14:tracePt t="42279" x="815975" y="3535363"/>
          <p14:tracePt t="42289" x="806450" y="3554413"/>
          <p14:tracePt t="42297" x="798513" y="3563938"/>
          <p14:tracePt t="42303" x="788988" y="3573463"/>
          <p14:tracePt t="42314" x="779463" y="3590925"/>
          <p14:tracePt t="42328" x="779463" y="3609975"/>
          <p14:tracePt t="42423" x="779463" y="3619500"/>
          <p14:tracePt t="42438" x="835025" y="3619500"/>
          <p14:tracePt t="42449" x="844550" y="3619500"/>
          <p14:tracePt t="42455" x="863600" y="3619500"/>
          <p14:tracePt t="42463" x="890588" y="3609975"/>
          <p14:tracePt t="42470" x="909638" y="3590925"/>
          <p14:tracePt t="42478" x="965200" y="3590925"/>
          <p14:tracePt t="42484" x="984250" y="3590925"/>
          <p14:tracePt t="42492" x="1020763" y="3590925"/>
          <p14:tracePt t="42503" x="1095375" y="3600450"/>
          <p14:tracePt t="42517" x="1160463" y="3609975"/>
          <p14:tracePt t="42529" x="1216025" y="3609975"/>
          <p14:tracePt t="42533" x="1233488" y="3619500"/>
          <p14:tracePt t="42543" x="1271588" y="3629025"/>
          <p14:tracePt t="42546" x="1289050" y="3629025"/>
          <p14:tracePt t="42557" x="1327150" y="3629025"/>
          <p14:tracePt t="42563" x="1354138" y="3646488"/>
          <p14:tracePt t="42572" x="1392238" y="3646488"/>
          <p14:tracePt t="42578" x="1428750" y="3656013"/>
          <p14:tracePt t="42587" x="1457325" y="3656013"/>
          <p14:tracePt t="42596" x="1530350" y="3656013"/>
          <p14:tracePt t="42610" x="1568450" y="3656013"/>
          <p14:tracePt t="42611" x="1614488" y="3656013"/>
          <p14:tracePt t="42623" x="1651000" y="3656013"/>
          <p14:tracePt t="42627" x="1706563" y="3638550"/>
          <p14:tracePt t="42637" x="1744663" y="3638550"/>
          <p14:tracePt t="42644" x="1781175" y="3638550"/>
          <p14:tracePt t="42653" x="1827213" y="3638550"/>
          <p14:tracePt t="42659" x="1846263" y="3638550"/>
          <p14:tracePt t="42666" x="1901825" y="3638550"/>
          <p14:tracePt t="42673" x="1920875" y="3646488"/>
          <p14:tracePt t="42681" x="1939925" y="3656013"/>
          <p14:tracePt t="42693" x="1976438" y="3656013"/>
          <p14:tracePt t="42706" x="1985963" y="3665538"/>
          <p14:tracePt t="42721" x="1995488" y="3675063"/>
          <p14:tracePt t="43073" x="2068513" y="3675063"/>
          <p14:tracePt t="43083" x="2208213" y="3675063"/>
          <p14:tracePt t="43094" x="2254250" y="3675063"/>
          <p14:tracePt t="43099" x="2300288" y="3684588"/>
          <p14:tracePt t="43108" x="2338388" y="3684588"/>
          <p14:tracePt t="43113" x="2374900" y="3684588"/>
          <p14:tracePt t="43123" x="2413000" y="3702050"/>
          <p14:tracePt t="43129" x="2449513" y="3702050"/>
          <p14:tracePt t="43138" x="2468563" y="3702050"/>
          <p14:tracePt t="43145" x="2495550" y="3702050"/>
          <p14:tracePt t="43152" x="2514600" y="3711575"/>
          <p14:tracePt t="43161" x="2533650" y="3711575"/>
          <p14:tracePt t="43167" x="2560638" y="3711575"/>
          <p14:tracePt t="43177" x="2589213" y="3721100"/>
          <p14:tracePt t="43189" x="2606675" y="3721100"/>
          <p14:tracePt t="43191" x="2616200" y="3721100"/>
          <p14:tracePt t="43203" x="2635250" y="3721100"/>
          <p14:tracePt t="43208" x="2644775" y="3730625"/>
          <p14:tracePt t="43219" x="2662238" y="3730625"/>
          <p14:tracePt t="43223" x="2671763" y="3730625"/>
          <p14:tracePt t="43239" x="2681288" y="3730625"/>
          <p14:tracePt t="43255" x="2690813" y="3730625"/>
          <p14:tracePt t="43285" x="2700338" y="3730625"/>
          <p14:tracePt t="43326" x="2709863" y="3730625"/>
          <p14:tracePt t="43406" x="2719388" y="3730625"/>
          <p14:tracePt t="43435" x="2727325" y="3730625"/>
          <p14:tracePt t="43486" x="2736850" y="3730625"/>
          <p14:tracePt t="43504" x="2746375" y="3730625"/>
          <p14:tracePt t="43530" x="2755900" y="3730625"/>
          <p14:tracePt t="43537" x="2765425" y="3730625"/>
          <p14:tracePt t="43544" x="2774950" y="3730625"/>
          <p14:tracePt t="43559" x="2782888" y="3721100"/>
          <p14:tracePt t="43566" x="2801938" y="3711575"/>
          <p14:tracePt t="43580" x="2811463" y="3711575"/>
          <p14:tracePt t="43584" x="2830513" y="3711575"/>
          <p14:tracePt t="43594" x="2838450" y="3711575"/>
          <p14:tracePt t="43600" x="2847975" y="3711575"/>
          <p14:tracePt t="43609" x="2867025" y="3711575"/>
          <p14:tracePt t="43614" x="2876550" y="3711575"/>
          <p14:tracePt t="43624" x="2886075" y="3711575"/>
          <p14:tracePt t="43631" x="2913063" y="3702050"/>
          <p14:tracePt t="43638" x="2922588" y="3702050"/>
          <p14:tracePt t="43647" x="2941638" y="3702050"/>
          <p14:tracePt t="43653" x="2951163" y="3702050"/>
          <p14:tracePt t="43663" x="2978150" y="3702050"/>
          <p14:tracePt t="43679" x="2997200" y="3702050"/>
          <p14:tracePt t="43693" x="3024188" y="3702050"/>
          <p14:tracePt t="43704" x="3033713" y="3702050"/>
          <p14:tracePt t="43709" x="3043238" y="3702050"/>
          <p14:tracePt t="43726" x="3062288" y="3702050"/>
          <p14:tracePt t="43732" x="3071813" y="3694113"/>
          <p14:tracePt t="43740" x="3079750" y="3694113"/>
          <p14:tracePt t="43756" x="3098800" y="3694113"/>
          <p14:tracePt t="43769" x="3108325" y="3694113"/>
          <p14:tracePt t="43773" x="3127375" y="3694113"/>
          <p14:tracePt t="43787" x="3154363" y="3694113"/>
          <p14:tracePt t="43804" x="3163888" y="3694113"/>
          <p14:tracePt t="43813" x="3173413" y="3694113"/>
          <p14:tracePt t="43820" x="3192463" y="3694113"/>
          <p14:tracePt t="43835" x="3209925" y="3694113"/>
          <p14:tracePt t="43849" x="3238500" y="3694113"/>
          <p14:tracePt t="43863" x="3257550" y="3694113"/>
          <p14:tracePt t="43866" x="3265488" y="3694113"/>
          <p14:tracePt t="43878" x="3275013" y="3694113"/>
          <p14:tracePt t="43883" x="3284538" y="3694113"/>
          <p14:tracePt t="43892" x="3294063" y="3694113"/>
          <p14:tracePt t="43899" x="3303588" y="3694113"/>
          <p14:tracePt t="43908" x="3321050" y="3694113"/>
          <p14:tracePt t="43914" x="3349625" y="3694113"/>
          <p14:tracePt t="43921" x="3359150" y="3694113"/>
          <p14:tracePt t="43930" x="3368675" y="3694113"/>
          <p14:tracePt t="43935" x="3386138" y="3694113"/>
          <p14:tracePt t="43946" x="3414713" y="3694113"/>
          <p14:tracePt t="43957" x="3424238" y="3694113"/>
          <p14:tracePt t="43962" x="3433763" y="3694113"/>
          <p14:tracePt t="43972" x="3451225" y="3694113"/>
          <p14:tracePt t="43974" x="3479800" y="3694113"/>
          <p14:tracePt t="43986" x="3489325" y="3694113"/>
          <p14:tracePt t="43992" x="3506788" y="3694113"/>
          <p14:tracePt t="44001" x="3525838" y="3694113"/>
          <p14:tracePt t="44009" x="3535363" y="3694113"/>
          <p14:tracePt t="44016" x="3554413" y="3694113"/>
          <p14:tracePt t="44027" x="3581400" y="3694113"/>
          <p14:tracePt t="44040" x="3609975" y="3694113"/>
          <p14:tracePt t="44051" x="3617913" y="3694113"/>
          <p14:tracePt t="44056" x="3627438" y="3694113"/>
          <p14:tracePt t="44066" x="3636963" y="3694113"/>
          <p14:tracePt t="44081" x="3646488" y="3694113"/>
          <p14:tracePt t="44086" x="3656013" y="3694113"/>
          <p14:tracePt t="44102" x="3665538" y="3694113"/>
          <p14:tracePt t="44110" x="3683000" y="3694113"/>
          <p14:tracePt t="44133" x="3711575" y="3702050"/>
          <p14:tracePt t="44150" x="3730625" y="3702050"/>
          <p14:tracePt t="44165" x="3738563" y="3702050"/>
          <p14:tracePt t="44175" x="3748088" y="3702050"/>
          <p14:tracePt t="44179" x="3757613" y="3702050"/>
          <p14:tracePt t="44189" x="3767138" y="3702050"/>
          <p14:tracePt t="44204" x="3776663" y="3702050"/>
          <p14:tracePt t="44210" x="3786188" y="3702050"/>
          <p14:tracePt t="44218" x="3795713" y="3702050"/>
          <p14:tracePt t="44229" x="3813175" y="3702050"/>
          <p14:tracePt t="44241" x="3832225" y="3702050"/>
          <p14:tracePt t="44255" x="3851275" y="3702050"/>
          <p14:tracePt t="44257" x="3859213" y="3702050"/>
          <p14:tracePt t="44269" x="3868738" y="3702050"/>
          <p14:tracePt t="44284" x="3897313" y="3702050"/>
          <p14:tracePt t="44291" x="3914775" y="3702050"/>
          <p14:tracePt t="44298" x="3924300" y="3702050"/>
          <p14:tracePt t="44306" x="3933825" y="3702050"/>
          <p14:tracePt t="44313" x="3952875" y="3694113"/>
          <p14:tracePt t="44319" x="3971925" y="3694113"/>
          <p14:tracePt t="44338" x="4008438" y="3694113"/>
          <p14:tracePt t="44349" x="4027488" y="3694113"/>
          <p14:tracePt t="44353" x="4044950" y="3694113"/>
          <p14:tracePt t="44363" x="4054475" y="3684588"/>
          <p14:tracePt t="44370" x="4064000" y="3684588"/>
          <p14:tracePt t="44378" x="4083050" y="3675063"/>
          <p14:tracePt t="44384" x="4110038" y="3675063"/>
          <p14:tracePt t="44392" x="4119563" y="3675063"/>
          <p14:tracePt t="44399" x="4138613" y="3675063"/>
          <p14:tracePt t="44408" x="4156075" y="3656013"/>
          <p14:tracePt t="44416" x="4184650" y="3646488"/>
          <p14:tracePt t="44422" x="4203700" y="3646488"/>
          <p14:tracePt t="44433" x="4249738" y="3629025"/>
          <p14:tracePt t="44443" x="4268788" y="3629025"/>
          <p14:tracePt t="44448" x="4295775" y="3629025"/>
          <p14:tracePt t="44458" x="4314825" y="3629025"/>
          <p14:tracePt t="44463" x="4332288" y="3609975"/>
          <p14:tracePt t="44472" x="4370388" y="3600450"/>
          <p14:tracePt t="44479" x="4406900" y="3600450"/>
          <p14:tracePt t="44486" x="4445000" y="3600450"/>
          <p14:tracePt t="44494" x="4481513" y="3600450"/>
          <p14:tracePt t="44501" x="4527550" y="3590925"/>
          <p14:tracePt t="44511" x="4602163" y="3573463"/>
          <p14:tracePt t="44526" x="4676775" y="3573463"/>
          <p14:tracePt t="44538" x="4694238" y="3573463"/>
          <p14:tracePt t="44540" x="4722813" y="3573463"/>
          <p14:tracePt t="44552" x="4751388" y="3573463"/>
          <p14:tracePt t="44557" x="4759325" y="3573463"/>
          <p14:tracePt t="44567" x="4787900" y="3573463"/>
          <p14:tracePt t="44581" x="4797425" y="3573463"/>
          <p14:tracePt t="44587" x="4806950" y="3573463"/>
          <p14:tracePt t="44605" x="4814888" y="3573463"/>
          <p14:tracePt t="44621" x="4824413" y="3573463"/>
          <p14:tracePt t="44632" x="4833938" y="3573463"/>
          <p14:tracePt t="44729" x="4843463" y="3573463"/>
          <p14:tracePt t="44755" x="4852988" y="3573463"/>
          <p14:tracePt t="44791" x="4862513" y="3573463"/>
          <p14:tracePt t="44799" x="4862513" y="3581400"/>
          <p14:tracePt t="44808" x="4870450" y="3581400"/>
          <p14:tracePt t="44820" x="4879975" y="3581400"/>
          <p14:tracePt t="44822" x="4889500" y="3581400"/>
          <p14:tracePt t="44839" x="4899025" y="3581400"/>
          <p14:tracePt t="44849" x="4908550" y="3590925"/>
          <p14:tracePt t="44855" x="4918075" y="3590925"/>
          <p14:tracePt t="44865" x="4935538" y="3609975"/>
          <p14:tracePt t="44869" x="4945063" y="3609975"/>
          <p14:tracePt t="44879" x="4964113" y="3609975"/>
          <p14:tracePt t="44886" x="4973638" y="3619500"/>
          <p14:tracePt t="44893" x="5000625" y="3629025"/>
          <p14:tracePt t="44905" x="5065713" y="3638550"/>
          <p14:tracePt t="44914" x="5094288" y="3638550"/>
          <p14:tracePt t="44917" x="5111750" y="3646488"/>
          <p14:tracePt t="44930" x="5149850" y="3646488"/>
          <p14:tracePt t="44933" x="5186363" y="3665538"/>
          <p14:tracePt t="44944" x="5224463" y="3675063"/>
          <p14:tracePt t="44950" x="5241925" y="3675063"/>
          <p14:tracePt t="44958" x="5280025" y="3675063"/>
          <p14:tracePt t="44965" x="5335588" y="3675063"/>
          <p14:tracePt t="44973" x="5353050" y="3684588"/>
          <p14:tracePt t="44980" x="5391150" y="3694113"/>
          <p14:tracePt t="44988" x="5427663" y="3694113"/>
          <p14:tracePt t="44997" x="5446713" y="3694113"/>
          <p14:tracePt t="45002" x="5473700" y="3711575"/>
          <p14:tracePt t="45013" x="5529263" y="3711575"/>
          <p14:tracePt t="45024" x="5567363" y="3721100"/>
          <p14:tracePt t="45028" x="5586413" y="3721100"/>
          <p14:tracePt t="45038" x="5603875" y="3721100"/>
          <p14:tracePt t="45043" x="5641975" y="3721100"/>
          <p14:tracePt t="45058" x="5659438" y="3721100"/>
          <p14:tracePt t="45075" x="5668963" y="3721100"/>
          <p14:tracePt t="45096" x="5678488" y="3721100"/>
          <p14:tracePt t="45121" x="5688013" y="3721100"/>
          <p14:tracePt t="45132" x="5707063" y="3721100"/>
          <p14:tracePt t="45146" x="5724525" y="3730625"/>
          <p14:tracePt t="45153" x="5743575" y="3730625"/>
          <p14:tracePt t="45162" x="5762625" y="3730625"/>
          <p14:tracePt t="45168" x="5789613" y="3730625"/>
          <p14:tracePt t="45176" x="5827713" y="3730625"/>
          <p14:tracePt t="45184" x="5864225" y="3730625"/>
          <p14:tracePt t="45200" x="5919788" y="3730625"/>
          <p14:tracePt t="45212" x="5946775" y="3740150"/>
          <p14:tracePt t="45215" x="5984875" y="3740150"/>
          <p14:tracePt t="45226" x="6003925" y="3740150"/>
          <p14:tracePt t="45231" x="6021388" y="3740150"/>
          <p14:tracePt t="45241" x="6059488" y="3740150"/>
          <p14:tracePt t="45247" x="6076950" y="3740150"/>
          <p14:tracePt t="45256" x="6115050" y="3740150"/>
          <p14:tracePt t="45264" x="6142038" y="3740150"/>
          <p14:tracePt t="45272" x="6180138" y="3740150"/>
          <p14:tracePt t="45280" x="6207125" y="3740150"/>
          <p14:tracePt t="45285" x="6245225" y="3740150"/>
          <p14:tracePt t="45295" x="6318250" y="3740150"/>
          <p14:tracePt t="45306" x="6364288" y="3740150"/>
          <p14:tracePt t="45310" x="6392863" y="3740150"/>
          <p14:tracePt t="45322" x="6411913" y="3740150"/>
          <p14:tracePt t="45327" x="6448425" y="3740150"/>
          <p14:tracePt t="45335" x="6467475" y="3740150"/>
          <p14:tracePt t="45341" x="6484938" y="3740150"/>
          <p14:tracePt t="45350" x="6513513" y="3740150"/>
          <p14:tracePt t="45356" x="6532563" y="3740150"/>
          <p14:tracePt t="45365" x="6550025" y="3740150"/>
          <p14:tracePt t="45379" x="6588125" y="3740150"/>
          <p14:tracePt t="45388" x="6597650" y="3740150"/>
          <p14:tracePt t="45388" x="6605588" y="3740150"/>
          <p14:tracePt t="45401" x="6624638" y="3740150"/>
          <p14:tracePt t="45405" x="6634163" y="3740150"/>
          <p14:tracePt t="45415" x="6662738" y="3740150"/>
          <p14:tracePt t="45421" x="6670675" y="3740150"/>
          <p14:tracePt t="45431" x="6680200" y="3740150"/>
          <p14:tracePt t="45444" x="6699250" y="3740150"/>
          <p14:tracePt t="45452" x="6718300" y="3740150"/>
          <p14:tracePt t="45458" x="6726238" y="3740150"/>
          <p14:tracePt t="45468" x="6745288" y="3759200"/>
          <p14:tracePt t="45474" x="6773863" y="3759200"/>
          <p14:tracePt t="45482" x="6838950" y="3759200"/>
          <p14:tracePt t="45495" x="6875463" y="3759200"/>
          <p14:tracePt t="45499" x="6911975" y="3767138"/>
          <p14:tracePt t="45509" x="6950075" y="3767138"/>
          <p14:tracePt t="45515" x="6986588" y="3767138"/>
          <p14:tracePt t="45525" x="7032625" y="3767138"/>
          <p14:tracePt t="45531" x="7088188" y="3767138"/>
          <p14:tracePt t="45539" x="7135813" y="3767138"/>
          <p14:tracePt t="45546" x="7181850" y="3767138"/>
          <p14:tracePt t="45554" x="7218363" y="3767138"/>
          <p14:tracePt t="45562" x="7292975" y="3759200"/>
          <p14:tracePt t="45567" x="7329488" y="3759200"/>
          <p14:tracePt t="45578" x="7413625" y="3749675"/>
          <p14:tracePt t="45589" x="7450138" y="3749675"/>
          <p14:tracePt t="45594" x="7469188" y="3740150"/>
          <p14:tracePt t="45605" x="7505700" y="3730625"/>
          <p14:tracePt t="45609" x="7515225" y="3711575"/>
          <p14:tracePt t="45618" x="7534275" y="3702050"/>
          <p14:tracePt t="45624" x="7561263" y="3694113"/>
          <p14:tracePt t="45632" x="7570788" y="3684588"/>
          <p14:tracePt t="45639" x="7580313" y="3675063"/>
          <p14:tracePt t="45647" x="7589838" y="3665538"/>
          <p14:tracePt t="45656" x="7608888" y="3646488"/>
          <p14:tracePt t="45663" x="7618413" y="3619500"/>
          <p14:tracePt t="45672" x="7635875" y="3563938"/>
          <p14:tracePt t="45684" x="7635875" y="3554413"/>
          <p14:tracePt t="45688" x="7635875" y="3508375"/>
          <p14:tracePt t="45698" x="7635875" y="3470275"/>
          <p14:tracePt t="45703" x="7618413" y="3387725"/>
          <p14:tracePt t="45714" x="7561263" y="3284538"/>
          <p14:tracePt t="45719" x="7488238" y="3127375"/>
          <p14:tracePt t="45726" x="7423150" y="3006725"/>
          <p14:tracePt t="45732" x="7358063" y="2905125"/>
          <p14:tracePt t="45742" x="7302500" y="2801938"/>
          <p14:tracePt t="45750" x="7256463" y="2709863"/>
          <p14:tracePt t="45757" x="7172325" y="2579688"/>
          <p14:tracePt t="45767" x="7042150" y="2439988"/>
          <p14:tracePt t="45781" x="6865938" y="2292350"/>
          <p14:tracePt t="45792" x="6783388" y="2246313"/>
          <p14:tracePt t="45796" x="6708775" y="2198688"/>
          <p14:tracePt t="45807" x="6605588" y="2143125"/>
          <p14:tracePt t="45812" x="6532563" y="2097088"/>
          <p14:tracePt t="45822" x="6411913" y="2070100"/>
          <p14:tracePt t="45828" x="6272213" y="2014538"/>
          <p14:tracePt t="45837" x="6115050" y="1957388"/>
          <p14:tracePt t="45845" x="5929313" y="1920875"/>
          <p14:tracePt t="45850" x="5789613" y="1893888"/>
          <p14:tracePt t="45858" x="5538788" y="1855788"/>
          <p14:tracePt t="45872" x="5446713" y="1855788"/>
          <p14:tracePt t="45877" x="5289550" y="1855788"/>
          <p14:tracePt t="45886" x="5159375" y="1884363"/>
          <p14:tracePt t="45891" x="5000625" y="1901825"/>
          <p14:tracePt t="45901" x="4879975" y="1911350"/>
          <p14:tracePt t="45909" x="4741863" y="1985963"/>
          <p14:tracePt t="45916" x="4602163" y="2022475"/>
          <p14:tracePt t="45922" x="4445000" y="2078038"/>
          <p14:tracePt t="45931" x="4295775" y="2125663"/>
          <p14:tracePt t="45939" x="4184650" y="2162175"/>
          <p14:tracePt t="45945" x="4083050" y="2190750"/>
          <p14:tracePt t="45954" x="4027488" y="2217738"/>
          <p14:tracePt t="45968" x="3998913" y="2227263"/>
          <p14:tracePt t="45981" x="3998913" y="2236788"/>
          <p14:tracePt t="46914" x="3979863" y="2236788"/>
          <p14:tracePt t="46924" x="3971925" y="2236788"/>
          <p14:tracePt t="46930" x="3962400" y="2236788"/>
          <p14:tracePt t="46938" x="3943350" y="2236788"/>
          <p14:tracePt t="46945" x="3933825" y="2236788"/>
          <p14:tracePt t="46953" x="3924300" y="2236788"/>
          <p14:tracePt t="46958" x="3906838" y="2236788"/>
          <p14:tracePt t="46968" x="3887788" y="2236788"/>
          <p14:tracePt t="46977" x="3878263" y="2236788"/>
          <p14:tracePt t="46983" x="3851275" y="2236788"/>
          <p14:tracePt t="46989" x="3832225" y="2236788"/>
          <p14:tracePt t="46991" x="3795713" y="2236788"/>
          <p14:tracePt t="47003" x="3786188" y="2236788"/>
          <p14:tracePt t="47008" x="3757613" y="2236788"/>
          <p14:tracePt t="47018" x="3730625" y="2236788"/>
          <p14:tracePt t="47023" x="3711575" y="2236788"/>
          <p14:tracePt t="47033" x="3675063" y="2236788"/>
          <p14:tracePt t="47038" x="3665538" y="2236788"/>
          <p14:tracePt t="47047" x="3646488" y="2246313"/>
          <p14:tracePt t="47054" x="3627438" y="2246313"/>
          <p14:tracePt t="47062" x="3600450" y="2255838"/>
          <p14:tracePt t="47071" x="3581400" y="2255838"/>
          <p14:tracePt t="47076" x="3562350" y="2255838"/>
          <p14:tracePt t="47086" x="3497263" y="2273300"/>
          <p14:tracePt t="47101" x="3470275" y="2282825"/>
          <p14:tracePt t="47112" x="3433763" y="2282825"/>
          <p14:tracePt t="47118" x="3414713" y="2292350"/>
          <p14:tracePt t="47127" x="3376613" y="2301875"/>
          <p14:tracePt t="47133" x="3359150" y="2301875"/>
          <p14:tracePt t="47142" x="3330575" y="2301875"/>
          <p14:tracePt t="47149" x="3294063" y="2319338"/>
          <p14:tracePt t="47157" x="3275013" y="2328863"/>
          <p14:tracePt t="47165" x="3238500" y="2338388"/>
          <p14:tracePt t="47170" x="3182938" y="2357438"/>
          <p14:tracePt t="47181" x="3127375" y="2366963"/>
          <p14:tracePt t="47192" x="3089275" y="2376488"/>
          <p14:tracePt t="47196" x="3052763" y="2393950"/>
          <p14:tracePt t="47208" x="3016250" y="2403475"/>
          <p14:tracePt t="47212" x="2978150" y="2413000"/>
          <p14:tracePt t="47221" x="2959100" y="2413000"/>
          <p14:tracePt t="47227" x="2903538" y="2439988"/>
          <p14:tracePt t="47236" x="2867025" y="2439988"/>
          <p14:tracePt t="47242" x="2830513" y="2449513"/>
          <p14:tracePt t="47250" x="2765425" y="2468563"/>
          <p14:tracePt t="47259" x="2727325" y="2497138"/>
          <p14:tracePt t="47266" x="2662238" y="2497138"/>
          <p14:tracePt t="47275" x="2570163" y="2514600"/>
          <p14:tracePt t="47287" x="2524125" y="2514600"/>
          <p14:tracePt t="47290" x="2468563" y="2533650"/>
          <p14:tracePt t="47302" x="2420938" y="2543175"/>
          <p14:tracePt t="47307" x="2384425" y="2570163"/>
          <p14:tracePt t="47316" x="2328863" y="2570163"/>
          <p14:tracePt t="47321" x="2292350" y="2589213"/>
          <p14:tracePt t="47331" x="2254250" y="2589213"/>
          <p14:tracePt t="47336" x="2208213" y="2616200"/>
          <p14:tracePt t="47344" x="2171700" y="2644775"/>
          <p14:tracePt t="47353" x="2116138" y="2654300"/>
          <p14:tracePt t="47358" x="2078038" y="2673350"/>
          <p14:tracePt t="47368" x="1976438" y="2690813"/>
          <p14:tracePt t="47384" x="1865313" y="2746375"/>
          <p14:tracePt t="47396" x="1790700" y="2784475"/>
          <p14:tracePt t="47399" x="1716088" y="2811463"/>
          <p14:tracePt t="47409" x="1660525" y="2840038"/>
          <p14:tracePt t="47415" x="1604963" y="2867025"/>
          <p14:tracePt t="47425" x="1549400" y="2895600"/>
          <p14:tracePt t="47431" x="1493838" y="2922588"/>
          <p14:tracePt t="47439" x="1457325" y="2941638"/>
          <p14:tracePt t="47447" x="1401763" y="2970213"/>
          <p14:tracePt t="47453" x="1373188" y="2987675"/>
          <p14:tracePt t="47462" x="1289050" y="3035300"/>
          <p14:tracePt t="47478" x="1216025" y="3081338"/>
          <p14:tracePt t="47490" x="1177925" y="3098800"/>
          <p14:tracePt t="47496" x="1168400" y="3108325"/>
          <p14:tracePt t="47504" x="1150938" y="3117850"/>
          <p14:tracePt t="47511" x="1141413" y="3127375"/>
          <p14:tracePt t="47519" x="1122363" y="3136900"/>
          <p14:tracePt t="47533" x="1112838" y="3146425"/>
          <p14:tracePt t="47562" x="1104900" y="3146425"/>
          <p14:tracePt t="47572" x="1104900" y="3155950"/>
          <p14:tracePt t="47619" x="1095375" y="3163888"/>
          <p14:tracePt t="47636" x="1085850" y="3163888"/>
          <p14:tracePt t="47642" x="1085850" y="3173413"/>
          <p14:tracePt t="47657" x="1085850" y="3182938"/>
          <p14:tracePt t="47693" x="1076325" y="3192463"/>
          <p14:tracePt t="47708" x="1076325" y="3201988"/>
          <p14:tracePt t="47722" x="1076325" y="3211513"/>
          <p14:tracePt t="47729" x="1057275" y="3219450"/>
          <p14:tracePt t="47745" x="1057275" y="3238500"/>
          <p14:tracePt t="47751" x="1057275" y="3257550"/>
          <p14:tracePt t="47761" x="1057275" y="3276600"/>
          <p14:tracePt t="47773" x="1047750" y="3294063"/>
          <p14:tracePt t="47776" x="1039813" y="3313113"/>
          <p14:tracePt t="47787" x="1039813" y="3322638"/>
          <p14:tracePt t="47792" x="1020763" y="3359150"/>
          <p14:tracePt t="47801" x="1011238" y="3378200"/>
          <p14:tracePt t="47807" x="984250" y="3414713"/>
          <p14:tracePt t="47817" x="974725" y="3452813"/>
          <p14:tracePt t="47824" x="955675" y="3479800"/>
          <p14:tracePt t="47831" x="936625" y="3517900"/>
          <p14:tracePt t="47839" x="909638" y="3535363"/>
          <p14:tracePt t="47845" x="854075" y="3581400"/>
          <p14:tracePt t="47854" x="733425" y="3684588"/>
          <p14:tracePt t="47867" x="658813" y="3711575"/>
          <p14:tracePt t="47872" x="584200" y="3759200"/>
          <p14:tracePt t="47882" x="547688" y="3786188"/>
          <p14:tracePt t="47886" x="492125" y="3795713"/>
          <p14:tracePt t="47895" x="446088" y="3814763"/>
          <p14:tracePt t="47902" x="407988" y="3822700"/>
          <p14:tracePt t="47909" x="371475" y="3851275"/>
          <p14:tracePt t="47918" x="333375" y="3851275"/>
          <p14:tracePt t="47924" x="325438" y="3860800"/>
          <p14:tracePt t="47933" x="306388" y="3870325"/>
          <p14:tracePt t="47941" x="296863" y="3870325"/>
          <p14:tracePt t="47949" x="268288" y="3887788"/>
          <p14:tracePt t="47965" x="250825" y="3906838"/>
          <p14:tracePt t="47976" x="241300" y="3935413"/>
          <p14:tracePt t="47981" x="212725" y="3971925"/>
          <p14:tracePt t="47991" x="212725" y="3981450"/>
          <p14:tracePt t="47996" x="204788" y="4008438"/>
          <p14:tracePt t="48005" x="195263" y="4037013"/>
          <p14:tracePt t="48012" x="195263" y="4073525"/>
          <p14:tracePt t="48019" x="195263" y="4102100"/>
          <p14:tracePt t="48027" x="195263" y="4138613"/>
          <p14:tracePt t="48033" x="195263" y="4176713"/>
          <p14:tracePt t="48043" x="195263" y="4194175"/>
          <p14:tracePt t="48049" x="195263" y="4249738"/>
          <p14:tracePt t="48058" x="195263" y="4305300"/>
          <p14:tracePt t="48070" x="195263" y="4343400"/>
          <p14:tracePt t="48074" x="195263" y="4352925"/>
          <p14:tracePt t="48085" x="204788" y="4370388"/>
          <p14:tracePt t="48089" x="204788" y="4379913"/>
          <p14:tracePt t="48099" x="212725" y="4389438"/>
          <p14:tracePt t="48106" x="222250" y="4398963"/>
          <p14:tracePt t="48113" x="231775" y="4408488"/>
          <p14:tracePt t="48120" x="268288" y="4435475"/>
          <p14:tracePt t="48127" x="306388" y="4454525"/>
          <p14:tracePt t="48138" x="361950" y="4481513"/>
          <p14:tracePt t="48143" x="417513" y="4510088"/>
          <p14:tracePt t="48153" x="538163" y="4538663"/>
          <p14:tracePt t="48165" x="593725" y="4565650"/>
          <p14:tracePt t="48168" x="649288" y="4584700"/>
          <p14:tracePt t="48178" x="695325" y="4594225"/>
          <p14:tracePt t="48184" x="742950" y="4594225"/>
          <p14:tracePt t="48193" x="779463" y="4602163"/>
          <p14:tracePt t="48199" x="854075" y="4621213"/>
          <p14:tracePt t="48208" x="900113" y="4630738"/>
          <p14:tracePt t="48214" x="974725" y="4630738"/>
          <p14:tracePt t="48223" x="1047750" y="4649788"/>
          <p14:tracePt t="48230" x="1131888" y="4649788"/>
          <p14:tracePt t="48237" x="1187450" y="4659313"/>
          <p14:tracePt t="48248" x="1289050" y="4659313"/>
          <p14:tracePt t="48258" x="1327150" y="4659313"/>
          <p14:tracePt t="48261" x="1373188" y="4659313"/>
          <p14:tracePt t="48274" x="1447800" y="4640263"/>
          <p14:tracePt t="48277" x="1493838" y="4630738"/>
          <p14:tracePt t="48288" x="1568450" y="4611688"/>
          <p14:tracePt t="48293" x="1643063" y="4602163"/>
          <p14:tracePt t="48302" x="1716088" y="4584700"/>
          <p14:tracePt t="48310" x="1790700" y="4575175"/>
          <p14:tracePt t="48317" x="1865313" y="4556125"/>
          <p14:tracePt t="48325" x="1911350" y="4546600"/>
          <p14:tracePt t="48332" x="1957388" y="4546600"/>
          <p14:tracePt t="48341" x="2051050" y="4519613"/>
          <p14:tracePt t="48357" x="2124075" y="4519613"/>
          <p14:tracePt t="48367" x="2171700" y="4500563"/>
          <p14:tracePt t="48373" x="2198688" y="4491038"/>
          <p14:tracePt t="48382" x="2227263" y="4491038"/>
          <p14:tracePt t="48388" x="2254250" y="4491038"/>
          <p14:tracePt t="48396" x="2273300" y="4481513"/>
          <p14:tracePt t="48402" x="2300288" y="4473575"/>
          <p14:tracePt t="48412" x="2319338" y="4473575"/>
          <p14:tracePt t="48420" x="2328863" y="4473575"/>
          <p14:tracePt t="48426" x="2338388" y="4464050"/>
          <p14:tracePt t="48435" x="2365375" y="4454525"/>
          <p14:tracePt t="48450" x="2384425" y="4445000"/>
          <p14:tracePt t="48462" x="2393950" y="4445000"/>
          <p14:tracePt t="48467" x="2403475" y="4445000"/>
          <p14:tracePt t="48476" x="2403475" y="4435475"/>
          <p14:tracePt t="48491" x="2413000" y="4435475"/>
          <p14:tracePt t="48520" x="2420938" y="4435475"/>
          <p14:tracePt t="48530" x="2449513" y="4389438"/>
          <p14:tracePt t="48541" x="2449513" y="4379913"/>
          <p14:tracePt t="48543" x="2468563" y="4370388"/>
          <p14:tracePt t="48555" x="2468563" y="4343400"/>
          <p14:tracePt t="48560" x="2478088" y="4324350"/>
          <p14:tracePt t="48577" x="2486025" y="4314825"/>
          <p14:tracePt t="48614" x="2486025" y="4305300"/>
          <p14:tracePt t="48639" x="2505075" y="4297363"/>
          <p14:tracePt t="48650" x="2533650" y="4278313"/>
          <p14:tracePt t="48654" x="2551113" y="4259263"/>
          <p14:tracePt t="48665" x="2570163" y="4259263"/>
          <p14:tracePt t="48670" x="2606675" y="4249738"/>
          <p14:tracePt t="48680" x="2616200" y="4241800"/>
          <p14:tracePt t="48686" x="2654300" y="4241800"/>
          <p14:tracePt t="48694" x="2671763" y="4232275"/>
          <p14:tracePt t="48702" x="2709863" y="4232275"/>
          <p14:tracePt t="48709" x="2746375" y="4213225"/>
          <p14:tracePt t="48719" x="2820988" y="4203700"/>
          <p14:tracePt t="48733" x="2876550" y="4184650"/>
          <p14:tracePt t="48745" x="2932113" y="4184650"/>
          <p14:tracePt t="48750" x="2951163" y="4167188"/>
          <p14:tracePt t="48760" x="2987675" y="4157663"/>
          <p14:tracePt t="48765" x="3024188" y="4148138"/>
          <p14:tracePt t="48775" x="3052763" y="4138613"/>
          <p14:tracePt t="48780" x="3089275" y="4111625"/>
          <p14:tracePt t="48788" x="3098800" y="4111625"/>
          <p14:tracePt t="48795" x="3127375" y="4083050"/>
          <p14:tracePt t="48803" x="3144838" y="4083050"/>
          <p14:tracePt t="48813" x="3182938" y="4064000"/>
          <p14:tracePt t="48826" x="3219450" y="4064000"/>
          <p14:tracePt t="48839" x="3248025" y="4056063"/>
          <p14:tracePt t="48844" x="3265488" y="4056063"/>
          <p14:tracePt t="48853" x="3294063" y="4046538"/>
          <p14:tracePt t="48859" x="3313113" y="4046538"/>
          <p14:tracePt t="48868" x="3330575" y="4046538"/>
          <p14:tracePt t="48875" x="3340100" y="4046538"/>
          <p14:tracePt t="48882" x="3349625" y="4046538"/>
          <p14:tracePt t="48891" x="3368675" y="4046538"/>
          <p14:tracePt t="48897" x="3395663" y="4046538"/>
          <p14:tracePt t="48907" x="3433763" y="4046538"/>
          <p14:tracePt t="48919" x="3460750" y="4046538"/>
          <p14:tracePt t="48922" x="3489325" y="4046538"/>
          <p14:tracePt t="48933" x="3516313" y="4046538"/>
          <p14:tracePt t="48938" x="3554413" y="4046538"/>
          <p14:tracePt t="48948" x="3571875" y="4046538"/>
          <p14:tracePt t="48954" x="3590925" y="4046538"/>
          <p14:tracePt t="48962" x="3646488" y="4046538"/>
          <p14:tracePt t="48967" x="3665538" y="4046538"/>
          <p14:tracePt t="48977" x="3683000" y="4046538"/>
          <p14:tracePt t="48985" x="3711575" y="4046538"/>
          <p14:tracePt t="48992" x="3757613" y="4046538"/>
          <p14:tracePt t="49002" x="3813175" y="4046538"/>
          <p14:tracePt t="49013" x="3832225" y="4046538"/>
          <p14:tracePt t="49016" x="3868738" y="4046538"/>
          <p14:tracePt t="49027" x="3897313" y="4037013"/>
          <p14:tracePt t="49034" x="3906838" y="4027488"/>
          <p14:tracePt t="49042" x="3933825" y="4027488"/>
          <p14:tracePt t="49048" x="3943350" y="4017963"/>
          <p14:tracePt t="49057" x="3962400" y="4008438"/>
          <p14:tracePt t="49063" x="3971925" y="4008438"/>
          <p14:tracePt t="49071" x="3998913" y="3990975"/>
          <p14:tracePt t="49079" x="4008438" y="3981450"/>
          <p14:tracePt t="49086" x="4017963" y="3971925"/>
          <p14:tracePt t="49094" x="4035425" y="3943350"/>
          <p14:tracePt t="49108" x="4054475" y="3925888"/>
          <p14:tracePt t="49110" x="4064000" y="3906838"/>
          <p14:tracePt t="49122" x="4073525" y="3887788"/>
          <p14:tracePt t="49125" x="4073525" y="3870325"/>
          <p14:tracePt t="49136" x="4100513" y="3841750"/>
          <p14:tracePt t="49141" x="4100513" y="3832225"/>
          <p14:tracePt t="49150" x="4100513" y="3814763"/>
          <p14:tracePt t="49156" x="4110038" y="3776663"/>
          <p14:tracePt t="49167" x="4129088" y="3759200"/>
          <p14:tracePt t="49174" x="4129088" y="3702050"/>
          <p14:tracePt t="49180" x="4129088" y="3684588"/>
          <p14:tracePt t="49191" x="4119563" y="3609975"/>
          <p14:tracePt t="49201" x="4119563" y="3590925"/>
          <p14:tracePt t="49204" x="4110038" y="3563938"/>
          <p14:tracePt t="49216" x="4100513" y="3517900"/>
          <p14:tracePt t="49221" x="4083050" y="3498850"/>
          <p14:tracePt t="49230" x="4073525" y="3470275"/>
          <p14:tracePt t="49234" x="4064000" y="3452813"/>
          <p14:tracePt t="49245" x="4054475" y="3443288"/>
          <p14:tracePt t="49250" x="4044950" y="3433763"/>
          <p14:tracePt t="49260" x="4027488" y="3405188"/>
          <p14:tracePt t="49267" x="4027488" y="3387725"/>
          <p14:tracePt t="49275" x="3998913" y="3378200"/>
          <p14:tracePt t="49283" x="3962400" y="3349625"/>
          <p14:tracePt t="49289" x="3924300" y="3322638"/>
          <p14:tracePt t="49297" x="3851275" y="3294063"/>
          <p14:tracePt t="49299" x="3803650" y="3267075"/>
          <p14:tracePt t="49310" x="3721100" y="3238500"/>
          <p14:tracePt t="49315" x="3627438" y="3219450"/>
          <p14:tracePt t="49326" x="3535363" y="3192463"/>
          <p14:tracePt t="49331" x="3414713" y="3155950"/>
          <p14:tracePt t="49340" x="3330575" y="3155950"/>
          <p14:tracePt t="49346" x="3248025" y="3127375"/>
          <p14:tracePt t="49354" x="3154363" y="3108325"/>
          <p14:tracePt t="49361" x="3062288" y="3098800"/>
          <p14:tracePt t="49370" x="2997200" y="3098800"/>
          <p14:tracePt t="49379" x="2847975" y="3090863"/>
          <p14:tracePt t="49394" x="2719388" y="3090863"/>
          <p14:tracePt t="49405" x="2662238" y="3090863"/>
          <p14:tracePt t="49407" x="2625725" y="3090863"/>
          <p14:tracePt t="49419" x="2579688" y="3117850"/>
          <p14:tracePt t="49422" x="2524125" y="3117850"/>
          <p14:tracePt t="49433" x="2459038" y="3127375"/>
          <p14:tracePt t="49440" x="2384425" y="3146425"/>
          <p14:tracePt t="49449" x="2328863" y="3173413"/>
          <p14:tracePt t="49455" x="2254250" y="3182938"/>
          <p14:tracePt t="49463" x="2208213" y="3201988"/>
          <p14:tracePt t="49471" x="2171700" y="3211513"/>
          <p14:tracePt t="49477" x="2133600" y="3219450"/>
          <p14:tracePt t="49484" x="2097088" y="3248025"/>
          <p14:tracePt t="49487" x="2068513" y="3257550"/>
          <p14:tracePt t="49499" x="2060575" y="3267075"/>
          <p14:tracePt t="49502" x="2051050" y="3267075"/>
          <p14:tracePt t="49514" x="2041525" y="3276600"/>
          <p14:tracePt t="49524" x="2032000" y="3294063"/>
          <p14:tracePt t="49528" x="2003425" y="3332163"/>
          <p14:tracePt t="49533" x="2003425" y="3340100"/>
          <p14:tracePt t="49543" x="1995488" y="3368675"/>
          <p14:tracePt t="49550" x="1995488" y="3387725"/>
          <p14:tracePt t="49557" x="1995488" y="3397250"/>
          <p14:tracePt t="49566" x="1995488" y="3414713"/>
          <p14:tracePt t="49571" x="1995488" y="3424238"/>
          <p14:tracePt t="49579" x="2003425" y="3479800"/>
          <p14:tracePt t="49593" x="2003425" y="3498850"/>
          <p14:tracePt t="49596" x="2003425" y="3525838"/>
          <p14:tracePt t="49608" x="2012950" y="3544888"/>
          <p14:tracePt t="49612" x="2022475" y="3600450"/>
          <p14:tracePt t="49622" x="2022475" y="3619500"/>
          <p14:tracePt t="49627" x="2032000" y="3646488"/>
          <p14:tracePt t="49637" x="2032000" y="3675063"/>
          <p14:tracePt t="49641" x="2051050" y="3711575"/>
          <p14:tracePt t="49651" x="2051050" y="3740150"/>
          <p14:tracePt t="49660" x="2060575" y="3749675"/>
          <p14:tracePt t="49667" x="2060575" y="3759200"/>
          <p14:tracePt t="49676" x="2068513" y="3776663"/>
          <p14:tracePt t="49688" x="2078038" y="3786188"/>
          <p14:tracePt t="49690" x="2078038" y="3795713"/>
          <p14:tracePt t="49702" x="2087563" y="3795713"/>
          <p14:tracePt t="49709" x="2106613" y="3814763"/>
          <p14:tracePt t="49716" x="2133600" y="3841750"/>
          <p14:tracePt t="49721" x="2152650" y="3860800"/>
          <p14:tracePt t="49732" x="2189163" y="3887788"/>
          <p14:tracePt t="49741" x="2244725" y="3897313"/>
          <p14:tracePt t="49745" x="2300288" y="3925888"/>
          <p14:tracePt t="49754" x="2357438" y="3952875"/>
          <p14:tracePt t="49760" x="2449513" y="3971925"/>
          <p14:tracePt t="49771" x="2662238" y="4017963"/>
          <p14:tracePt t="49785" x="2913063" y="4056063"/>
          <p14:tracePt t="49797" x="3043238" y="4056063"/>
          <p14:tracePt t="49800" x="3154363" y="4056063"/>
          <p14:tracePt t="49811" x="3294063" y="4046538"/>
          <p14:tracePt t="49816" x="3433763" y="4027488"/>
          <p14:tracePt t="49825" x="3571875" y="4000500"/>
          <p14:tracePt t="49833" x="3683000" y="3962400"/>
          <p14:tracePt t="49840" x="3803650" y="3916363"/>
          <p14:tracePt t="49849" x="3906838" y="3841750"/>
          <p14:tracePt t="49854" x="3979863" y="3814763"/>
          <p14:tracePt t="49864" x="4083050" y="3730625"/>
          <p14:tracePt t="49876" x="4138613" y="3684588"/>
          <p14:tracePt t="49880" x="4165600" y="3609975"/>
          <p14:tracePt t="49895" x="4194175" y="3563938"/>
          <p14:tracePt t="49905" x="4203700" y="3544888"/>
          <p14:tracePt t="49909" x="4203700" y="3535363"/>
          <p14:tracePt t="49919" x="4203700" y="3508375"/>
          <p14:tracePt t="49934" x="4203700" y="3498850"/>
          <p14:tracePt t="49958" x="4156075" y="3470275"/>
          <p14:tracePt t="49974" x="4064000" y="3433763"/>
          <p14:tracePt t="49985" x="3989388" y="3405188"/>
          <p14:tracePt t="49989" x="3914775" y="3387725"/>
          <p14:tracePt t="50000" x="3803650" y="3359150"/>
          <p14:tracePt t="50005" x="3711575" y="3340100"/>
          <p14:tracePt t="50015" x="3571875" y="3322638"/>
          <p14:tracePt t="50022" x="3433763" y="3322638"/>
          <p14:tracePt t="50028" x="3303588" y="3303588"/>
          <p14:tracePt t="50037" x="3117850" y="3313113"/>
          <p14:tracePt t="50043" x="2959100" y="3303588"/>
          <p14:tracePt t="50050" x="2690813" y="3303588"/>
          <p14:tracePt t="50067" x="2533650" y="3313113"/>
          <p14:tracePt t="50083" x="2319338" y="3340100"/>
          <p14:tracePt t="50094" x="2273300" y="3359150"/>
          <p14:tracePt t="50097" x="2152650" y="3368675"/>
          <p14:tracePt t="50108" x="2106613" y="3397250"/>
          <p14:tracePt t="50114" x="2003425" y="3433763"/>
          <p14:tracePt t="50124" x="1947863" y="3460750"/>
          <p14:tracePt t="50130" x="1874838" y="3508375"/>
          <p14:tracePt t="50137" x="1836738" y="3535363"/>
          <p14:tracePt t="50146" x="1771650" y="3590925"/>
          <p14:tracePt t="50161" x="1725613" y="3656013"/>
          <p14:tracePt t="50174" x="1698625" y="3675063"/>
          <p14:tracePt t="50178" x="1689100" y="3711575"/>
          <p14:tracePt t="50189" x="1679575" y="3721100"/>
          <p14:tracePt t="50191" x="1679575" y="3749675"/>
          <p14:tracePt t="50203" x="1670050" y="3759200"/>
          <p14:tracePt t="50210" x="1670050" y="3767138"/>
          <p14:tracePt t="50218" x="1670050" y="3786188"/>
          <p14:tracePt t="50225" x="1670050" y="3805238"/>
          <p14:tracePt t="50241" x="1670050" y="3832225"/>
          <p14:tracePt t="50253" x="1679575" y="3860800"/>
          <p14:tracePt t="50255" x="1679575" y="3870325"/>
          <p14:tracePt t="50268" x="1689100" y="3879850"/>
          <p14:tracePt t="50282" x="1706563" y="3897313"/>
          <p14:tracePt t="50290" x="1725613" y="3916363"/>
          <p14:tracePt t="50296" x="1735138" y="3943350"/>
          <p14:tracePt t="50302" x="1754188" y="3962400"/>
          <p14:tracePt t="50312" x="1781175" y="3990975"/>
          <p14:tracePt t="50327" x="1790700" y="4008438"/>
          <p14:tracePt t="50332" x="1800225" y="4008438"/>
          <p14:tracePt t="50341" x="1819275" y="4037013"/>
          <p14:tracePt t="50352" x="1846263" y="4056063"/>
          <p14:tracePt t="50361" x="1882775" y="4083050"/>
          <p14:tracePt t="50367" x="1920875" y="4092575"/>
          <p14:tracePt t="50377" x="1966913" y="4102100"/>
          <p14:tracePt t="50382" x="2022475" y="4102100"/>
          <p14:tracePt t="50392" x="2068513" y="4102100"/>
          <p14:tracePt t="50396" x="2152650" y="4102100"/>
          <p14:tracePt t="50406" x="2208213" y="4102100"/>
          <p14:tracePt t="50415" x="2292350" y="4102100"/>
          <p14:tracePt t="50421" x="2357438" y="4102100"/>
          <p14:tracePt t="50427" x="2468563" y="4121150"/>
          <p14:tracePt t="50435" x="2560638" y="4121150"/>
          <p14:tracePt t="50445" x="2746375" y="4111625"/>
          <p14:tracePt t="50457" x="2820988" y="4102100"/>
          <p14:tracePt t="50461" x="2867025" y="4083050"/>
          <p14:tracePt t="50471" x="2895600" y="4073525"/>
          <p14:tracePt t="50475" x="2913063" y="4064000"/>
          <p14:tracePt t="50485" x="2941638" y="4056063"/>
          <p14:tracePt t="50491" x="2951163" y="4046538"/>
          <p14:tracePt t="50499" x="2959100" y="4037013"/>
          <p14:tracePt t="50507" x="2968625" y="4037013"/>
          <p14:tracePt t="50514" x="2978150" y="4027488"/>
          <p14:tracePt t="51213" x="2968625" y="4008438"/>
          <p14:tracePt t="51225" x="2959100" y="4008438"/>
          <p14:tracePt t="51227" x="2951163" y="4000500"/>
          <p14:tracePt t="51244" x="2941638" y="4000500"/>
          <p14:tracePt t="51254" x="2922588" y="3981450"/>
          <p14:tracePt t="51260" x="2903538" y="3971925"/>
          <p14:tracePt t="51270" x="2895600" y="3962400"/>
          <p14:tracePt t="51276" x="2876550" y="3952875"/>
          <p14:tracePt t="51283" x="2867025" y="3943350"/>
          <p14:tracePt t="51291" x="2857500" y="3925888"/>
          <p14:tracePt t="51298" x="2830513" y="3906838"/>
          <p14:tracePt t="51309" x="2801938" y="3897313"/>
          <p14:tracePt t="51320" x="2792413" y="3887788"/>
          <p14:tracePt t="51324" x="2774950" y="3879850"/>
          <p14:tracePt t="51334" x="2755900" y="3879850"/>
          <p14:tracePt t="51339" x="2746375" y="3870325"/>
          <p14:tracePt t="51349" x="2727325" y="3870325"/>
          <p14:tracePt t="51355" x="2719388" y="3860800"/>
          <p14:tracePt t="51363" x="2709863" y="3860800"/>
          <p14:tracePt t="51370" x="2690813" y="3851275"/>
          <p14:tracePt t="51377" x="2681288" y="3841750"/>
          <p14:tracePt t="51386" x="2671763" y="3841750"/>
          <p14:tracePt t="51391" x="2662238" y="3832225"/>
          <p14:tracePt t="51403" x="2644775" y="3822700"/>
          <p14:tracePt t="51414" x="2644775" y="3814763"/>
          <p14:tracePt t="51416" x="2635250" y="3805238"/>
          <p14:tracePt t="51433" x="2625725" y="3795713"/>
          <p14:tracePt t="51443" x="2616200" y="3786188"/>
          <p14:tracePt t="51449" x="2606675" y="3776663"/>
          <p14:tracePt t="51458" x="2606675" y="3749675"/>
          <p14:tracePt t="51472" x="2606675" y="3740150"/>
          <p14:tracePt t="51481" x="2606675" y="3730625"/>
          <p14:tracePt t="51486" x="2606675" y="3721100"/>
          <p14:tracePt t="51497" x="2606675" y="3694113"/>
          <p14:tracePt t="51508" x="2606675" y="3675063"/>
          <p14:tracePt t="51513" x="2616200" y="3675063"/>
          <p14:tracePt t="51523" x="2616200" y="3656013"/>
          <p14:tracePt t="51527" x="2644775" y="3629025"/>
          <p14:tracePt t="51537" x="2662238" y="3619500"/>
          <p14:tracePt t="51543" x="2700338" y="3581400"/>
          <p14:tracePt t="51553" x="2736850" y="3554413"/>
          <p14:tracePt t="51559" x="2792413" y="3544888"/>
          <p14:tracePt t="51566" x="2830513" y="3525838"/>
          <p14:tracePt t="51575" x="2876550" y="3517900"/>
          <p14:tracePt t="51580" x="2913063" y="3517900"/>
          <p14:tracePt t="51591" x="2987675" y="3508375"/>
          <p14:tracePt t="51603" x="3033713" y="3508375"/>
          <p14:tracePt t="51617" x="3043238" y="3508375"/>
          <p14:tracePt t="51621" x="3052763" y="3508375"/>
          <p14:tracePt t="51675" x="3071813" y="3554413"/>
          <p14:tracePt t="57036" x="3043238" y="3554413"/>
          <p14:tracePt t="57042" x="2978150" y="3554413"/>
          <p14:tracePt t="57053" x="2903538" y="3554413"/>
          <p14:tracePt t="57068" x="2820988" y="3554413"/>
          <p14:tracePt t="57078" x="2801938" y="3554413"/>
          <p14:tracePt t="57082" x="2782888" y="3554413"/>
          <p14:tracePt t="57093" x="2746375" y="3554413"/>
          <p14:tracePt t="57099" x="2719388" y="3554413"/>
          <p14:tracePt t="57108" x="2671763" y="3554413"/>
          <p14:tracePt t="57113" x="2644775" y="3535363"/>
          <p14:tracePt t="57122" x="2598738" y="3525838"/>
          <p14:tracePt t="57131" x="2579688" y="3517900"/>
          <p14:tracePt t="57136" x="2541588" y="3517900"/>
          <p14:tracePt t="57147" x="2495550" y="3498850"/>
          <p14:tracePt t="57158" x="2486025" y="3498850"/>
          <p14:tracePt t="57160" x="2459038" y="3470275"/>
          <p14:tracePt t="57173" x="2449513" y="3470275"/>
          <p14:tracePt t="57176" x="2430463" y="3452813"/>
          <p14:tracePt t="57187" x="2413000" y="3443288"/>
          <p14:tracePt t="57193" x="2403475" y="3433763"/>
          <p14:tracePt t="57202" x="2393950" y="3424238"/>
          <p14:tracePt t="57207" x="2374900" y="3405188"/>
          <p14:tracePt t="57216" x="2347913" y="3397250"/>
          <p14:tracePt t="57224" x="2338388" y="3387725"/>
          <p14:tracePt t="57232" x="2319338" y="3378200"/>
          <p14:tracePt t="57241" x="2292350" y="3359150"/>
          <p14:tracePt t="57256" x="2263775" y="3340100"/>
          <p14:tracePt t="57267" x="2254250" y="3332163"/>
          <p14:tracePt t="57271" x="2236788" y="3322638"/>
          <p14:tracePt t="57282" x="2236788" y="3313113"/>
          <p14:tracePt t="57287" x="2217738" y="3294063"/>
          <p14:tracePt t="57296" x="2217738" y="3284538"/>
          <p14:tracePt t="57301" x="2189163" y="3284538"/>
          <p14:tracePt t="57311" x="2189163" y="3276600"/>
          <p14:tracePt t="57317" x="2171700" y="3267075"/>
          <p14:tracePt t="57325" x="2162175" y="3257550"/>
          <p14:tracePt t="57335" x="2116138" y="3238500"/>
          <p14:tracePt t="57347" x="2087563" y="3228975"/>
          <p14:tracePt t="57348" x="2060575" y="3211513"/>
          <p14:tracePt t="57362" x="2022475" y="3201988"/>
          <p14:tracePt t="57366" x="2003425" y="3201988"/>
          <p14:tracePt t="57376" x="1947863" y="3201988"/>
          <p14:tracePt t="57382" x="1920875" y="3201988"/>
          <p14:tracePt t="57391" x="1892300" y="3201988"/>
          <p14:tracePt t="57397" x="1855788" y="3201988"/>
          <p14:tracePt t="57406" x="1827213" y="3201988"/>
          <p14:tracePt t="57410" x="1800225" y="3201988"/>
          <p14:tracePt t="57419" x="1763713" y="3201988"/>
          <p14:tracePt t="57428" x="1744663" y="3201988"/>
          <p14:tracePt t="57434" x="1706563" y="3201988"/>
          <p14:tracePt t="57445" x="1651000" y="3201988"/>
          <p14:tracePt t="57459" x="1577975" y="3201988"/>
          <p14:tracePt t="57470" x="1558925" y="3211513"/>
          <p14:tracePt t="57474" x="1522413" y="3211513"/>
          <p14:tracePt t="57485" x="1474788" y="3211513"/>
          <p14:tracePt t="57490" x="1447800" y="3228975"/>
          <p14:tracePt t="57500" x="1409700" y="3238500"/>
          <p14:tracePt t="57506" x="1373188" y="3238500"/>
          <p14:tracePt t="57514" x="1354138" y="3238500"/>
          <p14:tracePt t="57523" x="1317625" y="3248025"/>
          <p14:tracePt t="57528" x="1271588" y="3267075"/>
          <p14:tracePt t="57540" x="1196975" y="3294063"/>
          <p14:tracePt t="57555" x="1131888" y="3303588"/>
          <p14:tracePt t="57565" x="1095375" y="3313113"/>
          <p14:tracePt t="57567" x="1057275" y="3340100"/>
          <p14:tracePt t="57579" x="1039813" y="3340100"/>
          <p14:tracePt t="57584" x="1020763" y="3349625"/>
          <p14:tracePt t="57594" x="984250" y="3359150"/>
          <p14:tracePt t="57600" x="955675" y="3378200"/>
          <p14:tracePt t="57608" x="936625" y="3387725"/>
          <p14:tracePt t="57615" x="909638" y="3387725"/>
          <p14:tracePt t="57624" x="900113" y="3405188"/>
          <p14:tracePt t="57631" x="863600" y="3405188"/>
          <p14:tracePt t="57636" x="854075" y="3414713"/>
          <p14:tracePt t="57647" x="825500" y="3443288"/>
          <p14:tracePt t="57658" x="815975" y="3452813"/>
          <p14:tracePt t="57663" x="806450" y="3460750"/>
          <p14:tracePt t="57674" x="798513" y="3470275"/>
          <p14:tracePt t="57677" x="788988" y="3470275"/>
          <p14:tracePt t="57688" x="769938" y="3489325"/>
          <p14:tracePt t="57695" x="769938" y="3508375"/>
          <p14:tracePt t="57702" x="742950" y="3517900"/>
          <p14:tracePt t="57709" x="742950" y="3525838"/>
          <p14:tracePt t="57717" x="723900" y="3563938"/>
          <p14:tracePt t="57726" x="714375" y="3573463"/>
          <p14:tracePt t="57732" x="714375" y="3581400"/>
          <p14:tracePt t="57741" x="695325" y="3609975"/>
          <p14:tracePt t="57757" x="695325" y="3638550"/>
          <p14:tracePt t="57768" x="687388" y="3646488"/>
          <p14:tracePt t="57773" x="687388" y="3656013"/>
          <p14:tracePt t="57783" x="687388" y="3675063"/>
          <p14:tracePt t="57789" x="687388" y="3684588"/>
          <p14:tracePt t="57797" x="687388" y="3694113"/>
          <p14:tracePt t="57804" x="687388" y="3711575"/>
          <p14:tracePt t="57811" x="687388" y="3721100"/>
          <p14:tracePt t="57818" x="668338" y="3759200"/>
          <p14:tracePt t="57826" x="668338" y="3767138"/>
          <p14:tracePt t="57836" x="668338" y="3814763"/>
          <p14:tracePt t="57852" x="658813" y="3832225"/>
          <p14:tracePt t="57862" x="658813" y="3860800"/>
          <p14:tracePt t="57865" x="658813" y="3870325"/>
          <p14:tracePt t="57877" x="658813" y="3879850"/>
          <p14:tracePt t="57883" x="649288" y="3897313"/>
          <p14:tracePt t="57892" x="649288" y="3906838"/>
          <p14:tracePt t="57899" x="649288" y="3916363"/>
          <p14:tracePt t="57906" x="649288" y="3935413"/>
          <p14:tracePt t="57914" x="649288" y="3952875"/>
          <p14:tracePt t="57920" x="649288" y="3971925"/>
          <p14:tracePt t="57928" x="639763" y="4000500"/>
          <p14:tracePt t="57945" x="630238" y="4027488"/>
          <p14:tracePt t="57956" x="630238" y="4046538"/>
          <p14:tracePt t="57961" x="622300" y="4073525"/>
          <p14:tracePt t="57971" x="612775" y="4083050"/>
          <p14:tracePt t="57976" x="612775" y="4102100"/>
          <p14:tracePt t="57985" x="612775" y="4111625"/>
          <p14:tracePt t="57992" x="584200" y="4129088"/>
          <p14:tracePt t="58000" x="584200" y="4138613"/>
          <p14:tracePt t="58008" x="574675" y="4167188"/>
          <p14:tracePt t="58024" x="557213" y="4194175"/>
          <p14:tracePt t="58040" x="547688" y="4213225"/>
          <p14:tracePt t="58055" x="538163" y="4222750"/>
          <p14:tracePt t="58066" x="519113" y="4241800"/>
          <p14:tracePt t="58072" x="492125" y="4259263"/>
          <p14:tracePt t="58086" x="473075" y="4268788"/>
          <p14:tracePt t="58101" x="446088" y="4287838"/>
          <p14:tracePt t="58109" x="427038" y="4287838"/>
          <p14:tracePt t="58123" x="407988" y="4287838"/>
          <p14:tracePt t="58134" x="381000" y="4305300"/>
          <p14:tracePt t="58145" x="371475" y="4305300"/>
          <p14:tracePt t="58147" x="352425" y="4305300"/>
          <p14:tracePt t="58159" x="342900" y="4305300"/>
          <p14:tracePt t="58164" x="333375" y="4314825"/>
          <p14:tracePt t="58180" x="315913" y="4324350"/>
          <p14:tracePt t="58203" x="306388" y="4324350"/>
          <p14:tracePt t="58276" x="296863" y="4343400"/>
          <p14:tracePt t="58312" x="296863" y="4352925"/>
          <p14:tracePt t="58321" x="296863" y="4360863"/>
          <p14:tracePt t="58348" x="296863" y="4370388"/>
          <p14:tracePt t="58362" x="296863" y="4379913"/>
          <p14:tracePt t="58383" x="306388" y="4379913"/>
          <p14:tracePt t="58399" x="306388" y="4389438"/>
          <p14:tracePt t="58406" x="306388" y="4398963"/>
          <p14:tracePt t="58416" x="342900" y="4435475"/>
          <p14:tracePt t="58431" x="407988" y="4454525"/>
          <p14:tracePt t="58442" x="446088" y="4481513"/>
          <p14:tracePt t="58447" x="482600" y="4510088"/>
          <p14:tracePt t="58457" x="528638" y="4519613"/>
          <p14:tracePt t="58463" x="612775" y="4546600"/>
          <p14:tracePt t="58472" x="668338" y="4575175"/>
          <p14:tracePt t="58478" x="733425" y="4594225"/>
          <p14:tracePt t="58485" x="815975" y="4621213"/>
          <p14:tracePt t="58494" x="890588" y="4659313"/>
          <p14:tracePt t="58500" x="974725" y="4659313"/>
          <p14:tracePt t="58511" x="1141413" y="4686300"/>
          <p14:tracePt t="58522" x="1216025" y="4686300"/>
          <p14:tracePt t="58525" x="1308100" y="4695825"/>
          <p14:tracePt t="58537" x="1401763" y="4714875"/>
          <p14:tracePt t="58541" x="1447800" y="4714875"/>
          <p14:tracePt t="58551" x="1512888" y="4714875"/>
          <p14:tracePt t="58557" x="1568450" y="4714875"/>
          <p14:tracePt t="58566" x="1633538" y="4714875"/>
          <p14:tracePt t="58572" x="1679575" y="4714875"/>
          <p14:tracePt t="58581" x="1735138" y="4732338"/>
          <p14:tracePt t="58588" x="1800225" y="4732338"/>
          <p14:tracePt t="58595" x="1855788" y="4741863"/>
          <p14:tracePt t="58604" x="1892300" y="4741863"/>
          <p14:tracePt t="58609" x="1901825" y="4751388"/>
          <p14:tracePt t="58619" x="1911350" y="4751388"/>
          <p14:tracePt t="58650" x="1911350" y="4760913"/>
          <p14:tracePt t="58918" x="2022475" y="4741863"/>
          <p14:tracePt t="58928" x="2097088" y="4714875"/>
          <p14:tracePt t="58933" x="2152650" y="4686300"/>
          <p14:tracePt t="58942" x="2208213" y="4676775"/>
          <p14:tracePt t="58949" x="2254250" y="4659313"/>
          <p14:tracePt t="58958" x="2309813" y="4649788"/>
          <p14:tracePt t="58965" x="2347913" y="4640263"/>
          <p14:tracePt t="58972" x="2420938" y="4611688"/>
          <p14:tracePt t="58980" x="2449513" y="4611688"/>
          <p14:tracePt t="58986" x="2486025" y="4584700"/>
          <p14:tracePt t="58995" x="2551113" y="4575175"/>
          <p14:tracePt t="59009" x="2560638" y="4565650"/>
          <p14:tracePt t="59011" x="2579688" y="4556125"/>
          <p14:tracePt t="59023" x="2589213" y="4556125"/>
          <p14:tracePt t="59028" x="2598738" y="4546600"/>
          <p14:tracePt t="59042" x="2606675" y="4546600"/>
          <p14:tracePt t="59216" x="2616200" y="4556125"/>
          <p14:tracePt t="59226" x="2625725" y="4556125"/>
          <p14:tracePt t="59231" x="2635250" y="4575175"/>
          <p14:tracePt t="59246" x="2654300" y="4602163"/>
          <p14:tracePt t="59255" x="2662238" y="4611688"/>
          <p14:tracePt t="59263" x="2671763" y="4621213"/>
          <p14:tracePt t="59269" x="2690813" y="4640263"/>
          <p14:tracePt t="59279" x="2709863" y="4649788"/>
          <p14:tracePt t="59284" x="2736850" y="4676775"/>
          <p14:tracePt t="59294" x="2782888" y="4714875"/>
          <p14:tracePt t="59306" x="2792413" y="4732338"/>
          <p14:tracePt t="59310" x="2820988" y="4732338"/>
          <p14:tracePt t="59321" x="2838450" y="4760913"/>
          <p14:tracePt t="59323" x="2867025" y="4770438"/>
          <p14:tracePt t="59335" x="2876550" y="4779963"/>
          <p14:tracePt t="59341" x="2895600" y="4797425"/>
          <p14:tracePt t="59349" x="2913063" y="4806950"/>
          <p14:tracePt t="59357" x="2941638" y="4826000"/>
          <p14:tracePt t="59364" x="2978150" y="4843463"/>
          <p14:tracePt t="59372" x="3016250" y="4862513"/>
          <p14:tracePt t="59378" x="3033713" y="4872038"/>
          <p14:tracePt t="59388" x="3098800" y="4881563"/>
          <p14:tracePt t="59404" x="3163888" y="4881563"/>
          <p14:tracePt t="59415" x="3200400" y="4881563"/>
          <p14:tracePt t="59418" x="3238500" y="4881563"/>
          <p14:tracePt t="59430" x="3257550" y="4881563"/>
          <p14:tracePt t="59434" x="3284538" y="4881563"/>
          <p14:tracePt t="59443" x="3321050" y="4852988"/>
          <p14:tracePt t="59452" x="3330575" y="4852988"/>
          <p14:tracePt t="59457" x="3359150" y="4843463"/>
          <p14:tracePt t="59464" x="3395663" y="4835525"/>
          <p14:tracePt t="59472" x="3405188" y="4826000"/>
          <p14:tracePt t="59484" x="3451225" y="4797425"/>
          <p14:tracePt t="59494" x="3470275" y="4787900"/>
          <p14:tracePt t="59497" x="3489325" y="4770438"/>
          <p14:tracePt t="59509" x="3506788" y="4751388"/>
          <p14:tracePt t="59513" x="3516313" y="4741863"/>
          <p14:tracePt t="59523" x="3554413" y="4722813"/>
          <p14:tracePt t="59530" x="3581400" y="4667250"/>
          <p14:tracePt t="59538" x="3600450" y="4649788"/>
          <p14:tracePt t="59545" x="3600450" y="4621213"/>
          <p14:tracePt t="59552" x="3627438" y="4602163"/>
          <p14:tracePt t="59567" x="3627438" y="4594225"/>
          <p14:tracePt t="59576" x="3627438" y="4584700"/>
          <p14:tracePt t="59654" x="3627438" y="4575175"/>
          <p14:tracePt t="59661" x="3627438" y="4565650"/>
          <p14:tracePt t="59671" x="3609975" y="4565650"/>
          <p14:tracePt t="59683" x="3600450" y="4565650"/>
          <p14:tracePt t="59697" x="3600450" y="4556125"/>
          <p14:tracePt t="59700" x="3590925" y="4556125"/>
          <p14:tracePt t="59727" x="3581400" y="4556125"/>
          <p14:tracePt t="59875" x="3581400" y="4575175"/>
          <p14:tracePt t="59886" x="3562350" y="4575175"/>
          <p14:tracePt t="59891" x="3562350" y="4594225"/>
          <p14:tracePt t="59901" x="3562350" y="4602163"/>
          <p14:tracePt t="59915" x="3562350" y="4621213"/>
          <p14:tracePt t="59929" x="3571875" y="4630738"/>
          <p14:tracePt t="59936" x="3571875" y="4640263"/>
          <p14:tracePt t="59952" x="3571875" y="4649788"/>
          <p14:tracePt t="59970" x="3609975" y="4686300"/>
          <p14:tracePt t="59980" x="3665538" y="4714875"/>
          <p14:tracePt t="59982" x="3721100" y="4722813"/>
          <p14:tracePt t="59995" x="3738563" y="4732338"/>
          <p14:tracePt t="59999" x="3776663" y="4751388"/>
          <p14:tracePt t="60010" x="3813175" y="4770438"/>
          <p14:tracePt t="60015" x="3851275" y="4770438"/>
          <p14:tracePt t="60024" x="3887788" y="4797425"/>
          <p14:tracePt t="60031" x="3906838" y="4797425"/>
          <p14:tracePt t="60038" x="3962400" y="4826000"/>
          <p14:tracePt t="60046" x="4035425" y="4835525"/>
          <p14:tracePt t="60063" x="4138613" y="4852988"/>
          <p14:tracePt t="60074" x="4184650" y="4852988"/>
          <p14:tracePt t="60078" x="4276725" y="4862513"/>
          <p14:tracePt t="60089" x="4324350" y="4872038"/>
          <p14:tracePt t="60095" x="4397375" y="4872038"/>
          <p14:tracePt t="60103" x="4462463" y="4891088"/>
          <p14:tracePt t="60110" x="4500563" y="4891088"/>
          <p14:tracePt t="60118" x="4556125" y="4900613"/>
          <p14:tracePt t="60125" x="4592638" y="4900613"/>
          <p14:tracePt t="60132" x="4621213" y="4900613"/>
          <p14:tracePt t="60142" x="4686300" y="4900613"/>
          <p14:tracePt t="60158" x="4722813" y="4891088"/>
          <p14:tracePt t="60169" x="4741863" y="4881563"/>
          <p14:tracePt t="60172" x="4759325" y="4872038"/>
          <p14:tracePt t="60184" x="4768850" y="4872038"/>
          <p14:tracePt t="60190" x="4787900" y="4843463"/>
          <p14:tracePt t="60198" x="4797425" y="4843463"/>
          <p14:tracePt t="60205" x="4806950" y="4826000"/>
          <p14:tracePt t="60212" x="4814888" y="4806950"/>
          <p14:tracePt t="60220" x="4862513" y="4779963"/>
          <p14:tracePt t="60227" x="4862513" y="4760913"/>
          <p14:tracePt t="60238" x="4879975" y="4741863"/>
          <p14:tracePt t="60248" x="4879975" y="4732338"/>
          <p14:tracePt t="60252" x="4879975" y="4722813"/>
          <p14:tracePt t="60263" x="4879975" y="4676775"/>
          <p14:tracePt t="60282" x="4879975" y="4659313"/>
          <p14:tracePt t="60300" x="4879975" y="4649788"/>
          <p14:tracePt t="60306" x="4879975" y="4630738"/>
          <p14:tracePt t="60314" x="4879975" y="4611688"/>
          <p14:tracePt t="60331" x="4879975" y="4575175"/>
          <p14:tracePt t="60347" x="4879975" y="4565650"/>
          <p14:tracePt t="60357" x="4879975" y="4556125"/>
          <p14:tracePt t="60503" x="4889500" y="4565650"/>
          <p14:tracePt t="60509" x="4899025" y="4584700"/>
          <p14:tracePt t="60518" x="4899025" y="4630738"/>
          <p14:tracePt t="60532" x="4918075" y="4640263"/>
          <p14:tracePt t="60534" x="4918075" y="4649788"/>
          <p14:tracePt t="60546" x="4918075" y="4659313"/>
          <p14:tracePt t="60550" x="4935538" y="4676775"/>
          <p14:tracePt t="60561" x="4935538" y="4695825"/>
          <p14:tracePt t="60566" x="4964113" y="4705350"/>
          <p14:tracePt t="60575" x="4964113" y="4714875"/>
          <p14:tracePt t="60582" x="4983163" y="4722813"/>
          <p14:tracePt t="60589" x="4991100" y="4751388"/>
          <p14:tracePt t="60597" x="5000625" y="4760913"/>
          <p14:tracePt t="60604" x="5029200" y="4770438"/>
          <p14:tracePt t="60613" x="5048250" y="4797425"/>
          <p14:tracePt t="60626" x="5065713" y="4797425"/>
          <p14:tracePt t="60630" x="5075238" y="4826000"/>
          <p14:tracePt t="60645" x="5103813" y="4843463"/>
          <p14:tracePt t="60654" x="5121275" y="4872038"/>
          <p14:tracePt t="60659" x="5121275" y="4881563"/>
          <p14:tracePt t="60670" x="5149850" y="4891088"/>
          <p14:tracePt t="60676" x="5159375" y="4908550"/>
          <p14:tracePt t="60685" x="5168900" y="4918075"/>
          <p14:tracePt t="60693" x="5186363" y="4927600"/>
          <p14:tracePt t="60699" x="5214938" y="4956175"/>
          <p14:tracePt t="60709" x="5241925" y="4973638"/>
          <p14:tracePt t="60719" x="5270500" y="4983163"/>
          <p14:tracePt t="60722" x="5289550" y="5002213"/>
          <p14:tracePt t="60734" x="5307013" y="5011738"/>
          <p14:tracePt t="60739" x="5316538" y="5021263"/>
          <p14:tracePt t="60749" x="5345113" y="5021263"/>
          <p14:tracePt t="60754" x="5362575" y="5029200"/>
          <p14:tracePt t="60764" x="5381625" y="5029200"/>
          <p14:tracePt t="60771" x="5408613" y="5038725"/>
          <p14:tracePt t="60778" x="5427663" y="5038725"/>
          <p14:tracePt t="60786" x="5446713" y="5038725"/>
          <p14:tracePt t="60793" x="5473700" y="5038725"/>
          <p14:tracePt t="60803" x="5548313" y="5038725"/>
          <p14:tracePt t="60814" x="5567363" y="5038725"/>
          <p14:tracePt t="60818" x="5603875" y="5029200"/>
          <p14:tracePt t="60829" x="5641975" y="5029200"/>
          <p14:tracePt t="60834" x="5678488" y="5002213"/>
          <p14:tracePt t="60844" x="5697538" y="4983163"/>
          <p14:tracePt t="60848" x="5724525" y="4964113"/>
          <p14:tracePt t="60858" x="5762625" y="4946650"/>
          <p14:tracePt t="60866" x="5770563" y="4937125"/>
          <p14:tracePt t="60873" x="5789613" y="4908550"/>
          <p14:tracePt t="60880" x="5827713" y="4891088"/>
          <p14:tracePt t="60887" x="5845175" y="4852988"/>
          <p14:tracePt t="60898" x="5883275" y="4787900"/>
          <p14:tracePt t="60912" x="5900738" y="4741863"/>
          <p14:tracePt t="60923" x="5929313" y="4722813"/>
          <p14:tracePt t="60926" x="5929313" y="4695825"/>
          <p14:tracePt t="60938" x="5956300" y="4630738"/>
          <p14:tracePt t="60943" x="5956300" y="4621213"/>
          <p14:tracePt t="60952" x="5975350" y="4556125"/>
          <p14:tracePt t="60960" x="5975350" y="4546600"/>
          <p14:tracePt t="60968" x="5975350" y="4529138"/>
          <p14:tracePt t="60981" x="5975350" y="4519613"/>
          <p14:tracePt t="61112" x="5994400" y="4529138"/>
          <p14:tracePt t="61114" x="6003925" y="4565650"/>
          <p14:tracePt t="61126" x="6003925" y="4575175"/>
          <p14:tracePt t="61131" x="6003925" y="4584700"/>
          <p14:tracePt t="61140" x="6003925" y="4594225"/>
          <p14:tracePt t="61147" x="6011863" y="4621213"/>
          <p14:tracePt t="61155" x="6021388" y="4630738"/>
          <p14:tracePt t="61162" x="6021388" y="4649788"/>
          <p14:tracePt t="61169" x="6030913" y="4659313"/>
          <p14:tracePt t="61178" x="6030913" y="4667250"/>
          <p14:tracePt t="61184" x="6030913" y="4686300"/>
          <p14:tracePt t="61195" x="6040438" y="4705350"/>
          <p14:tracePt t="61206" x="6049963" y="4705350"/>
          <p14:tracePt t="61221" x="6059488" y="4722813"/>
          <p14:tracePt t="61225" x="6059488" y="4732338"/>
          <p14:tracePt t="61235" x="6067425" y="4741863"/>
          <p14:tracePt t="61250" x="6067425" y="4751388"/>
          <p14:tracePt t="62340" x="6226175" y="4787900"/>
          <p14:tracePt t="62355" x="6373813" y="4835525"/>
          <p14:tracePt t="62367" x="6448425" y="4843463"/>
          <p14:tracePt t="62373" x="6494463" y="4862513"/>
          <p14:tracePt t="62381" x="6532563" y="4872038"/>
          <p14:tracePt t="62385" x="6569075" y="4872038"/>
          <p14:tracePt t="62396" x="6597650" y="4881563"/>
          <p14:tracePt t="62402" x="6615113" y="4881563"/>
          <p14:tracePt t="62410" x="6634163" y="4891088"/>
          <p14:tracePt t="62417" x="6643688" y="4891088"/>
          <p14:tracePt t="62425" x="6653213" y="4891088"/>
          <p14:tracePt t="62433" x="6662738" y="4900613"/>
          <p14:tracePt t="62440" x="6670675" y="4900613"/>
          <p14:tracePt t="62448" x="6699250" y="4900613"/>
          <p14:tracePt t="62464" x="6718300" y="4900613"/>
          <p14:tracePt t="62480" x="6726238" y="4900613"/>
          <p14:tracePt t="62490" x="6745288" y="4900613"/>
          <p14:tracePt t="62496" x="6754813" y="4900613"/>
          <p14:tracePt t="62518" x="6773863" y="4900613"/>
          <p14:tracePt t="62543" x="6783388" y="4891088"/>
          <p14:tracePt t="62555" x="6783388" y="4881563"/>
          <p14:tracePt t="62560" x="6791325" y="4881563"/>
          <p14:tracePt t="62575" x="6800850" y="4872038"/>
          <p14:tracePt t="62584" x="6810375" y="4862513"/>
          <p14:tracePt t="62590" x="6819900" y="4852988"/>
          <p14:tracePt t="62606" x="6846888" y="4843463"/>
          <p14:tracePt t="62622" x="6856413" y="4835525"/>
          <p14:tracePt t="62628" x="6865938" y="4826000"/>
          <p14:tracePt t="62637" x="6875463" y="4826000"/>
          <p14:tracePt t="62650" x="6884988" y="4826000"/>
          <p14:tracePt t="62669" x="6894513" y="4816475"/>
          <p14:tracePt t="62678" x="6911975" y="4816475"/>
          <p14:tracePt t="62685" x="6921500" y="4806950"/>
          <p14:tracePt t="62693" x="6931025" y="4806950"/>
          <p14:tracePt t="62700" x="6950075" y="4806950"/>
          <p14:tracePt t="62708" x="6959600" y="4806950"/>
          <p14:tracePt t="62715" x="6977063" y="4797425"/>
          <p14:tracePt t="62722" x="6986588" y="4787900"/>
          <p14:tracePt t="62731" x="7023100" y="4787900"/>
          <p14:tracePt t="62749" x="7032625" y="4779963"/>
          <p14:tracePt t="62758" x="7042150" y="4779963"/>
          <p14:tracePt t="62763" x="7051675" y="4770438"/>
          <p14:tracePt t="62787" x="7061200" y="4770438"/>
          <p14:tracePt t="62802" x="7070725" y="4770438"/>
          <p14:tracePt t="62826" x="7070725" y="4760913"/>
          <p14:tracePt t="62838" x="7080250" y="4760913"/>
          <p14:tracePt t="62947" x="7080250" y="4751388"/>
          <p14:tracePt t="62950" x="7042150" y="4741863"/>
          <p14:tracePt t="62962" x="7023100" y="4722813"/>
          <p14:tracePt t="62967" x="6986588" y="4722813"/>
          <p14:tracePt t="62975" x="6959600" y="4705350"/>
          <p14:tracePt t="62984" x="6931025" y="4705350"/>
          <p14:tracePt t="62990" x="6894513" y="4705350"/>
          <p14:tracePt t="62997" x="6865938" y="4695825"/>
          <p14:tracePt t="63005" x="6846888" y="4676775"/>
          <p14:tracePt t="63014" x="6791325" y="4676775"/>
          <p14:tracePt t="63027" x="6764338" y="4676775"/>
          <p14:tracePt t="63030" x="6745288" y="4676775"/>
          <p14:tracePt t="63040" x="6735763" y="4676775"/>
          <p14:tracePt t="63046" x="6718300" y="4676775"/>
          <p14:tracePt t="63056" x="6699250" y="4676775"/>
          <p14:tracePt t="63060" x="6670675" y="4676775"/>
          <p14:tracePt t="63071" x="6662738" y="4676775"/>
          <p14:tracePt t="63079" x="6653213" y="4676775"/>
          <p14:tracePt t="63085" x="6643688" y="4676775"/>
          <p14:tracePt t="63091" x="6634163" y="4676775"/>
          <p14:tracePt t="63099" x="6624638" y="4667250"/>
          <p14:tracePt t="63108" x="6605588" y="4667250"/>
          <p14:tracePt t="63125" x="6588125" y="4659313"/>
          <p14:tracePt t="63135" x="6578600" y="4659313"/>
          <p14:tracePt t="63139" x="6559550" y="4659313"/>
          <p14:tracePt t="63150" x="6550025" y="4649788"/>
          <p14:tracePt t="63156" x="6542088" y="4649788"/>
          <p14:tracePt t="63165" x="6523038" y="4649788"/>
          <p14:tracePt t="63172" x="6494463" y="4640263"/>
          <p14:tracePt t="63180" x="6477000" y="4640263"/>
          <p14:tracePt t="63186" x="6457950" y="4640263"/>
          <p14:tracePt t="63194" x="6438900" y="4640263"/>
          <p14:tracePt t="63201" x="6392863" y="4640263"/>
          <p14:tracePt t="63215" x="6356350" y="4640263"/>
          <p14:tracePt t="63220" x="6318250" y="4640263"/>
          <p14:tracePt t="63230" x="6300788" y="4640263"/>
          <p14:tracePt t="63234" x="6262688" y="4640263"/>
          <p14:tracePt t="63245" x="6226175" y="4640263"/>
          <p14:tracePt t="63249" x="6188075" y="4640263"/>
          <p14:tracePt t="63259" x="6151563" y="4640263"/>
          <p14:tracePt t="63264" x="6132513" y="4640263"/>
          <p14:tracePt t="63272" x="6086475" y="4640263"/>
          <p14:tracePt t="63281" x="6059488" y="4640263"/>
          <p14:tracePt t="63289" x="6011863" y="4630738"/>
          <p14:tracePt t="63297" x="5956300" y="4611688"/>
          <p14:tracePt t="63302" x="5919788" y="4611688"/>
          <p14:tracePt t="63313" x="5827713" y="4611688"/>
          <p14:tracePt t="63324" x="5770563" y="4602163"/>
          <p14:tracePt t="63327" x="5697538" y="4584700"/>
          <p14:tracePt t="63339" x="5649913" y="4584700"/>
          <p14:tracePt t="63344" x="5594350" y="4575175"/>
          <p14:tracePt t="63353" x="5548313" y="4546600"/>
          <p14:tracePt t="63359" x="5492750" y="4538663"/>
          <p14:tracePt t="63368" x="5437188" y="4519613"/>
          <p14:tracePt t="63375" x="5391150" y="4510088"/>
          <p14:tracePt t="63382" x="5335588" y="4481513"/>
          <p14:tracePt t="63389" x="5280025" y="4481513"/>
          <p14:tracePt t="63396" x="5232400" y="4473575"/>
          <p14:tracePt t="63409" x="5130800" y="4454525"/>
          <p14:tracePt t="63418" x="5111750" y="4454525"/>
          <p14:tracePt t="63421" x="5075238" y="4454525"/>
          <p14:tracePt t="63433" x="5048250" y="4445000"/>
          <p14:tracePt t="63438" x="5000625" y="4445000"/>
          <p14:tracePt t="63447" x="4983163" y="4445000"/>
          <p14:tracePt t="63455" x="4973638" y="4445000"/>
          <p14:tracePt t="63461" x="4964113" y="4435475"/>
          <p14:tracePt t="63468" x="4935538" y="4435475"/>
          <p14:tracePt t="63476" x="4927600" y="4435475"/>
          <p14:tracePt t="63501" x="4908550" y="4435475"/>
          <p14:tracePt t="66131" x="4973638" y="4464050"/>
          <p14:tracePt t="66137" x="5094288" y="4519613"/>
          <p14:tracePt t="66145" x="5251450" y="4565650"/>
          <p14:tracePt t="66153" x="5391150" y="4602163"/>
          <p14:tracePt t="66161" x="5529263" y="4659313"/>
          <p14:tracePt t="66167" x="5668963" y="4714875"/>
          <p14:tracePt t="66174" x="5808663" y="4741863"/>
          <p14:tracePt t="66185" x="6105525" y="4835525"/>
          <p14:tracePt t="66197" x="6383338" y="4891088"/>
          <p14:tracePt t="66211" x="6494463" y="4891088"/>
          <p14:tracePt t="66215" x="6588125" y="4891088"/>
          <p14:tracePt t="66225" x="6680200" y="4862513"/>
          <p14:tracePt t="66231" x="6745288" y="4862513"/>
          <p14:tracePt t="66240" x="6829425" y="4835525"/>
          <p14:tracePt t="66247" x="6921500" y="4816475"/>
          <p14:tracePt t="66254" x="6967538" y="4806950"/>
          <p14:tracePt t="66261" x="6996113" y="4779963"/>
          <p14:tracePt t="66270" x="7032625" y="4760913"/>
          <p14:tracePt t="66280" x="7061200" y="4732338"/>
          <p14:tracePt t="66295" x="7097713" y="4714875"/>
          <p14:tracePt t="66305" x="7116763" y="4695825"/>
          <p14:tracePt t="66309" x="7116763" y="4676775"/>
          <p14:tracePt t="66320" x="7126288" y="4649788"/>
          <p14:tracePt t="66324" x="7126288" y="4630738"/>
          <p14:tracePt t="66334" x="7126288" y="4602163"/>
          <p14:tracePt t="66339" x="7116763" y="4556125"/>
          <p14:tracePt t="66348" x="7070725" y="4500563"/>
          <p14:tracePt t="66357" x="7005638" y="4418013"/>
          <p14:tracePt t="66363" x="6894513" y="4287838"/>
          <p14:tracePt t="66373" x="6791325" y="4203700"/>
          <p14:tracePt t="66378" x="6689725" y="4121150"/>
          <p14:tracePt t="66387" x="6421438" y="3906838"/>
          <p14:tracePt t="66399" x="6216650" y="3786188"/>
          <p14:tracePt t="66403" x="6049963" y="3702050"/>
          <p14:tracePt t="66414" x="5910263" y="3629025"/>
          <p14:tracePt t="66420" x="5762625" y="3554413"/>
          <p14:tracePt t="66428" x="5576888" y="3443288"/>
          <p14:tracePt t="66434" x="5307013" y="3322638"/>
          <p14:tracePt t="66443" x="5084763" y="3284538"/>
          <p14:tracePt t="66451" x="4918075" y="3248025"/>
          <p14:tracePt t="66457" x="4741863" y="3211513"/>
          <p14:tracePt t="66467" x="4332288" y="3136900"/>
          <p14:tracePt t="66483" x="3979863" y="3098800"/>
          <p14:tracePt t="66494" x="3795713" y="3108325"/>
          <p14:tracePt t="66497" x="3617913" y="3108325"/>
          <p14:tracePt t="66508" x="3441700" y="3127375"/>
          <p14:tracePt t="66514" x="3238500" y="3146425"/>
          <p14:tracePt t="66523" x="3033713" y="3201988"/>
          <p14:tracePt t="66528" x="2857500" y="3238500"/>
          <p14:tracePt t="66538" x="2690813" y="3294063"/>
          <p14:tracePt t="66545" x="2533650" y="3359150"/>
          <p14:tracePt t="66553" x="2384425" y="3433763"/>
          <p14:tracePt t="66562" x="2171700" y="3554413"/>
          <p14:tracePt t="66577" x="2003425" y="3684588"/>
          <p14:tracePt t="66588" x="1947863" y="3721100"/>
          <p14:tracePt t="66593" x="1892300" y="3786188"/>
          <p14:tracePt t="66603" x="1781175" y="3925888"/>
          <p14:tracePt t="66607" x="1735138" y="4008438"/>
          <p14:tracePt t="66618" x="1643063" y="4129088"/>
          <p14:tracePt t="66623" x="1577975" y="4232275"/>
          <p14:tracePt t="66632" x="1512888" y="4370388"/>
          <p14:tracePt t="66639" x="1484313" y="4408488"/>
          <p14:tracePt t="66647" x="1428750" y="4481513"/>
          <p14:tracePt t="66656" x="1401763" y="4510088"/>
          <p14:tracePt t="66662" x="1363663" y="4565650"/>
          <p14:tracePt t="66670" x="1298575" y="4640263"/>
          <p14:tracePt t="66682" x="1271588" y="4676775"/>
          <p14:tracePt t="66687" x="1243013" y="4714875"/>
          <p14:tracePt t="66697" x="1233488" y="4732338"/>
          <p14:tracePt t="66702" x="1233488" y="4760913"/>
          <p14:tracePt t="66712" x="1225550" y="4760913"/>
          <p14:tracePt t="66717" x="1216025" y="4770438"/>
          <p14:tracePt t="66782" x="1206500" y="4741863"/>
          <p14:tracePt t="67168" x="1196975" y="4741863"/>
          <p14:tracePt t="67174" x="1160463" y="4779963"/>
          <p14:tracePt t="67183" x="1141413" y="4806950"/>
          <p14:tracePt t="67188" x="1104900" y="4826000"/>
          <p14:tracePt t="67198" x="1066800" y="4843463"/>
          <p14:tracePt t="67204" x="1039813" y="4852988"/>
          <p14:tracePt t="67213" x="1001713" y="4881563"/>
          <p14:tracePt t="67218" x="984250" y="4881563"/>
          <p14:tracePt t="67226" x="955675" y="4900613"/>
          <p14:tracePt t="67236" x="909638" y="4927600"/>
          <p14:tracePt t="67248" x="890588" y="4937125"/>
          <p14:tracePt t="67252" x="854075" y="4946650"/>
          <p14:tracePt t="67263" x="835025" y="4946650"/>
          <p14:tracePt t="67267" x="806450" y="4956175"/>
          <p14:tracePt t="67277" x="788988" y="4973638"/>
          <p14:tracePt t="67283" x="760413" y="4973638"/>
          <p14:tracePt t="67291" x="750888" y="4973638"/>
          <p14:tracePt t="67298" x="742950" y="4983163"/>
          <p14:tracePt t="67306" x="723900" y="4992688"/>
          <p14:tracePt t="67314" x="714375" y="4992688"/>
          <p14:tracePt t="67322" x="695325" y="4992688"/>
          <p14:tracePt t="67328" x="687388" y="4992688"/>
          <p14:tracePt t="67342" x="677863" y="5002213"/>
          <p14:tracePt t="67345" x="668338" y="5002213"/>
          <p14:tracePt t="67372" x="658813" y="5002213"/>
          <p14:tracePt t="67392" x="639763" y="5011738"/>
          <p14:tracePt t="67423" x="630238" y="5011738"/>
          <p14:tracePt t="67456" x="622300" y="5011738"/>
          <p14:tracePt t="67618" x="612775" y="5011738"/>
          <p14:tracePt t="67669" x="603250" y="5011738"/>
          <p14:tracePt t="67886" x="593725" y="5021263"/>
          <p14:tracePt t="67901" x="593725" y="5029200"/>
          <p14:tracePt t="67909" x="574675" y="5029200"/>
          <p14:tracePt t="67941" x="574675" y="5038725"/>
          <p14:tracePt t="67973" x="566738" y="5048250"/>
          <p14:tracePt t="67995" x="557213" y="5048250"/>
          <p14:tracePt t="68010" x="557213" y="5057775"/>
          <p14:tracePt t="68032" x="557213" y="5067300"/>
          <p14:tracePt t="68067" x="547688" y="5076825"/>
          <p14:tracePt t="68104" x="547688" y="5084763"/>
          <p14:tracePt t="68112" x="538163" y="5084763"/>
          <p14:tracePt t="68140" x="538163" y="5094288"/>
          <p14:tracePt t="68169" x="538163" y="5103813"/>
          <p14:tracePt t="68350" x="538163" y="5113338"/>
          <p14:tracePt t="68506" x="528638" y="5113338"/>
          <p14:tracePt t="68641" x="528638" y="5122863"/>
          <p14:tracePt t="68670" x="519113" y="5122863"/>
          <p14:tracePt t="70019" x="519113" y="5141913"/>
          <p14:tracePt t="70026" x="509588" y="5168900"/>
          <p14:tracePt t="70033" x="509588" y="5205413"/>
          <p14:tracePt t="70044" x="501650" y="5270500"/>
          <p14:tracePt t="70059" x="482600" y="5345113"/>
          <p14:tracePt t="70070" x="473075" y="5383213"/>
          <p14:tracePt t="70074" x="473075" y="5465763"/>
          <p14:tracePt t="70084" x="473075" y="5494338"/>
          <p14:tracePt t="70090" x="463550" y="5530850"/>
          <p14:tracePt t="70098" x="446088" y="5595938"/>
          <p14:tracePt t="70105" x="436563" y="5624513"/>
          <p14:tracePt t="70112" x="427038" y="5651500"/>
          <p14:tracePt t="70121" x="427038" y="5680075"/>
          <p14:tracePt t="70129" x="427038" y="5697538"/>
          <p14:tracePt t="70139" x="398463" y="5745163"/>
          <p14:tracePt t="70153" x="388938" y="5762625"/>
          <p14:tracePt t="70164" x="381000" y="5772150"/>
          <p14:tracePt t="70168" x="381000" y="5781675"/>
          <p14:tracePt t="70178" x="381000" y="5791200"/>
          <p14:tracePt t="70185" x="381000" y="5800725"/>
          <p14:tracePt t="70208" x="371475" y="5818188"/>
          <p14:tracePt t="70340" x="371475" y="5827713"/>
          <p14:tracePt t="70352" x="381000" y="5837238"/>
          <p14:tracePt t="70358" x="388938" y="5837238"/>
          <p14:tracePt t="70367" x="407988" y="5856288"/>
          <p14:tracePt t="70373" x="417513" y="5865813"/>
          <p14:tracePt t="70382" x="427038" y="5865813"/>
          <p14:tracePt t="70386" x="454025" y="5873750"/>
          <p14:tracePt t="70395" x="473075" y="5883275"/>
          <p14:tracePt t="70404" x="509588" y="5883275"/>
          <p14:tracePt t="70410" x="528638" y="5883275"/>
          <p14:tracePt t="70419" x="538163" y="5883275"/>
          <p14:tracePt t="70425" x="574675" y="5892800"/>
          <p14:tracePt t="70434" x="622300" y="5902325"/>
          <p14:tracePt t="70448" x="649288" y="5902325"/>
          <p14:tracePt t="70449" x="704850" y="5921375"/>
          <p14:tracePt t="70461" x="742950" y="5921375"/>
          <p14:tracePt t="70467" x="779463" y="5929313"/>
          <p14:tracePt t="70475" x="825500" y="5929313"/>
          <p14:tracePt t="70482" x="881063" y="5929313"/>
          <p14:tracePt t="70491" x="919163" y="5957888"/>
          <p14:tracePt t="70498" x="965200" y="5957888"/>
          <p14:tracePt t="70506" x="1020763" y="5967413"/>
          <p14:tracePt t="70513" x="1047750" y="5976938"/>
          <p14:tracePt t="70520" x="1104900" y="5976938"/>
          <p14:tracePt t="70529" x="1160463" y="6003925"/>
          <p14:tracePt t="70545" x="1196975" y="6022975"/>
          <p14:tracePt t="70560" x="1225550" y="6022975"/>
          <p14:tracePt t="70570" x="1233488" y="6022975"/>
          <p14:tracePt t="70585" x="1243013" y="6022975"/>
          <p14:tracePt t="70591" x="1252538" y="6022975"/>
          <p14:tracePt t="70599" x="1271588" y="6022975"/>
          <p14:tracePt t="70607" x="1289050" y="6022975"/>
          <p14:tracePt t="70615" x="1298575" y="6022975"/>
          <p14:tracePt t="70624" x="1336675" y="6022975"/>
          <p14:tracePt t="70636" x="1354138" y="6022975"/>
          <p14:tracePt t="70640" x="1373188" y="6022975"/>
          <p14:tracePt t="70650" x="1382713" y="6022975"/>
          <p14:tracePt t="70655" x="1409700" y="6022975"/>
          <p14:tracePt t="70665" x="1419225" y="6022975"/>
          <p14:tracePt t="70670" x="1438275" y="6013450"/>
          <p14:tracePt t="70679" x="1447800" y="6013450"/>
          <p14:tracePt t="70686" x="1465263" y="6013450"/>
          <p14:tracePt t="70694" x="1474788" y="6003925"/>
          <p14:tracePt t="70700" x="1484313" y="5994400"/>
          <p14:tracePt t="70708" x="1493838" y="5994400"/>
          <p14:tracePt t="70718" x="1522413" y="5976938"/>
          <p14:tracePt t="70729" x="1549400" y="5948363"/>
          <p14:tracePt t="70732" x="1558925" y="5948363"/>
          <p14:tracePt t="70745" x="1585913" y="5929313"/>
          <p14:tracePt t="70749" x="1614488" y="5929313"/>
          <p14:tracePt t="70759" x="1624013" y="5911850"/>
          <p14:tracePt t="70763" x="1643063" y="5911850"/>
          <p14:tracePt t="70774" x="1679575" y="5883275"/>
          <p14:tracePt t="70780" x="1698625" y="5883275"/>
          <p14:tracePt t="70788" x="1716088" y="5873750"/>
          <p14:tracePt t="70796" x="1744663" y="5865813"/>
          <p14:tracePt t="70802" x="1754188" y="5856288"/>
          <p14:tracePt t="70810" x="1771650" y="5846763"/>
          <p14:tracePt t="70818" x="1809750" y="5827713"/>
          <p14:tracePt t="70828" x="1855788" y="5808663"/>
          <p14:tracePt t="70839" x="1865313" y="5800725"/>
          <p14:tracePt t="70843" x="1882775" y="5791200"/>
          <p14:tracePt t="70853" x="1892300" y="5781675"/>
          <p14:tracePt t="70857" x="1920875" y="5753100"/>
          <p14:tracePt t="70867" x="1939925" y="5745163"/>
          <p14:tracePt t="70874" x="1947863" y="5735638"/>
          <p14:tracePt t="70882" x="1976438" y="5726113"/>
          <p14:tracePt t="70891" x="1976438" y="5716588"/>
          <p14:tracePt t="70896" x="1985963" y="5707063"/>
          <p14:tracePt t="70904" x="1995488" y="5697538"/>
          <p14:tracePt t="70911" x="2012950" y="5680075"/>
          <p14:tracePt t="70921" x="2032000" y="5641975"/>
          <p14:tracePt t="70932" x="2032000" y="5632450"/>
          <p14:tracePt t="70935" x="2032000" y="5624513"/>
          <p14:tracePt t="70948" x="2041525" y="5614988"/>
          <p14:tracePt t="70950" x="2041525" y="5595938"/>
          <p14:tracePt t="70962" x="2060575" y="5567363"/>
          <p14:tracePt t="70969" x="2060575" y="5559425"/>
          <p14:tracePt t="70976" x="2060575" y="5549900"/>
          <p14:tracePt t="70983" x="2060575" y="5530850"/>
          <p14:tracePt t="70991" x="2060575" y="5521325"/>
          <p14:tracePt t="70999" x="2060575" y="5511800"/>
          <p14:tracePt t="71007" x="2060575" y="5494338"/>
          <p14:tracePt t="71013" x="2060575" y="5484813"/>
          <p14:tracePt t="71014" x="2060575" y="5465763"/>
          <p14:tracePt t="71031" x="2041525" y="5429250"/>
          <p14:tracePt t="71042" x="2032000" y="5419725"/>
          <p14:tracePt t="71046" x="2022475" y="5373688"/>
          <p14:tracePt t="71057" x="2003425" y="5364163"/>
          <p14:tracePt t="71063" x="1976438" y="5345113"/>
          <p14:tracePt t="71071" x="1939925" y="5299075"/>
          <p14:tracePt t="71079" x="1882775" y="5262563"/>
          <p14:tracePt t="71085" x="1819275" y="5214938"/>
          <p14:tracePt t="71092" x="1744663" y="5187950"/>
          <p14:tracePt t="71100" x="1670050" y="5159375"/>
          <p14:tracePt t="71109" x="1595438" y="5122863"/>
          <p14:tracePt t="71115" x="1539875" y="5094288"/>
          <p14:tracePt t="71125" x="1438275" y="5084763"/>
          <p14:tracePt t="71136" x="1392238" y="5076825"/>
          <p14:tracePt t="71140" x="1336675" y="5057775"/>
          <p14:tracePt t="71151" x="1298575" y="5057775"/>
          <p14:tracePt t="71157" x="1233488" y="5048250"/>
          <p14:tracePt t="71165" x="1177925" y="5048250"/>
          <p14:tracePt t="71173" x="1112838" y="5048250"/>
          <p14:tracePt t="71179" x="1047750" y="5048250"/>
          <p14:tracePt t="71188" x="1011238" y="5048250"/>
          <p14:tracePt t="71194" x="965200" y="5048250"/>
          <p14:tracePt t="71203" x="871538" y="5029200"/>
          <p14:tracePt t="71215" x="835025" y="5029200"/>
          <p14:tracePt t="71216" x="798513" y="5038725"/>
          <p14:tracePt t="71232" x="750888" y="5038725"/>
          <p14:tracePt t="71232" x="733425" y="5038725"/>
          <p14:tracePt t="71244" x="695325" y="5057775"/>
          <p14:tracePt t="71250" x="658813" y="5057775"/>
          <p14:tracePt t="71259" x="630238" y="5084763"/>
          <p14:tracePt t="71267" x="612775" y="5084763"/>
          <p14:tracePt t="71274" x="593725" y="5094288"/>
          <p14:tracePt t="71281" x="557213" y="5103813"/>
          <p14:tracePt t="71288" x="547688" y="5122863"/>
          <p14:tracePt t="71298" x="519113" y="5132388"/>
          <p14:tracePt t="71303" x="501650" y="5149850"/>
          <p14:tracePt t="71315" x="454025" y="5178425"/>
          <p14:tracePt t="71324" x="436563" y="5178425"/>
          <p14:tracePt t="71329" x="417513" y="5197475"/>
          <p14:tracePt t="71340" x="398463" y="5197475"/>
          <p14:tracePt t="71343" x="388938" y="5224463"/>
          <p14:tracePt t="71353" x="381000" y="5224463"/>
          <p14:tracePt t="71360" x="352425" y="5270500"/>
          <p14:tracePt t="71368" x="333375" y="5289550"/>
          <p14:tracePt t="71373" x="325438" y="5318125"/>
          <p14:tracePt t="71382" x="306388" y="5326063"/>
          <p14:tracePt t="71392" x="296863" y="5354638"/>
          <p14:tracePt t="71398" x="296863" y="5383213"/>
          <p14:tracePt t="71408" x="277813" y="5438775"/>
          <p14:tracePt t="71419" x="277813" y="5475288"/>
          <p14:tracePt t="71421" x="277813" y="5484813"/>
          <p14:tracePt t="71433" x="277813" y="5511800"/>
          <p14:tracePt t="71438" x="277813" y="5540375"/>
          <p14:tracePt t="71448" x="277813" y="5549900"/>
          <p14:tracePt t="71455" x="277813" y="5559425"/>
          <p14:tracePt t="71462" x="277813" y="5576888"/>
          <p14:tracePt t="71470" x="277813" y="5586413"/>
          <p14:tracePt t="71477" x="277813" y="5605463"/>
          <p14:tracePt t="71491" x="277813" y="5614988"/>
          <p14:tracePt t="71498" x="277813" y="5624513"/>
          <p14:tracePt t="71513" x="287338" y="5632450"/>
          <p14:tracePt t="71516" x="287338" y="5641975"/>
          <p14:tracePt t="71528" x="296863" y="5641975"/>
          <p14:tracePt t="71532" x="296863" y="5651500"/>
          <p14:tracePt t="71542" x="296863" y="5661025"/>
          <p14:tracePt t="71549" x="306388" y="5670550"/>
          <p14:tracePt t="71556" x="306388" y="5680075"/>
          <p14:tracePt t="71563" x="315913" y="5680075"/>
          <p14:tracePt t="71572" x="315913" y="5688013"/>
          <p14:tracePt t="71580" x="325438" y="5697538"/>
          <p14:tracePt t="71585" x="333375" y="5697538"/>
          <p14:tracePt t="71596" x="352425" y="5726113"/>
          <p14:tracePt t="71607" x="381000" y="5745163"/>
          <p14:tracePt t="71610" x="398463" y="5745163"/>
          <p14:tracePt t="71623" x="398463" y="5753100"/>
          <p14:tracePt t="71626" x="417513" y="5762625"/>
          <p14:tracePt t="71637" x="427038" y="5762625"/>
          <p14:tracePt t="71642" x="454025" y="5762625"/>
          <p14:tracePt t="71651" x="473075" y="5762625"/>
          <p14:tracePt t="71657" x="473075" y="5772150"/>
          <p14:tracePt t="71666" x="492125" y="5772150"/>
          <p14:tracePt t="71674" x="509588" y="5772150"/>
          <p14:tracePt t="71681" x="538163" y="5772150"/>
          <p14:tracePt t="71691" x="566738" y="5772150"/>
          <p14:tracePt t="71704" x="593725" y="5772150"/>
          <p14:tracePt t="71717" x="603250" y="5772150"/>
          <p14:tracePt t="71721" x="612775" y="5772150"/>
          <p14:tracePt t="71732" x="622300" y="5772150"/>
          <p14:tracePt t="71735" x="630238" y="5772150"/>
          <p14:tracePt t="71746" x="639763" y="5772150"/>
          <p14:tracePt t="71760" x="649288" y="5772150"/>
          <p14:tracePt t="71775" x="658813" y="5772150"/>
          <p14:tracePt t="71785" x="668338" y="5772150"/>
          <p14:tracePt t="71796" x="677863" y="5772150"/>
          <p14:tracePt t="71811" x="687388" y="5772150"/>
          <p14:tracePt t="71814" x="695325" y="5772150"/>
          <p14:tracePt t="71825" x="723900" y="5762625"/>
          <p14:tracePt t="71840" x="733425" y="5753100"/>
          <p14:tracePt t="71846" x="742950" y="5753100"/>
          <p14:tracePt t="71854" x="750888" y="5753100"/>
          <p14:tracePt t="71863" x="760413" y="5753100"/>
          <p14:tracePt t="71869" x="769938" y="5753100"/>
          <p14:tracePt t="71894" x="788988" y="5753100"/>
          <p14:tracePt t="71925" x="798513" y="5745163"/>
          <p14:tracePt t="71934" x="806450" y="5745163"/>
          <p14:tracePt t="71957" x="815975" y="5745163"/>
          <p14:tracePt t="71963" x="825500" y="5745163"/>
          <p14:tracePt t="71988" x="844550" y="5745163"/>
          <p14:tracePt t="72014" x="844550" y="5735638"/>
          <p14:tracePt t="72021" x="854075" y="5735638"/>
          <p14:tracePt t="72028" x="863600" y="5735638"/>
          <p14:tracePt t="72052" x="871538" y="5735638"/>
          <p14:tracePt t="72057" x="881063" y="5735638"/>
          <p14:tracePt t="72067" x="890588" y="5735638"/>
          <p14:tracePt t="72079" x="900113" y="5735638"/>
          <p14:tracePt t="72094" x="909638" y="5735638"/>
          <p14:tracePt t="72099" x="919163" y="5735638"/>
          <p14:tracePt t="72108" x="927100" y="5735638"/>
          <p14:tracePt t="72111" x="936625" y="5735638"/>
          <p14:tracePt t="72123" x="965200" y="5735638"/>
          <p14:tracePt t="72129" x="974725" y="5735638"/>
          <p14:tracePt t="72137" x="984250" y="5726113"/>
          <p14:tracePt t="72144" x="1001713" y="5726113"/>
          <p14:tracePt t="72151" x="1020763" y="5726113"/>
          <p14:tracePt t="72162" x="1047750" y="5716588"/>
          <p14:tracePt t="72176" x="1076325" y="5716588"/>
          <p14:tracePt t="72193" x="1112838" y="5716588"/>
          <p14:tracePt t="72208" x="1141413" y="5716588"/>
          <p14:tracePt t="72223" x="1150938" y="5716588"/>
          <p14:tracePt t="72231" x="1160463" y="5716588"/>
          <p14:tracePt t="72239" x="1168400" y="5716588"/>
          <p14:tracePt t="72246" x="1177925" y="5716588"/>
          <p14:tracePt t="72257" x="1196975" y="5716588"/>
          <p14:tracePt t="72267" x="1206500" y="5716588"/>
          <p14:tracePt t="72270" x="1225550" y="5716588"/>
          <p14:tracePt t="72282" x="1243013" y="5716588"/>
          <p14:tracePt t="72288" x="1271588" y="5716588"/>
          <p14:tracePt t="72297" x="1289050" y="5707063"/>
          <p14:tracePt t="72302" x="1308100" y="5707063"/>
          <p14:tracePt t="72311" x="1336675" y="5707063"/>
          <p14:tracePt t="72317" x="1344613" y="5697538"/>
          <p14:tracePt t="72326" x="1354138" y="5697538"/>
          <p14:tracePt t="72334" x="1373188" y="5697538"/>
          <p14:tracePt t="72340" x="1392238" y="5697538"/>
          <p14:tracePt t="72349" x="1409700" y="5697538"/>
          <p14:tracePt t="72364" x="1438275" y="5697538"/>
          <p14:tracePt t="72376" x="1447800" y="5697538"/>
          <p14:tracePt t="72380" x="1465263" y="5697538"/>
          <p14:tracePt t="72390" x="1484313" y="5697538"/>
          <p14:tracePt t="72406" x="1512888" y="5697538"/>
          <p14:tracePt t="72411" x="1530350" y="5697538"/>
          <p14:tracePt t="72420" x="1539875" y="5697538"/>
          <p14:tracePt t="72427" x="1549400" y="5697538"/>
          <p14:tracePt t="72434" x="1568450" y="5697538"/>
          <p14:tracePt t="72443" x="1595438" y="5697538"/>
          <p14:tracePt t="72457" x="1614488" y="5697538"/>
          <p14:tracePt t="72470" x="1643063" y="5707063"/>
          <p14:tracePt t="72485" x="1660525" y="5707063"/>
          <p14:tracePt t="72490" x="1679575" y="5707063"/>
          <p14:tracePt t="72500" x="1689100" y="5707063"/>
          <p14:tracePt t="72506" x="1698625" y="5707063"/>
          <p14:tracePt t="72514" x="1716088" y="5707063"/>
          <p14:tracePt t="72523" x="1725613" y="5707063"/>
          <p14:tracePt t="72528" x="1754188" y="5707063"/>
          <p14:tracePt t="72539" x="1781175" y="5707063"/>
          <p14:tracePt t="72554" x="1800225" y="5707063"/>
          <p14:tracePt t="72565" x="1809750" y="5707063"/>
          <p14:tracePt t="72569" x="1819275" y="5707063"/>
          <p14:tracePt t="72579" x="1827213" y="5707063"/>
          <p14:tracePt t="72586" x="1836738" y="5707063"/>
          <p14:tracePt t="72594" x="1846263" y="5707063"/>
          <p14:tracePt t="72598" x="1855788" y="5707063"/>
          <p14:tracePt t="72609" x="1865313" y="5707063"/>
          <p14:tracePt t="72623" x="1874838" y="5707063"/>
          <p14:tracePt t="72632" x="1882775" y="5707063"/>
          <p14:tracePt t="72648" x="1892300" y="5707063"/>
          <p14:tracePt t="72659" x="1901825" y="5707063"/>
          <p14:tracePt t="72680" x="1911350" y="5707063"/>
          <p14:tracePt t="72710" x="1920875" y="5707063"/>
          <p14:tracePt t="72727" x="1930400" y="5707063"/>
          <p14:tracePt t="72758" x="1947863" y="5707063"/>
          <p14:tracePt t="72782" x="1957388" y="5707063"/>
          <p14:tracePt t="72835" x="1976438" y="5707063"/>
          <p14:tracePt t="72863" x="1995488" y="5707063"/>
          <p14:tracePt t="72876" x="2012950" y="5707063"/>
          <p14:tracePt t="72891" x="2022475" y="5707063"/>
          <p14:tracePt t="72900" x="2032000" y="5707063"/>
          <p14:tracePt t="72906" x="2041525" y="5707063"/>
          <p14:tracePt t="72915" x="2051050" y="5707063"/>
          <p14:tracePt t="72920" x="2078038" y="5707063"/>
          <p14:tracePt t="72930" x="2097088" y="5707063"/>
          <p14:tracePt t="72946" x="2106613" y="5707063"/>
          <p14:tracePt t="72957" x="2116138" y="5707063"/>
          <p14:tracePt t="72964" x="2124075" y="5716588"/>
          <p14:tracePt t="72971" x="2133600" y="5716588"/>
          <p14:tracePt t="72976" x="2143125" y="5716588"/>
          <p14:tracePt t="73000" x="2152650" y="5716588"/>
          <p14:tracePt t="73010" x="2162175" y="5716588"/>
          <p14:tracePt t="73036" x="2171700" y="5716588"/>
          <p14:tracePt t="73039" x="2181225" y="5726113"/>
          <p14:tracePt t="73087" x="2189163" y="5726113"/>
          <p14:tracePt t="73104" x="2198688" y="5726113"/>
          <p14:tracePt t="73254" x="2208213" y="5726113"/>
          <p14:tracePt t="73277" x="2217738" y="5726113"/>
          <p14:tracePt t="73339" x="2227263" y="5726113"/>
          <p14:tracePt t="73363" x="2236788" y="5726113"/>
          <p14:tracePt t="73392" x="2244725" y="5726113"/>
          <p14:tracePt t="73401" x="2254250" y="5726113"/>
          <p14:tracePt t="73417" x="2263775" y="5726113"/>
          <p14:tracePt t="73428" x="2273300" y="5726113"/>
          <p14:tracePt t="73433" x="2282825" y="5726113"/>
          <p14:tracePt t="73448" x="2309813" y="5726113"/>
          <p14:tracePt t="73464" x="2319338" y="5726113"/>
          <p14:tracePt t="73472" x="2328863" y="5726113"/>
          <p14:tracePt t="73486" x="2347913" y="5726113"/>
          <p14:tracePt t="73512" x="2365375" y="5726113"/>
          <p14:tracePt t="73537" x="2365375" y="5735638"/>
          <p14:tracePt t="73589" x="2374900" y="5735638"/>
          <p14:tracePt t="73603" x="2384425" y="5735638"/>
          <p14:tracePt t="73617" x="2384425" y="5745163"/>
          <p14:tracePt t="73622" x="2393950" y="5745163"/>
          <p14:tracePt t="73631" x="2403475" y="5745163"/>
          <p14:tracePt t="73636" x="2413000" y="5745163"/>
          <p14:tracePt t="73646" x="2430463" y="5745163"/>
          <p14:tracePt t="73651" x="2439988" y="5745163"/>
          <p14:tracePt t="73661" x="2459038" y="5753100"/>
          <p14:tracePt t="73669" x="2486025" y="5753100"/>
          <p14:tracePt t="73676" x="2524125" y="5762625"/>
          <p14:tracePt t="73685" x="2579688" y="5762625"/>
          <p14:tracePt t="73697" x="2616200" y="5762625"/>
          <p14:tracePt t="73701" x="2644775" y="5762625"/>
          <p14:tracePt t="73710" x="2671763" y="5762625"/>
          <p14:tracePt t="73716" x="2709863" y="5762625"/>
          <p14:tracePt t="73726" x="2736850" y="5762625"/>
          <p14:tracePt t="73730" x="2765425" y="5762625"/>
          <p14:tracePt t="73740" x="2801938" y="5762625"/>
          <p14:tracePt t="73747" x="2830513" y="5762625"/>
          <p14:tracePt t="73755" x="2886075" y="5762625"/>
          <p14:tracePt t="73764" x="2922588" y="5762625"/>
          <p14:tracePt t="73769" x="2959100" y="5762625"/>
          <p14:tracePt t="73779" x="3043238" y="5762625"/>
          <p14:tracePt t="73791" x="3079750" y="5781675"/>
          <p14:tracePt t="73793" x="3117850" y="5781675"/>
          <p14:tracePt t="73805" x="3154363" y="5791200"/>
          <p14:tracePt t="73809" x="3182938" y="5791200"/>
          <p14:tracePt t="73820" x="3219450" y="5791200"/>
          <p14:tracePt t="73825" x="3248025" y="5791200"/>
          <p14:tracePt t="73836" x="3275013" y="5791200"/>
          <p14:tracePt t="73841" x="3313113" y="5791200"/>
          <p14:tracePt t="73849" x="3321050" y="5791200"/>
          <p14:tracePt t="73857" x="3368675" y="5791200"/>
          <p14:tracePt t="73863" x="3386138" y="5791200"/>
          <p14:tracePt t="73873" x="3433763" y="5791200"/>
          <p14:tracePt t="73885" x="3470275" y="5791200"/>
          <p14:tracePt t="73890" x="3489325" y="5791200"/>
          <p14:tracePt t="73905" x="3497263" y="5791200"/>
          <p14:tracePt t="73914" x="3506788" y="5791200"/>
          <p14:tracePt t="73919" x="3516313" y="5791200"/>
          <p14:tracePt t="80861" x="3554413" y="5745163"/>
          <p14:tracePt t="80873" x="3646488" y="5614988"/>
          <p14:tracePt t="80878" x="3692525" y="5540375"/>
          <p14:tracePt t="80887" x="3738563" y="5465763"/>
          <p14:tracePt t="80894" x="3776663" y="5400675"/>
          <p14:tracePt t="80902" x="3813175" y="5326063"/>
          <p14:tracePt t="80908" x="3832225" y="5308600"/>
          <p14:tracePt t="80917" x="3832225" y="5280025"/>
          <p14:tracePt t="80924" x="3859213" y="5262563"/>
          <p14:tracePt t="80931" x="3868738" y="5205413"/>
          <p14:tracePt t="80938" x="3878263" y="5187950"/>
          <p14:tracePt t="80945" x="3878263" y="5149850"/>
          <p14:tracePt t="80955" x="3914775" y="5076825"/>
          <p14:tracePt t="80972" x="3943350" y="5021263"/>
          <p14:tracePt t="80981" x="3971925" y="4973638"/>
          <p14:tracePt t="80985" x="3979863" y="4927600"/>
          <p14:tracePt t="80996" x="3989388" y="4908550"/>
          <p14:tracePt t="81006" x="3998913" y="4881563"/>
          <p14:tracePt t="81009" x="4017963" y="4862513"/>
          <p14:tracePt t="81018" x="4017963" y="4835525"/>
          <p14:tracePt t="81033" x="4017963" y="4826000"/>
          <p14:tracePt t="81050" x="4017963" y="4816475"/>
          <p14:tracePt t="96432" x="4017963" y="4445000"/>
          <p14:tracePt t="96446" x="4017963" y="4222750"/>
          <p14:tracePt t="96448" x="4017963" y="4027488"/>
          <p14:tracePt t="96461" x="4017963" y="3805238"/>
          <p14:tracePt t="96464" x="4054475" y="3452813"/>
          <p14:tracePt t="96476" x="4054475" y="3043238"/>
          <p14:tracePt t="96480" x="4110038" y="2654300"/>
          <p14:tracePt t="96490" x="4129088" y="2106613"/>
          <p14:tracePt t="96495" x="4165600" y="1503363"/>
          <p14:tracePt t="96505" x="4249738" y="8540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Optimisation de la solubilité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8204538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A) Solvants et salification</a:t>
            </a:r>
          </a:p>
          <a:p>
            <a:pPr algn="l"/>
            <a:endParaRPr lang="fr-FR" b="1" dirty="0"/>
          </a:p>
          <a:p>
            <a:pPr algn="l"/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 Choix du solvant intéressant pour solubiliser une molécule </a:t>
            </a:r>
          </a:p>
          <a:p>
            <a:pPr algn="l"/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 On peut former un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sel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avec la molécule de départ :</a:t>
            </a:r>
          </a:p>
          <a:p>
            <a:pPr algn="l"/>
            <a:r>
              <a:rPr lang="fr-FR" sz="2000" dirty="0">
                <a:solidFill>
                  <a:schemeClr val="tx1"/>
                </a:solidFill>
              </a:rPr>
              <a:t>Ex :</a:t>
            </a:r>
          </a:p>
          <a:p>
            <a:pPr algn="l"/>
            <a:r>
              <a:rPr lang="fr-FR" sz="2000" b="1" dirty="0"/>
              <a:t> </a:t>
            </a:r>
            <a:r>
              <a:rPr lang="fr-FR" sz="2000" b="1" dirty="0">
                <a:solidFill>
                  <a:srgbClr val="C459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Tétracycline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&lt;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000" b="1" dirty="0">
                <a:solidFill>
                  <a:srgbClr val="C459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Chlorhydrate de tétracycline</a:t>
            </a:r>
            <a:r>
              <a:rPr lang="fr-FR" sz="2000" dirty="0">
                <a:solidFill>
                  <a:srgbClr val="C459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&lt;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000" b="1" dirty="0">
                <a:solidFill>
                  <a:srgbClr val="C459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Phosphate de tétracycline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sz="2000" b="1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La salification permet une augmentation de la solubilité ++</a:t>
            </a:r>
            <a:endParaRPr lang="fr-FR" sz="2000" b="1" dirty="0">
              <a:solidFill>
                <a:schemeClr val="tx1"/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868493" y="2623930"/>
            <a:ext cx="4323507" cy="4267618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07948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77007">
        <p159:morph option="byObject"/>
      </p:transition>
    </mc:Choice>
    <mc:Fallback xmlns="">
      <p:transition spd="slow" advTm="77007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8613" x="4100513" y="1670050"/>
          <p14:tracePt t="28624" x="3914775" y="1595438"/>
          <p14:tracePt t="28630" x="3757613" y="1522413"/>
          <p14:tracePt t="28638" x="3609975" y="1438275"/>
          <p14:tracePt t="28643" x="3470275" y="1382713"/>
          <p14:tracePt t="28654" x="3330575" y="1308100"/>
          <p14:tracePt t="28659" x="3209925" y="1281113"/>
          <p14:tracePt t="28667" x="3117850" y="1243013"/>
          <p14:tracePt t="28676" x="3006725" y="1243013"/>
          <p14:tracePt t="28682" x="2951163" y="1233488"/>
          <p14:tracePt t="28692" x="2847975" y="1216025"/>
          <p14:tracePt t="28703" x="2774950" y="1216025"/>
          <p14:tracePt t="28706" x="2727325" y="1216025"/>
          <p14:tracePt t="28718" x="2662238" y="1225550"/>
          <p14:tracePt t="28724" x="2560638" y="1233488"/>
          <p14:tracePt t="28733" x="2449513" y="1252538"/>
          <p14:tracePt t="28738" x="2338388" y="1271588"/>
          <p14:tracePt t="28748" x="2227263" y="1271588"/>
          <p14:tracePt t="28754" x="2143125" y="1298575"/>
          <p14:tracePt t="28762" x="2106613" y="1327150"/>
          <p14:tracePt t="28770" x="2097088" y="1346200"/>
          <p14:tracePt t="28777" x="2068513" y="1401763"/>
          <p14:tracePt t="28787" x="2041525" y="1503363"/>
          <p14:tracePt t="28798" x="2041525" y="1558925"/>
          <p14:tracePt t="28813" x="2041525" y="1679575"/>
          <p14:tracePt t="28816" x="2022475" y="1819275"/>
          <p14:tracePt t="28827" x="2012950" y="1949450"/>
          <p14:tracePt t="28833" x="1976438" y="2152650"/>
          <p14:tracePt t="28841" x="1957388" y="2292350"/>
          <p14:tracePt t="28848" x="1939925" y="2449513"/>
          <p14:tracePt t="28857" x="1939925" y="2543175"/>
          <p14:tracePt t="28865" x="1939925" y="2654300"/>
          <p14:tracePt t="28871" x="1939925" y="2801938"/>
          <p14:tracePt t="28881" x="1939925" y="3071813"/>
          <p14:tracePt t="28892" x="1939925" y="3211513"/>
          <p14:tracePt t="28896" x="1920875" y="3340100"/>
          <p14:tracePt t="28906" x="1901825" y="3460750"/>
          <p14:tracePt t="28911" x="1901825" y="3573463"/>
          <p14:tracePt t="28921" x="1874838" y="3711575"/>
          <p14:tracePt t="28928" x="1855788" y="3805238"/>
          <p14:tracePt t="28937" x="1836738" y="3897313"/>
          <p14:tracePt t="28942" x="1827213" y="3952875"/>
          <p14:tracePt t="28951" x="1819275" y="3962400"/>
          <p14:tracePt t="28958" x="1809750" y="3990975"/>
          <p14:tracePt t="30136" x="1809750" y="3952875"/>
          <p14:tracePt t="30147" x="1790700" y="3897313"/>
          <p14:tracePt t="30153" x="1781175" y="3822700"/>
          <p14:tracePt t="30161" x="1781175" y="3759200"/>
          <p14:tracePt t="30167" x="1754188" y="3702050"/>
          <p14:tracePt t="30176" x="1735138" y="3609975"/>
          <p14:tracePt t="30182" x="1725613" y="3535363"/>
          <p14:tracePt t="30190" x="1706563" y="3424238"/>
          <p14:tracePt t="30200" x="1651000" y="3211513"/>
          <p14:tracePt t="30212" x="1624013" y="3117850"/>
          <p14:tracePt t="30214" x="1585913" y="2951163"/>
          <p14:tracePt t="30227" x="1558925" y="2876550"/>
          <p14:tracePt t="30231" x="1530350" y="2820988"/>
          <p14:tracePt t="30242" x="1503363" y="2784475"/>
          <p14:tracePt t="30246" x="1493838" y="2746375"/>
          <p14:tracePt t="30256" x="1465263" y="2709863"/>
          <p14:tracePt t="30261" x="1457325" y="2709863"/>
          <p14:tracePt t="30271" x="1447800" y="2690813"/>
          <p14:tracePt t="30278" x="1428750" y="2673350"/>
          <p14:tracePt t="30285" x="1382713" y="2644775"/>
          <p14:tracePt t="30294" x="1298575" y="2608263"/>
          <p14:tracePt t="30311" x="1206500" y="2560638"/>
          <p14:tracePt t="30321" x="1168400" y="2543175"/>
          <p14:tracePt t="30323" x="1150938" y="2533650"/>
          <p14:tracePt t="30335" x="1141413" y="2514600"/>
          <p14:tracePt t="30400" x="1141413" y="2524125"/>
          <p14:tracePt t="30403" x="1141413" y="2533650"/>
          <p14:tracePt t="30415" x="1141413" y="2552700"/>
          <p14:tracePt t="30419" x="1177925" y="2570163"/>
          <p14:tracePt t="30430" x="1262063" y="2635250"/>
          <p14:tracePt t="30435" x="1363663" y="2654300"/>
          <p14:tracePt t="30444" x="1457325" y="2663825"/>
          <p14:tracePt t="30451" x="1522413" y="2681288"/>
          <p14:tracePt t="30459" x="1614488" y="2681288"/>
          <p14:tracePt t="30465" x="1689100" y="2690813"/>
          <p14:tracePt t="30473" x="1781175" y="2709863"/>
          <p14:tracePt t="30480" x="1836738" y="2728913"/>
          <p14:tracePt t="30489" x="1882775" y="2728913"/>
          <p14:tracePt t="30498" x="2003425" y="2728913"/>
          <p14:tracePt t="30510" x="2068513" y="2728913"/>
          <p14:tracePt t="30513" x="2133600" y="2728913"/>
          <p14:tracePt t="30524" x="2189163" y="2728913"/>
          <p14:tracePt t="30530" x="2236788" y="2719388"/>
          <p14:tracePt t="30539" x="2273300" y="2709863"/>
          <p14:tracePt t="30545" x="2309813" y="2709863"/>
          <p14:tracePt t="30554" x="2328863" y="2700338"/>
          <p14:tracePt t="30560" x="2338388" y="2690813"/>
          <p14:tracePt t="30567" x="2347913" y="2690813"/>
          <p14:tracePt t="32413" x="2393950" y="2690813"/>
          <p14:tracePt t="32424" x="2413000" y="2690813"/>
          <p14:tracePt t="32427" x="2430463" y="2690813"/>
          <p14:tracePt t="32439" x="2459038" y="2690813"/>
          <p14:tracePt t="32443" x="2468563" y="2690813"/>
          <p14:tracePt t="32453" x="2478088" y="2690813"/>
          <p14:tracePt t="32461" x="2486025" y="2690813"/>
          <p14:tracePt t="32468" x="2495550" y="2690813"/>
          <p14:tracePt t="32475" x="2505075" y="2690813"/>
          <p14:tracePt t="32482" x="2514600" y="2690813"/>
          <p14:tracePt t="32497" x="2541588" y="2690813"/>
          <p14:tracePt t="32507" x="2551113" y="2690813"/>
          <p14:tracePt t="32519" x="2560638" y="2690813"/>
          <p14:tracePt t="32533" x="2589213" y="2690813"/>
          <p14:tracePt t="32547" x="2598738" y="2690813"/>
          <p14:tracePt t="32562" x="2606675" y="2690813"/>
          <p14:tracePt t="32577" x="2616200" y="2690813"/>
          <p14:tracePt t="32585" x="2625725" y="2681288"/>
          <p14:tracePt t="32601" x="2635250" y="2681288"/>
          <p14:tracePt t="32614" x="2644775" y="2673350"/>
          <p14:tracePt t="32642" x="2654300" y="2673350"/>
          <p14:tracePt t="32679" x="2662238" y="2673350"/>
          <p14:tracePt t="32696" x="2671763" y="2663825"/>
          <p14:tracePt t="32712" x="2681288" y="2654300"/>
          <p14:tracePt t="32727" x="2690813" y="2654300"/>
          <p14:tracePt t="32742" x="2690813" y="2635250"/>
          <p14:tracePt t="32758" x="2700338" y="2625725"/>
          <p14:tracePt t="32774" x="2709863" y="2625725"/>
          <p14:tracePt t="32790" x="2719388" y="2608263"/>
          <p14:tracePt t="32801" x="2727325" y="2608263"/>
          <p14:tracePt t="32803" x="2727325" y="2589213"/>
          <p14:tracePt t="32815" x="2746375" y="2579688"/>
          <p14:tracePt t="32821" x="2746375" y="2570163"/>
          <p14:tracePt t="32837" x="2755900" y="2570163"/>
          <p14:tracePt t="32853" x="2774950" y="2552700"/>
          <p14:tracePt t="33371" x="2838450" y="2552700"/>
          <p14:tracePt t="33386" x="2903538" y="2560638"/>
          <p14:tracePt t="33396" x="2922588" y="2560638"/>
          <p14:tracePt t="33402" x="2932113" y="2560638"/>
          <p14:tracePt t="33410" x="2951163" y="2560638"/>
          <p14:tracePt t="33426" x="2968625" y="2560638"/>
          <p14:tracePt t="33433" x="2997200" y="2560638"/>
          <p14:tracePt t="33439" x="3006725" y="2560638"/>
          <p14:tracePt t="33448" x="3024188" y="2560638"/>
          <p14:tracePt t="33454" x="3033713" y="2560638"/>
          <p14:tracePt t="33463" x="3052763" y="2552700"/>
          <p14:tracePt t="33477" x="3062288" y="2552700"/>
          <p14:tracePt t="33491" x="3079750" y="2552700"/>
          <p14:tracePt t="33495" x="3079750" y="2543175"/>
          <p14:tracePt t="33506" x="3089275" y="2533650"/>
          <p14:tracePt t="33511" x="3108325" y="2533650"/>
          <p14:tracePt t="33521" x="3136900" y="2514600"/>
          <p14:tracePt t="33528" x="3173413" y="2497138"/>
          <p14:tracePt t="33534" x="3209925" y="2459038"/>
          <p14:tracePt t="33543" x="3248025" y="2432050"/>
          <p14:tracePt t="33549" x="3284538" y="2413000"/>
          <p14:tracePt t="33557" x="3330575" y="2384425"/>
          <p14:tracePt t="33574" x="3368675" y="2366963"/>
          <p14:tracePt t="33585" x="3368675" y="2357438"/>
          <p14:tracePt t="33589" x="3376613" y="2347913"/>
          <p14:tracePt t="34259" x="3340100" y="2319338"/>
          <p14:tracePt t="34266" x="3238500" y="2273300"/>
          <p14:tracePt t="34274" x="3163888" y="2246313"/>
          <p14:tracePt t="34281" x="3062288" y="2190750"/>
          <p14:tracePt t="34289" x="2987675" y="2162175"/>
          <p14:tracePt t="34297" x="2951163" y="2135188"/>
          <p14:tracePt t="34303" x="2895600" y="2106613"/>
          <p14:tracePt t="34314" x="2838450" y="2070100"/>
          <p14:tracePt t="34325" x="2801938" y="2060575"/>
          <p14:tracePt t="34327" x="2792413" y="2051050"/>
          <p14:tracePt t="34340" x="2774950" y="2041525"/>
          <p14:tracePt t="34345" x="2746375" y="2041525"/>
          <p14:tracePt t="34355" x="2736850" y="2041525"/>
          <p14:tracePt t="34357" x="2727325" y="2032000"/>
          <p14:tracePt t="34369" x="2719388" y="2032000"/>
          <p14:tracePt t="34375" x="2709863" y="2032000"/>
          <p14:tracePt t="34384" x="2700338" y="2032000"/>
          <p14:tracePt t="34419" x="2690813" y="2032000"/>
          <p14:tracePt t="34422" x="2690813" y="2051050"/>
          <p14:tracePt t="34434" x="2681288" y="2060575"/>
          <p14:tracePt t="34439" x="2671763" y="2070100"/>
          <p14:tracePt t="34448" x="2671763" y="2087563"/>
          <p14:tracePt t="34455" x="2662238" y="2097088"/>
          <p14:tracePt t="34463" x="2662238" y="2106613"/>
          <p14:tracePt t="34469" x="2662238" y="2116138"/>
          <p14:tracePt t="34478" x="2662238" y="2135188"/>
          <p14:tracePt t="34503" x="2662238" y="2152650"/>
          <p14:tracePt t="34514" x="2671763" y="2162175"/>
          <p14:tracePt t="34542" x="2681288" y="2171700"/>
          <p14:tracePt t="34547" x="2681288" y="2181225"/>
          <p14:tracePt t="34558" x="2690813" y="2190750"/>
          <p14:tracePt t="34565" x="2700338" y="2190750"/>
          <p14:tracePt t="34573" x="2700338" y="2198688"/>
          <p14:tracePt t="34580" x="2700338" y="2208213"/>
          <p14:tracePt t="34586" x="2709863" y="2208213"/>
          <p14:tracePt t="34595" x="2727325" y="2227263"/>
          <p14:tracePt t="34607" x="2736850" y="2246313"/>
          <p14:tracePt t="34611" x="2755900" y="2246313"/>
          <p14:tracePt t="34623" x="2774950" y="2255838"/>
          <p14:tracePt t="34627" x="2782888" y="2263775"/>
          <p14:tracePt t="34652" x="2830513" y="2292350"/>
          <p14:tracePt t="34658" x="2838450" y="2301875"/>
          <p14:tracePt t="34666" x="2857500" y="2311400"/>
          <p14:tracePt t="41102" x="3016250" y="2311400"/>
          <p14:tracePt t="41108" x="3108325" y="2311400"/>
          <p14:tracePt t="41118" x="3173413" y="2311400"/>
          <p14:tracePt t="41126" x="3248025" y="2311400"/>
          <p14:tracePt t="41132" x="3284538" y="2319338"/>
          <p14:tracePt t="41138" x="3313113" y="2319338"/>
          <p14:tracePt t="41146" x="3340100" y="2319338"/>
          <p14:tracePt t="41154" x="3359150" y="2319338"/>
          <p14:tracePt t="41171" x="3376613" y="2338388"/>
          <p14:tracePt t="41183" x="3386138" y="2338388"/>
          <p14:tracePt t="41187" x="3395663" y="2338388"/>
          <p14:tracePt t="41200" x="3414713" y="2347913"/>
          <p14:tracePt t="41212" x="3424238" y="2357438"/>
          <p14:tracePt t="41241" x="3433763" y="2366963"/>
          <p14:tracePt t="41312" x="3441700" y="2376488"/>
          <p14:tracePt t="41329" x="3441700" y="2393950"/>
          <p14:tracePt t="41336" x="3441700" y="2403475"/>
          <p14:tracePt t="41343" x="3441700" y="2422525"/>
          <p14:tracePt t="41349" x="3441700" y="2432050"/>
          <p14:tracePt t="41360" x="3414713" y="2478088"/>
          <p14:tracePt t="41371" x="3405188" y="2497138"/>
          <p14:tracePt t="41375" x="3376613" y="2524125"/>
          <p14:tracePt t="41386" x="3340100" y="2552700"/>
          <p14:tracePt t="41391" x="3321050" y="2570163"/>
          <p14:tracePt t="41401" x="3294063" y="2579688"/>
          <p14:tracePt t="41405" x="3275013" y="2598738"/>
          <p14:tracePt t="41415" x="3265488" y="2598738"/>
          <p14:tracePt t="41422" x="3238500" y="2608263"/>
          <p14:tracePt t="41429" x="3228975" y="2616200"/>
          <p14:tracePt t="41439" x="3209925" y="2625725"/>
          <p14:tracePt t="41453" x="3163888" y="2635250"/>
          <p14:tracePt t="41466" x="3144838" y="2644775"/>
          <p14:tracePt t="41468" x="3127375" y="2644775"/>
          <p14:tracePt t="41480" x="3117850" y="2654300"/>
          <p14:tracePt t="41485" x="3079750" y="2654300"/>
          <p14:tracePt t="41495" x="3062288" y="2654300"/>
          <p14:tracePt t="41501" x="3024188" y="2673350"/>
          <p14:tracePt t="41509" x="3006725" y="2673350"/>
          <p14:tracePt t="41517" x="2978150" y="2673350"/>
          <p14:tracePt t="41523" x="2959100" y="2681288"/>
          <p14:tracePt t="41534" x="2941638" y="2681288"/>
          <p14:tracePt t="41537" x="2913063" y="2681288"/>
          <p14:tracePt t="41549" x="2876550" y="2681288"/>
          <p14:tracePt t="41560" x="2867025" y="2681288"/>
          <p14:tracePt t="41564" x="2830513" y="2681288"/>
          <p14:tracePt t="41574" x="2811463" y="2690813"/>
          <p14:tracePt t="41580" x="2782888" y="2690813"/>
          <p14:tracePt t="41589" x="2774950" y="2700338"/>
          <p14:tracePt t="41596" x="2755900" y="2700338"/>
          <p14:tracePt t="41603" x="2736850" y="2700338"/>
          <p14:tracePt t="41618" x="2736850" y="2709863"/>
          <p14:tracePt t="41639" x="2727325" y="2719388"/>
          <p14:tracePt t="41642" x="2719388" y="2719388"/>
          <p14:tracePt t="41654" x="2719388" y="2736850"/>
          <p14:tracePt t="41668" x="2719388" y="2765425"/>
          <p14:tracePt t="41683" x="2719388" y="2774950"/>
          <p14:tracePt t="41689" x="2719388" y="2784475"/>
          <p14:tracePt t="41712" x="2719388" y="2794000"/>
          <p14:tracePt t="41724" x="2727325" y="2840038"/>
          <p14:tracePt t="41733" x="2782888" y="2895600"/>
          <p14:tracePt t="41736" x="2867025" y="2960688"/>
          <p14:tracePt t="41749" x="2968625" y="3062288"/>
          <p14:tracePt t="41751" x="3071813" y="3127375"/>
          <p14:tracePt t="41763" x="3192463" y="3219450"/>
          <p14:tracePt t="41768" x="3294063" y="3267075"/>
          <p14:tracePt t="41779" x="3414713" y="3332163"/>
          <p14:tracePt t="41783" x="3535363" y="3387725"/>
          <p14:tracePt t="41793" x="3692525" y="3460750"/>
          <p14:tracePt t="41801" x="3832225" y="3508375"/>
          <p14:tracePt t="41806" x="3952875" y="3563938"/>
          <p14:tracePt t="41816" x="4184650" y="3629025"/>
          <p14:tracePt t="41828" x="4351338" y="3665538"/>
          <p14:tracePt t="41833" x="4491038" y="3730625"/>
          <p14:tracePt t="41844" x="4648200" y="3767138"/>
          <p14:tracePt t="41848" x="4806950" y="3805238"/>
          <p14:tracePt t="41858" x="4973638" y="3860800"/>
          <p14:tracePt t="41863" x="5094288" y="3906838"/>
          <p14:tracePt t="41872" x="5205413" y="3925888"/>
          <p14:tracePt t="41876" x="5326063" y="3962400"/>
          <p14:tracePt t="41886" x="5437188" y="3981450"/>
          <p14:tracePt t="42170" x="5492750" y="4008438"/>
          <p14:tracePt t="42177" x="5511800" y="4017963"/>
          <p14:tracePt t="42184" x="5538788" y="4027488"/>
          <p14:tracePt t="42192" x="5548313" y="4037013"/>
          <p14:tracePt t="42199" x="5557838" y="4037013"/>
          <p14:tracePt t="42303" x="5473700" y="4008438"/>
          <p14:tracePt t="42314" x="5400675" y="3981450"/>
          <p14:tracePt t="42318" x="5307013" y="3962400"/>
          <p14:tracePt t="42329" x="5186363" y="3943350"/>
          <p14:tracePt t="42333" x="5094288" y="3925888"/>
          <p14:tracePt t="42345" x="5000625" y="3916363"/>
          <p14:tracePt t="42348" x="4889500" y="3897313"/>
          <p14:tracePt t="42358" x="4814888" y="3879850"/>
          <p14:tracePt t="42365" x="4722813" y="3870325"/>
          <p14:tracePt t="42372" x="4630738" y="3851275"/>
          <p14:tracePt t="42381" x="4518025" y="3851275"/>
          <p14:tracePt t="42387" x="4379913" y="3814763"/>
          <p14:tracePt t="42396" x="4221163" y="3786188"/>
          <p14:tracePt t="42401" x="4083050" y="3767138"/>
          <p14:tracePt t="42411" x="3851275" y="3711575"/>
          <p14:tracePt t="42423" x="3757613" y="3711575"/>
          <p14:tracePt t="42427" x="3665538" y="3711575"/>
          <p14:tracePt t="42438" x="3600450" y="3711575"/>
          <p14:tracePt t="42442" x="3506788" y="3711575"/>
          <p14:tracePt t="42452" x="3441700" y="3711575"/>
          <p14:tracePt t="42459" x="3368675" y="3711575"/>
          <p14:tracePt t="42466" x="3321050" y="3711575"/>
          <p14:tracePt t="42474" x="3265488" y="3721100"/>
          <p14:tracePt t="42482" x="3219450" y="3721100"/>
          <p14:tracePt t="42490" x="3173413" y="3721100"/>
          <p14:tracePt t="42496" x="3144838" y="3730625"/>
          <p14:tracePt t="42507" x="3043238" y="3740150"/>
          <p14:tracePt t="42517" x="3006725" y="3759200"/>
          <p14:tracePt t="42522" x="2987675" y="3759200"/>
          <p14:tracePt t="42532" x="2951163" y="3767138"/>
          <p14:tracePt t="42537" x="2941638" y="3767138"/>
          <p14:tracePt t="42546" x="2922588" y="3776663"/>
          <p14:tracePt t="42553" x="2903538" y="3776663"/>
          <p14:tracePt t="42568" x="2886075" y="3786188"/>
          <p14:tracePt t="42584" x="2867025" y="3814763"/>
          <p14:tracePt t="42590" x="2847975" y="3832225"/>
          <p14:tracePt t="42597" x="2830513" y="3860800"/>
          <p14:tracePt t="42600" x="2811463" y="3897313"/>
          <p14:tracePt t="42611" x="2792413" y="3916363"/>
          <p14:tracePt t="42617" x="2774950" y="3943350"/>
          <p14:tracePt t="42626" x="2765425" y="3962400"/>
          <p14:tracePt t="42632" x="2736850" y="4000500"/>
          <p14:tracePt t="42641" x="2727325" y="4027488"/>
          <p14:tracePt t="42656" x="2700338" y="4046538"/>
          <p14:tracePt t="42663" x="2681288" y="4056063"/>
          <p14:tracePt t="42670" x="2654300" y="4083050"/>
          <p14:tracePt t="42679" x="2635250" y="4092575"/>
          <p14:tracePt t="42686" x="2606675" y="4102100"/>
          <p14:tracePt t="42692" x="2579688" y="4129088"/>
          <p14:tracePt t="42710" x="2560638" y="4148138"/>
          <p14:tracePt t="42721" x="2541588" y="4148138"/>
          <p14:tracePt t="42727" x="2524125" y="4157663"/>
          <p14:tracePt t="42735" x="2514600" y="4167188"/>
          <p14:tracePt t="42749" x="2495550" y="4176713"/>
          <p14:tracePt t="42756" x="2486025" y="4176713"/>
          <p14:tracePt t="42765" x="2486025" y="4184650"/>
          <p14:tracePt t="42913" x="2616200" y="4167188"/>
          <p14:tracePt t="42924" x="2671763" y="4157663"/>
          <p14:tracePt t="42933" x="2719388" y="4138613"/>
          <p14:tracePt t="42938" x="2774950" y="4138613"/>
          <p14:tracePt t="42943" x="2820988" y="4148138"/>
          <p14:tracePt t="42952" x="2867025" y="4148138"/>
          <p14:tracePt t="42960" x="2922588" y="4148138"/>
          <p14:tracePt t="42967" x="2968625" y="4157663"/>
          <p14:tracePt t="42976" x="3043238" y="4157663"/>
          <p14:tracePt t="42983" x="3089275" y="4157663"/>
          <p14:tracePt t="42992" x="3192463" y="4167188"/>
          <p14:tracePt t="43003" x="3238500" y="4167188"/>
          <p14:tracePt t="43007" x="3275013" y="4167188"/>
          <p14:tracePt t="43018" x="3330575" y="4184650"/>
          <p14:tracePt t="43022" x="3349625" y="4184650"/>
          <p14:tracePt t="43033" x="3405188" y="4184650"/>
          <p14:tracePt t="43039" x="3433763" y="4184650"/>
          <p14:tracePt t="43047" x="3470275" y="4184650"/>
          <p14:tracePt t="43053" x="3506788" y="4176713"/>
          <p14:tracePt t="43062" x="3535363" y="4167188"/>
          <p14:tracePt t="43070" x="3562350" y="4167188"/>
          <p14:tracePt t="43075" x="3600450" y="4157663"/>
          <p14:tracePt t="43086" x="3665538" y="4148138"/>
          <p14:tracePt t="43098" x="3683000" y="4148138"/>
          <p14:tracePt t="43101" x="3702050" y="4129088"/>
          <p14:tracePt t="43112" x="3730625" y="4121150"/>
          <p14:tracePt t="43118" x="3748088" y="4121150"/>
          <p14:tracePt t="43126" x="3776663" y="4121150"/>
          <p14:tracePt t="43142" x="3795713" y="4121150"/>
          <p14:tracePt t="43148" x="3803650" y="4121150"/>
          <p14:tracePt t="43156" x="3822700" y="4121150"/>
          <p14:tracePt t="43170" x="3832225" y="4121150"/>
          <p14:tracePt t="43180" x="3859213" y="4121150"/>
          <p14:tracePt t="43196" x="3878263" y="4121150"/>
          <p14:tracePt t="43210" x="3906838" y="4121150"/>
          <p14:tracePt t="43227" x="3914775" y="4121150"/>
          <p14:tracePt t="43236" x="3924300" y="4121150"/>
          <p14:tracePt t="43241" x="3933825" y="4121150"/>
          <p14:tracePt t="43251" x="3933825" y="4129088"/>
          <p14:tracePt t="43258" x="3943350" y="4129088"/>
          <p14:tracePt t="43265" x="3952875" y="4129088"/>
          <p14:tracePt t="43274" x="3962400" y="4129088"/>
          <p14:tracePt t="43290" x="3989388" y="4157663"/>
          <p14:tracePt t="43310" x="4017963" y="4157663"/>
          <p14:tracePt t="43315" x="4027488" y="4157663"/>
          <p14:tracePt t="43320" x="4035425" y="4167188"/>
          <p14:tracePt t="43330" x="4044950" y="4167188"/>
          <p14:tracePt t="43337" x="4054475" y="4176713"/>
          <p14:tracePt t="43343" x="4073525" y="4176713"/>
          <p14:tracePt t="43359" x="4092575" y="4176713"/>
          <p14:tracePt t="43373" x="4100513" y="4184650"/>
          <p14:tracePt t="43384" x="4110038" y="4194175"/>
          <p14:tracePt t="43395" x="4119563" y="4194175"/>
          <p14:tracePt t="43400" x="4129088" y="4194175"/>
          <p14:tracePt t="43409" x="4138613" y="4194175"/>
          <p14:tracePt t="43424" x="4156075" y="4194175"/>
          <p14:tracePt t="43432" x="4184650" y="4203700"/>
          <p14:tracePt t="43438" x="4194175" y="4203700"/>
          <p14:tracePt t="43446" x="4203700" y="4203700"/>
          <p14:tracePt t="43453" x="4221163" y="4203700"/>
          <p14:tracePt t="43462" x="4240213" y="4203700"/>
          <p14:tracePt t="43468" x="4268788" y="4203700"/>
          <p14:tracePt t="43475" x="4295775" y="4203700"/>
          <p14:tracePt t="43490" x="4314825" y="4203700"/>
          <p14:tracePt t="43504" x="4332288" y="4203700"/>
          <p14:tracePt t="43510" x="4341813" y="4203700"/>
          <p14:tracePt t="43519" x="4360863" y="4203700"/>
          <p14:tracePt t="43526" x="4379913" y="4203700"/>
          <p14:tracePt t="43533" x="4389438" y="4203700"/>
          <p14:tracePt t="43540" x="4397375" y="4203700"/>
          <p14:tracePt t="43547" x="4406900" y="4203700"/>
          <p14:tracePt t="43556" x="4416425" y="4203700"/>
          <p14:tracePt t="43562" x="4425950" y="4203700"/>
          <p14:tracePt t="43572" x="4445000" y="4213225"/>
          <p14:tracePt t="43584" x="4452938" y="4213225"/>
          <p14:tracePt t="43599" x="4462463" y="4213225"/>
          <p14:tracePt t="43613" x="4471988" y="4213225"/>
          <p14:tracePt t="43650" x="4481513" y="4213225"/>
          <p14:tracePt t="43817" x="4491038" y="4213225"/>
          <p14:tracePt t="43831" x="4500563" y="4213225"/>
          <p14:tracePt t="43870" x="4510088" y="4213225"/>
          <p14:tracePt t="43882" x="4518025" y="4213225"/>
          <p14:tracePt t="43901" x="4527550" y="4213225"/>
          <p14:tracePt t="43917" x="4537075" y="4213225"/>
          <p14:tracePt t="43933" x="4556125" y="4213225"/>
          <p14:tracePt t="43948" x="4565650" y="4213225"/>
          <p14:tracePt t="43953" x="4573588" y="4213225"/>
          <p14:tracePt t="43963" x="4592638" y="4213225"/>
          <p14:tracePt t="43976" x="4602163" y="4213225"/>
          <p14:tracePt t="43979" x="4611688" y="4213225"/>
          <p14:tracePt t="43990" x="4621213" y="4213225"/>
          <p14:tracePt t="44005" x="4630738" y="4213225"/>
          <p14:tracePt t="44019" x="4638675" y="4213225"/>
          <p14:tracePt t="44043" x="4657725" y="4213225"/>
          <p14:tracePt t="44058" x="4667250" y="4213225"/>
          <p14:tracePt t="44084" x="4676775" y="4213225"/>
          <p14:tracePt t="44089" x="4686300" y="4213225"/>
          <p14:tracePt t="44113" x="4694238" y="4213225"/>
          <p14:tracePt t="44120" x="4703763" y="4213225"/>
          <p14:tracePt t="44128" x="4713288" y="4213225"/>
          <p14:tracePt t="44136" x="4722813" y="4213225"/>
          <p14:tracePt t="44143" x="4732338" y="4213225"/>
          <p14:tracePt t="44152" x="4751388" y="4213225"/>
          <p14:tracePt t="44167" x="4768850" y="4203700"/>
          <p14:tracePt t="44179" x="4778375" y="4203700"/>
          <p14:tracePt t="44193" x="4787900" y="4203700"/>
          <p14:tracePt t="44199" x="4797425" y="4203700"/>
          <p14:tracePt t="44214" x="4814888" y="4203700"/>
          <p14:tracePt t="44230" x="4824413" y="4203700"/>
          <p14:tracePt t="44245" x="4833938" y="4194175"/>
          <p14:tracePt t="44258" x="4843463" y="4194175"/>
          <p14:tracePt t="44273" x="4852988" y="4194175"/>
          <p14:tracePt t="44277" x="4852988" y="4184650"/>
          <p14:tracePt t="44287" x="4862513" y="4184650"/>
          <p14:tracePt t="44292" x="4870450" y="4184650"/>
          <p14:tracePt t="44303" x="4879975" y="4184650"/>
          <p14:tracePt t="44307" x="4889500" y="4184650"/>
          <p14:tracePt t="44317" x="4918075" y="4176713"/>
          <p14:tracePt t="44331" x="4935538" y="4157663"/>
          <p14:tracePt t="44340" x="4945063" y="4157663"/>
          <p14:tracePt t="44346" x="4964113" y="4157663"/>
          <p14:tracePt t="44354" x="4991100" y="4148138"/>
          <p14:tracePt t="44367" x="5000625" y="4138613"/>
          <p14:tracePt t="44371" x="5029200" y="4138613"/>
          <p14:tracePt t="44382" x="5048250" y="4129088"/>
          <p14:tracePt t="44387" x="5084763" y="4129088"/>
          <p14:tracePt t="44397" x="5103813" y="4121150"/>
          <p14:tracePt t="44403" x="5130800" y="4121150"/>
          <p14:tracePt t="44412" x="5149850" y="4111625"/>
          <p14:tracePt t="44418" x="5176838" y="4092575"/>
          <p14:tracePt t="44425" x="5195888" y="4092575"/>
          <p14:tracePt t="44433" x="5214938" y="4083050"/>
          <p14:tracePt t="44440" x="5224463" y="4073525"/>
          <p14:tracePt t="44451" x="5270500" y="4064000"/>
          <p14:tracePt t="44465" x="5297488" y="4056063"/>
          <p14:tracePt t="44476" x="5307013" y="4046538"/>
          <p14:tracePt t="44478" x="5335588" y="4037013"/>
          <p14:tracePt t="44491" x="5335588" y="4027488"/>
          <p14:tracePt t="44496" x="5345113" y="4017963"/>
          <p14:tracePt t="44512" x="5353050" y="4008438"/>
          <p14:tracePt t="44520" x="5372100" y="3981450"/>
          <p14:tracePt t="44529" x="5391150" y="3962400"/>
          <p14:tracePt t="44534" x="5391150" y="3935413"/>
          <p14:tracePt t="44542" x="5418138" y="3906838"/>
          <p14:tracePt t="44560" x="5427663" y="3860800"/>
          <p14:tracePt t="44571" x="5427663" y="3841750"/>
          <p14:tracePt t="44575" x="5427663" y="3822700"/>
          <p14:tracePt t="44585" x="5427663" y="3805238"/>
          <p14:tracePt t="44590" x="5427663" y="3795713"/>
          <p14:tracePt t="44600" x="5427663" y="3776663"/>
          <p14:tracePt t="44605" x="5427663" y="3759200"/>
          <p14:tracePt t="44614" x="5427663" y="3740150"/>
          <p14:tracePt t="44622" x="5418138" y="3730625"/>
          <p14:tracePt t="44629" x="5408613" y="3721100"/>
          <p14:tracePt t="44639" x="5381625" y="3694113"/>
          <p14:tracePt t="44654" x="5335588" y="3629025"/>
          <p14:tracePt t="44664" x="5270500" y="3544888"/>
          <p14:tracePt t="44670" x="5241925" y="3508375"/>
          <p14:tracePt t="44680" x="5205413" y="3443288"/>
          <p14:tracePt t="44684" x="5176838" y="3414713"/>
          <p14:tracePt t="44693" x="5159375" y="3387725"/>
          <p14:tracePt t="44700" x="5130800" y="3349625"/>
          <p14:tracePt t="44708" x="5103813" y="3340100"/>
          <p14:tracePt t="44716" x="5084763" y="3303588"/>
          <p14:tracePt t="44722" x="5075238" y="3294063"/>
          <p14:tracePt t="44735" x="5010150" y="3248025"/>
          <p14:tracePt t="44748" x="4945063" y="3201988"/>
          <p14:tracePt t="44759" x="4927600" y="3201988"/>
          <p14:tracePt t="44762" x="4870450" y="3173413"/>
          <p14:tracePt t="44773" x="4833938" y="3173413"/>
          <p14:tracePt t="44779" x="4814888" y="3146425"/>
          <p14:tracePt t="44789" x="4768850" y="3146425"/>
          <p14:tracePt t="44795" x="4713288" y="3136900"/>
          <p14:tracePt t="44802" x="4676775" y="3136900"/>
          <p14:tracePt t="44810" x="4638675" y="3136900"/>
          <p14:tracePt t="44817" x="4602163" y="3136900"/>
          <p14:tracePt t="44827" x="4491038" y="3136900"/>
          <p14:tracePt t="44842" x="4370388" y="3136900"/>
          <p14:tracePt t="44853" x="4286250" y="3136900"/>
          <p14:tracePt t="44858" x="4221163" y="3136900"/>
          <p14:tracePt t="44867" x="4165600" y="3136900"/>
          <p14:tracePt t="44872" x="4100513" y="3136900"/>
          <p14:tracePt t="44882" x="4008438" y="3136900"/>
          <p14:tracePt t="44888" x="3914775" y="3155950"/>
          <p14:tracePt t="44897" x="3822700" y="3173413"/>
          <p14:tracePt t="44905" x="3711575" y="3173413"/>
          <p14:tracePt t="44912" x="3617913" y="3173413"/>
          <p14:tracePt t="44921" x="3525838" y="3173413"/>
          <p14:tracePt t="44925" x="3451225" y="3163888"/>
          <p14:tracePt t="44937" x="3330575" y="3163888"/>
          <p14:tracePt t="44947" x="3265488" y="3163888"/>
          <p14:tracePt t="44952" x="3219450" y="3163888"/>
          <p14:tracePt t="44962" x="3154363" y="3163888"/>
          <p14:tracePt t="44966" x="3098800" y="3163888"/>
          <p14:tracePt t="44977" x="3016250" y="3155950"/>
          <p14:tracePt t="44983" x="2922588" y="3155950"/>
          <p14:tracePt t="44991" x="2857500" y="3155950"/>
          <p14:tracePt t="44998" x="2719388" y="3136900"/>
          <p14:tracePt t="45006" x="2625725" y="3136900"/>
          <p14:tracePt t="45013" x="2533650" y="3136900"/>
          <p14:tracePt t="45021" x="2468563" y="3136900"/>
          <p14:tracePt t="45030" x="2300288" y="3173413"/>
          <p14:tracePt t="45042" x="2244725" y="3173413"/>
          <p14:tracePt t="45046" x="2181225" y="3173413"/>
          <p14:tracePt t="45056" x="2133600" y="3182938"/>
          <p14:tracePt t="45062" x="2097088" y="3182938"/>
          <p14:tracePt t="45072" x="2060575" y="3182938"/>
          <p14:tracePt t="45077" x="2041525" y="3192463"/>
          <p14:tracePt t="45085" x="2012950" y="3192463"/>
          <p14:tracePt t="45091" x="1976438" y="3192463"/>
          <p14:tracePt t="45100" x="1957388" y="3192463"/>
          <p14:tracePt t="45107" x="1939925" y="3192463"/>
          <p14:tracePt t="45124" x="1892300" y="3219450"/>
          <p14:tracePt t="45136" x="1882775" y="3228975"/>
          <p14:tracePt t="45139" x="1874838" y="3238500"/>
          <p14:tracePt t="45151" x="1855788" y="3248025"/>
          <p14:tracePt t="45154" x="1846263" y="3257550"/>
          <p14:tracePt t="45165" x="1819275" y="3276600"/>
          <p14:tracePt t="45172" x="1800225" y="3303588"/>
          <p14:tracePt t="45181" x="1790700" y="3322638"/>
          <p14:tracePt t="45187" x="1781175" y="3332163"/>
          <p14:tracePt t="45195" x="1754188" y="3359150"/>
          <p14:tracePt t="45202" x="1735138" y="3378200"/>
          <p14:tracePt t="45208" x="1706563" y="3414713"/>
          <p14:tracePt t="45215" x="1698625" y="3443288"/>
          <p14:tracePt t="45216" x="1689100" y="3460750"/>
          <p14:tracePt t="45231" x="1660525" y="3498850"/>
          <p14:tracePt t="45233" x="1651000" y="3508375"/>
          <p14:tracePt t="45246" x="1643063" y="3517900"/>
          <p14:tracePt t="45250" x="1633538" y="3544888"/>
          <p14:tracePt t="45260" x="1624013" y="3544888"/>
          <p14:tracePt t="45266" x="1595438" y="3563938"/>
          <p14:tracePt t="45274" x="1585913" y="3581400"/>
          <p14:tracePt t="45281" x="1568450" y="3600450"/>
          <p14:tracePt t="45289" x="1558925" y="3609975"/>
          <p14:tracePt t="45296" x="1539875" y="3629025"/>
          <p14:tracePt t="45304" x="1530350" y="3629025"/>
          <p14:tracePt t="45313" x="1512888" y="3646488"/>
          <p14:tracePt t="45328" x="1503363" y="3665538"/>
          <p14:tracePt t="45339" x="1484313" y="3675063"/>
          <p14:tracePt t="45354" x="1484313" y="3684588"/>
          <p14:tracePt t="45358" x="1465263" y="3711575"/>
          <p14:tracePt t="45368" x="1465263" y="3721100"/>
          <p14:tracePt t="45375" x="1457325" y="3730625"/>
          <p14:tracePt t="45383" x="1447800" y="3740150"/>
          <p14:tracePt t="45390" x="1438275" y="3749675"/>
          <p14:tracePt t="45398" x="1438275" y="3767138"/>
          <p14:tracePt t="45406" x="1428750" y="3786188"/>
          <p14:tracePt t="45422" x="1409700" y="3795713"/>
          <p14:tracePt t="45434" x="1409700" y="3814763"/>
          <p14:tracePt t="45438" x="1409700" y="3822700"/>
          <p14:tracePt t="45453" x="1401763" y="3832225"/>
          <p14:tracePt t="45463" x="1392238" y="3851275"/>
          <p14:tracePt t="45469" x="1392238" y="3879850"/>
          <p14:tracePt t="45477" x="1392238" y="3897313"/>
          <p14:tracePt t="45484" x="1382713" y="3906838"/>
          <p14:tracePt t="45492" x="1382713" y="3925888"/>
          <p14:tracePt t="45500" x="1373188" y="3952875"/>
          <p14:tracePt t="45506" x="1373188" y="3962400"/>
          <p14:tracePt t="45515" x="1373188" y="3990975"/>
          <p14:tracePt t="45529" x="1373188" y="4000500"/>
          <p14:tracePt t="45532" x="1363663" y="4008438"/>
          <p14:tracePt t="45542" x="1363663" y="4017963"/>
          <p14:tracePt t="45548" x="1363663" y="4027488"/>
          <p14:tracePt t="45557" x="1354138" y="4037013"/>
          <p14:tracePt t="45564" x="1354138" y="4046538"/>
          <p14:tracePt t="45579" x="1354138" y="4064000"/>
          <p14:tracePt t="45595" x="1354138" y="4092575"/>
          <p14:tracePt t="45610" x="1344613" y="4111625"/>
          <p14:tracePt t="45623" x="1344613" y="4121150"/>
          <p14:tracePt t="45627" x="1344613" y="4129088"/>
          <p14:tracePt t="45637" x="1344613" y="4138613"/>
          <p14:tracePt t="45643" x="1344613" y="4148138"/>
          <p14:tracePt t="45652" x="1344613" y="4157663"/>
          <p14:tracePt t="45658" x="1336675" y="4167188"/>
          <p14:tracePt t="45673" x="1336675" y="4176713"/>
          <p14:tracePt t="45680" x="1336675" y="4184650"/>
          <p14:tracePt t="45704" x="1336675" y="4194175"/>
          <p14:tracePt t="45717" x="1336675" y="4203700"/>
          <p14:tracePt t="45721" x="1336675" y="4213225"/>
          <p14:tracePt t="45731" x="1336675" y="4222750"/>
          <p14:tracePt t="45745" x="1336675" y="4241800"/>
          <p14:tracePt t="45761" x="1336675" y="4268788"/>
          <p14:tracePt t="45768" x="1336675" y="4278313"/>
          <p14:tracePt t="45774" x="1336675" y="4287838"/>
          <p14:tracePt t="45781" x="1336675" y="4305300"/>
          <p14:tracePt t="45799" x="1336675" y="4324350"/>
          <p14:tracePt t="45810" x="1336675" y="4343400"/>
          <p14:tracePt t="45826" x="1336675" y="4360863"/>
          <p14:tracePt t="45839" x="1336675" y="4370388"/>
          <p14:tracePt t="45854" x="1336675" y="4379913"/>
          <p14:tracePt t="45861" x="1336675" y="4389438"/>
          <p14:tracePt t="45876" x="1336675" y="4398963"/>
          <p14:tracePt t="45883" x="1336675" y="4408488"/>
          <p14:tracePt t="45893" x="1336675" y="4435475"/>
          <p14:tracePt t="45904" x="1336675" y="4445000"/>
          <p14:tracePt t="45907" x="1336675" y="4454525"/>
          <p14:tracePt t="45925" x="1336675" y="4464050"/>
          <p14:tracePt t="45934" x="1336675" y="4473575"/>
          <p14:tracePt t="45948" x="1336675" y="4481513"/>
          <p14:tracePt t="45956" x="1336675" y="4491038"/>
          <p14:tracePt t="45978" x="1344613" y="4500563"/>
          <p14:tracePt t="45986" x="1344613" y="4510088"/>
          <p14:tracePt t="46018" x="1344613" y="4519613"/>
          <p14:tracePt t="46028" x="1344613" y="4529138"/>
          <p14:tracePt t="46043" x="1354138" y="4529138"/>
          <p14:tracePt t="46047" x="1363663" y="4546600"/>
          <p14:tracePt t="46066" x="1363663" y="4556125"/>
          <p14:tracePt t="46081" x="1373188" y="4565650"/>
          <p14:tracePt t="46096" x="1382713" y="4565650"/>
          <p14:tracePt t="46108" x="1382713" y="4575175"/>
          <p14:tracePt t="46112" x="1382713" y="4584700"/>
          <p14:tracePt t="46129" x="1401763" y="4594225"/>
          <p14:tracePt t="46143" x="1401763" y="4602163"/>
          <p14:tracePt t="46160" x="1428750" y="4621213"/>
          <p14:tracePt t="46176" x="1428750" y="4630738"/>
          <p14:tracePt t="46180" x="1447800" y="4630738"/>
          <p14:tracePt t="46192" x="1457325" y="4640263"/>
          <p14:tracePt t="46203" x="1465263" y="4649788"/>
          <p14:tracePt t="46207" x="1474788" y="4649788"/>
          <p14:tracePt t="46221" x="1484313" y="4659313"/>
          <p14:tracePt t="46232" x="1493838" y="4659313"/>
          <p14:tracePt t="46238" x="1503363" y="4667250"/>
          <p14:tracePt t="46247" x="1522413" y="4667250"/>
          <p14:tracePt t="46253" x="1530350" y="4667250"/>
          <p14:tracePt t="46260" x="1549400" y="4667250"/>
          <p14:tracePt t="46270" x="1558925" y="4676775"/>
          <p14:tracePt t="46275" x="1568450" y="4686300"/>
          <p14:tracePt t="46285" x="1624013" y="4686300"/>
          <p14:tracePt t="46297" x="1651000" y="4686300"/>
          <p14:tracePt t="46300" x="1670050" y="4676775"/>
          <p14:tracePt t="46312" x="1689100" y="4676775"/>
          <p14:tracePt t="46317" x="1744663" y="4676775"/>
          <p14:tracePt t="46326" x="1763713" y="4676775"/>
          <p14:tracePt t="46333" x="1809750" y="4676775"/>
          <p14:tracePt t="46339" x="1865313" y="4667250"/>
          <p14:tracePt t="46349" x="1901825" y="4667250"/>
          <p14:tracePt t="46355" x="1939925" y="4667250"/>
          <p14:tracePt t="46365" x="1976438" y="4686300"/>
          <p14:tracePt t="46379" x="2022475" y="4686300"/>
          <p14:tracePt t="46391" x="2041525" y="4686300"/>
          <p14:tracePt t="46396" x="2068513" y="4695825"/>
          <p14:tracePt t="46405" x="2087563" y="4695825"/>
          <p14:tracePt t="46410" x="2116138" y="4705350"/>
          <p14:tracePt t="46421" x="2133600" y="4705350"/>
          <p14:tracePt t="46428" x="2152650" y="4705350"/>
          <p14:tracePt t="46434" x="2181225" y="4705350"/>
          <p14:tracePt t="46442" x="2208213" y="4705350"/>
          <p14:tracePt t="46449" x="2236788" y="4705350"/>
          <p14:tracePt t="46460" x="2300288" y="4705350"/>
          <p14:tracePt t="46471" x="2393950" y="4705350"/>
          <p14:tracePt t="46486" x="2439988" y="4705350"/>
          <p14:tracePt t="46489" x="2478088" y="4686300"/>
          <p14:tracePt t="46500" x="2514600" y="4695825"/>
          <p14:tracePt t="46505" x="2560638" y="4695825"/>
          <p14:tracePt t="46515" x="2589213" y="4695825"/>
          <p14:tracePt t="46521" x="2625725" y="4695825"/>
          <p14:tracePt t="46529" x="2654300" y="4705350"/>
          <p14:tracePt t="46538" x="2681288" y="4705350"/>
          <p14:tracePt t="46544" x="2719388" y="4705350"/>
          <p14:tracePt t="46554" x="2755900" y="4705350"/>
          <p14:tracePt t="46569" x="2830513" y="4705350"/>
          <p14:tracePt t="46580" x="2857500" y="4695825"/>
          <p14:tracePt t="46585" x="2876550" y="4695825"/>
          <p14:tracePt t="46594" x="2895600" y="4695825"/>
          <p14:tracePt t="46599" x="2932113" y="4695825"/>
          <p14:tracePt t="46609" x="2951163" y="4695825"/>
          <p14:tracePt t="46615" x="3006725" y="4676775"/>
          <p14:tracePt t="46624" x="3024188" y="4667250"/>
          <p14:tracePt t="46632" x="3089275" y="4667250"/>
          <p14:tracePt t="46638" x="3117850" y="4667250"/>
          <p14:tracePt t="46648" x="3228975" y="4667250"/>
          <p14:tracePt t="46659" x="3265488" y="4667250"/>
          <p14:tracePt t="46662" x="3303588" y="4667250"/>
          <p14:tracePt t="46675" x="3349625" y="4667250"/>
          <p14:tracePt t="46677" x="3376613" y="4667250"/>
          <p14:tracePt t="46689" x="3414713" y="4667250"/>
          <p14:tracePt t="46695" x="3433763" y="4667250"/>
          <p14:tracePt t="46704" x="3451225" y="4667250"/>
          <p14:tracePt t="46708" x="3489325" y="4667250"/>
          <p14:tracePt t="46717" x="3497263" y="4667250"/>
          <p14:tracePt t="46725" x="3516313" y="4667250"/>
          <p14:tracePt t="46732" x="3525838" y="4659313"/>
          <p14:tracePt t="46739" x="3535363" y="4649788"/>
          <p14:tracePt t="46746" x="3554413" y="4649788"/>
          <p14:tracePt t="46758" x="3571875" y="4649788"/>
          <p14:tracePt t="46768" x="3581400" y="4649788"/>
          <p14:tracePt t="46772" x="3609975" y="4630738"/>
          <p14:tracePt t="46782" x="3627438" y="4630738"/>
          <p14:tracePt t="46788" x="3656013" y="4611688"/>
          <p14:tracePt t="46798" x="3675063" y="4602163"/>
          <p14:tracePt t="46801" x="3711575" y="4594225"/>
          <p14:tracePt t="46812" x="3748088" y="4584700"/>
          <p14:tracePt t="46819" x="3767138" y="4584700"/>
          <p14:tracePt t="46827" x="3803650" y="4556125"/>
          <p14:tracePt t="46836" x="3841750" y="4556125"/>
          <p14:tracePt t="46841" x="3878263" y="4556125"/>
          <p14:tracePt t="46851" x="3962400" y="4529138"/>
          <p14:tracePt t="46862" x="3998913" y="4529138"/>
          <p14:tracePt t="46866" x="4054475" y="4529138"/>
          <p14:tracePt t="46878" x="4100513" y="4529138"/>
          <p14:tracePt t="46880" x="4165600" y="4519613"/>
          <p14:tracePt t="46892" x="4221163" y="4519613"/>
          <p14:tracePt t="46897" x="4268788" y="4500563"/>
          <p14:tracePt t="46906" x="4341813" y="4500563"/>
          <p14:tracePt t="46914" x="4406900" y="4500563"/>
          <p14:tracePt t="46921" x="4462463" y="4491038"/>
          <p14:tracePt t="46928" x="4500563" y="4491038"/>
          <p14:tracePt t="46935" x="4527550" y="4491038"/>
          <p14:tracePt t="46945" x="4592638" y="4491038"/>
          <p14:tracePt t="46961" x="4611688" y="4491038"/>
          <p14:tracePt t="46972" x="4621213" y="4491038"/>
          <p14:tracePt t="46992" x="4630738" y="4491038"/>
          <p14:tracePt t="47007" x="4638675" y="4491038"/>
          <p14:tracePt t="47014" x="4648200" y="4500563"/>
          <p14:tracePt t="47024" x="4657725" y="4500563"/>
          <p14:tracePt t="47030" x="4676775" y="4510088"/>
          <p14:tracePt t="47039" x="4703763" y="4510088"/>
          <p14:tracePt t="47052" x="4722813" y="4529138"/>
          <p14:tracePt t="47054" x="4722813" y="4538663"/>
          <p14:tracePt t="47066" x="4741863" y="4538663"/>
          <p14:tracePt t="47080" x="4751388" y="4538663"/>
          <p14:tracePt t="47095" x="4759325" y="4538663"/>
          <p14:tracePt t="47118" x="4768850" y="4538663"/>
          <p14:tracePt t="47124" x="4778375" y="4546600"/>
          <p14:tracePt t="47134" x="4787900" y="4546600"/>
          <p14:tracePt t="47146" x="4797425" y="4546600"/>
          <p14:tracePt t="47150" x="4806950" y="4546600"/>
          <p14:tracePt t="47161" x="4833938" y="4546600"/>
          <p14:tracePt t="47170" x="4843463" y="4546600"/>
          <p14:tracePt t="47174" x="4862513" y="4546600"/>
          <p14:tracePt t="47180" x="4870450" y="4546600"/>
          <p14:tracePt t="47189" x="4889500" y="4546600"/>
          <p14:tracePt t="47197" x="4927600" y="4529138"/>
          <p14:tracePt t="47205" x="4945063" y="4529138"/>
          <p14:tracePt t="47212" x="4983163" y="4519613"/>
          <p14:tracePt t="47218" x="5019675" y="4510088"/>
          <p14:tracePt t="47228" x="5094288" y="4481513"/>
          <p14:tracePt t="47240" x="5149850" y="4473575"/>
          <p14:tracePt t="47244" x="5186363" y="4454525"/>
          <p14:tracePt t="47255" x="5232400" y="4445000"/>
          <p14:tracePt t="47260" x="5289550" y="4445000"/>
          <p14:tracePt t="47270" x="5335588" y="4445000"/>
          <p14:tracePt t="47275" x="5391150" y="4435475"/>
          <p14:tracePt t="47283" x="5456238" y="4418013"/>
          <p14:tracePt t="47290" x="5511800" y="4418013"/>
          <p14:tracePt t="47298" x="5548313" y="4408488"/>
          <p14:tracePt t="47307" x="5594350" y="4389438"/>
          <p14:tracePt t="47312" x="5632450" y="4389438"/>
          <p14:tracePt t="47324" x="5688013" y="4379913"/>
          <p14:tracePt t="47334" x="5715000" y="4370388"/>
          <p14:tracePt t="47338" x="5724525" y="4370388"/>
          <p14:tracePt t="47348" x="5734050" y="4370388"/>
          <p14:tracePt t="47354" x="5743575" y="4370388"/>
          <p14:tracePt t="47363" x="5753100" y="4370388"/>
          <p14:tracePt t="47378" x="5762625" y="4370388"/>
          <p14:tracePt t="47384" x="5770563" y="4360863"/>
          <p14:tracePt t="47417" x="5789613" y="4360863"/>
          <p14:tracePt t="47433" x="5799138" y="4360863"/>
          <p14:tracePt t="47443" x="5808663" y="4360863"/>
          <p14:tracePt t="47457" x="5818188" y="4360863"/>
          <p14:tracePt t="47462" x="5827713" y="4352925"/>
          <p14:tracePt t="47471" x="5835650" y="4352925"/>
          <p14:tracePt t="47478" x="5845175" y="4352925"/>
          <p14:tracePt t="47495" x="5854700" y="4352925"/>
          <p14:tracePt t="47527" x="5864225" y="4352925"/>
          <p14:tracePt t="47606" x="5873750" y="4352925"/>
          <p14:tracePt t="47632" x="5883275" y="4352925"/>
          <p14:tracePt t="47638" x="5891213" y="4352925"/>
          <p14:tracePt t="47646" x="5900738" y="4352925"/>
          <p14:tracePt t="47652" x="5910263" y="4352925"/>
          <p14:tracePt t="47660" x="5929313" y="4352925"/>
          <p14:tracePt t="47667" x="5956300" y="4352925"/>
          <p14:tracePt t="47675" x="5965825" y="4352925"/>
          <p14:tracePt t="47684" x="5994400" y="4352925"/>
          <p14:tracePt t="47690" x="6030913" y="4352925"/>
          <p14:tracePt t="47700" x="6105525" y="4352925"/>
          <p14:tracePt t="47711" x="6124575" y="4352925"/>
          <p14:tracePt t="47715" x="6142038" y="4352925"/>
          <p14:tracePt t="47726" x="6180138" y="4352925"/>
          <p14:tracePt t="47731" x="6216650" y="4352925"/>
          <p14:tracePt t="47740" x="6226175" y="4352925"/>
          <p14:tracePt t="47746" x="6245225" y="4352925"/>
          <p14:tracePt t="47755" x="6253163" y="4352925"/>
          <p14:tracePt t="47769" x="6262688" y="4352925"/>
          <p14:tracePt t="47784" x="6291263" y="4352925"/>
          <p14:tracePt t="47820" x="6300788" y="4352925"/>
          <p14:tracePt t="47950" x="6291263" y="4314825"/>
          <p14:tracePt t="47958" x="6281738" y="4314825"/>
          <p14:tracePt t="47966" x="6262688" y="4297363"/>
          <p14:tracePt t="47972" x="6226175" y="4268788"/>
          <p14:tracePt t="47983" x="6132513" y="4222750"/>
          <p14:tracePt t="47994" x="6076950" y="4194175"/>
          <p14:tracePt t="47997" x="6040438" y="4167188"/>
          <p14:tracePt t="48008" x="6003925" y="4148138"/>
          <p14:tracePt t="48012" x="5965825" y="4129088"/>
          <p14:tracePt t="48024" x="5919788" y="4121150"/>
          <p14:tracePt t="48031" x="5891213" y="4111625"/>
          <p14:tracePt t="48039" x="5845175" y="4092575"/>
          <p14:tracePt t="48045" x="5818188" y="4083050"/>
          <p14:tracePt t="48053" x="5770563" y="4073525"/>
          <p14:tracePt t="48060" x="5753100" y="4073525"/>
          <p14:tracePt t="48067" x="5678488" y="4056063"/>
          <p14:tracePt t="48078" x="5622925" y="4046538"/>
          <p14:tracePt t="48090" x="5567363" y="4046538"/>
          <p14:tracePt t="48103" x="5538788" y="4046538"/>
          <p14:tracePt t="48106" x="5521325" y="4046538"/>
          <p14:tracePt t="48118" x="5511800" y="4046538"/>
          <p14:tracePt t="48123" x="5492750" y="4046538"/>
          <p14:tracePt t="48139" x="5483225" y="4046538"/>
          <p14:tracePt t="48148" x="5473700" y="4046538"/>
          <p14:tracePt t="48153" x="5465763" y="4046538"/>
          <p14:tracePt t="48161" x="5456238" y="4046538"/>
          <p14:tracePt t="48187" x="5446713" y="4046538"/>
          <p14:tracePt t="48197" x="5437188" y="4046538"/>
          <p14:tracePt t="48241" x="5427663" y="4046538"/>
          <p14:tracePt t="48255" x="5427663" y="4056063"/>
          <p14:tracePt t="48264" x="5418138" y="4056063"/>
          <p14:tracePt t="48292" x="5400675" y="4056063"/>
          <p14:tracePt t="48307" x="5391150" y="4064000"/>
          <p14:tracePt t="48321" x="5381625" y="4073525"/>
          <p14:tracePt t="48390" x="5362575" y="4083050"/>
          <p14:tracePt t="48405" x="5353050" y="4092575"/>
          <p14:tracePt t="48414" x="5345113" y="4092575"/>
          <p14:tracePt t="48421" x="5345113" y="4102100"/>
          <p14:tracePt t="48430" x="5345113" y="4111625"/>
          <p14:tracePt t="48438" x="5335588" y="4111625"/>
          <p14:tracePt t="48445" x="5326063" y="4129088"/>
          <p14:tracePt t="48452" x="5316538" y="4167188"/>
          <p14:tracePt t="48469" x="5307013" y="4176713"/>
          <p14:tracePt t="48480" x="5307013" y="4184650"/>
          <p14:tracePt t="48482" x="5307013" y="4194175"/>
          <p14:tracePt t="48574" x="5316538" y="4222750"/>
          <p14:tracePt t="48579" x="5326063" y="4222750"/>
          <p14:tracePt t="48589" x="5335588" y="4232275"/>
          <p14:tracePt t="48594" x="5353050" y="4241800"/>
          <p14:tracePt t="48603" x="5381625" y="4249738"/>
          <p14:tracePt t="48610" x="5391150" y="4249738"/>
          <p14:tracePt t="48618" x="5418138" y="4259263"/>
          <p14:tracePt t="48625" x="5456238" y="4268788"/>
          <p14:tracePt t="48633" x="5492750" y="4268788"/>
          <p14:tracePt t="48643" x="5594350" y="4287838"/>
          <p14:tracePt t="48658" x="5734050" y="4297363"/>
          <p14:tracePt t="48669" x="5835650" y="4333875"/>
          <p14:tracePt t="48672" x="5910263" y="4343400"/>
          <p14:tracePt t="48683" x="6021388" y="4379913"/>
          <p14:tracePt t="48689" x="6207125" y="4435475"/>
          <p14:tracePt t="48698" x="6411913" y="4473575"/>
          <p14:tracePt t="48704" x="6680200" y="4575175"/>
          <p14:tracePt t="48712" x="7088188" y="4705350"/>
          <p14:tracePt t="48719" x="7505700" y="4835525"/>
          <p14:tracePt t="48727" x="8026400" y="5067300"/>
          <p14:tracePt t="48736" x="9074150" y="5484813"/>
          <p14:tracePt t="48752" x="9742488" y="5605463"/>
          <p14:tracePt t="48768" x="10029825" y="5595938"/>
          <p14:tracePt t="48778" x="10104438" y="5549900"/>
          <p14:tracePt t="48785" x="10160000" y="5521325"/>
          <p14:tracePt t="48792" x="10196513" y="5484813"/>
          <p14:tracePt t="48798" x="10261600" y="5400675"/>
          <p14:tracePt t="48807" x="10290175" y="5326063"/>
          <p14:tracePt t="48814" x="10345738" y="5224463"/>
          <p14:tracePt t="48822" x="10345738" y="5178425"/>
          <p14:tracePt t="48831" x="10372725" y="4973638"/>
          <p14:tracePt t="48842" x="10364788" y="4843463"/>
          <p14:tracePt t="48846" x="10364788" y="4751388"/>
          <p14:tracePt t="48858" x="10345738" y="4594225"/>
          <p14:tracePt t="48861" x="10345738" y="4454525"/>
          <p14:tracePt t="48872" x="10326688" y="4297363"/>
          <p14:tracePt t="48877" x="10309225" y="4121150"/>
          <p14:tracePt t="48887" x="10271125" y="3832225"/>
          <p14:tracePt t="48892" x="10271125" y="3656013"/>
          <p14:tracePt t="48901" x="10234613" y="3460750"/>
          <p14:tracePt t="48906" x="10234613" y="3303588"/>
          <p14:tracePt t="48916" x="10196513" y="3052763"/>
          <p14:tracePt t="48926" x="10160000" y="2840038"/>
          <p14:tracePt t="48939" x="10140950" y="2765425"/>
          <p14:tracePt t="48952" x="10131425" y="2755900"/>
          <p14:tracePt t="48956" x="10104438" y="2736850"/>
          <p14:tracePt t="48966" x="10029825" y="2681288"/>
          <p14:tracePt t="48971" x="9853613" y="2625725"/>
          <p14:tracePt t="48981" x="9686925" y="2570163"/>
          <p14:tracePt t="48987" x="9445625" y="2552700"/>
          <p14:tracePt t="48996" x="9204325" y="2533650"/>
          <p14:tracePt t="49004" x="8823325" y="2514600"/>
          <p14:tracePt t="49010" x="8359775" y="2487613"/>
          <p14:tracePt t="49020" x="7756525" y="2468563"/>
          <p14:tracePt t="49031" x="7450138" y="2422525"/>
          <p14:tracePt t="49032" x="7208838" y="2422525"/>
          <p14:tracePt t="49046" x="7015163" y="2422525"/>
          <p14:tracePt t="49050" x="6810375" y="2422525"/>
          <p14:tracePt t="49061" x="6597650" y="2422525"/>
          <p14:tracePt t="49066" x="6392863" y="2432050"/>
          <p14:tracePt t="49075" x="6207125" y="2468563"/>
          <p14:tracePt t="49082" x="6067425" y="2524125"/>
          <p14:tracePt t="49090" x="5891213" y="2570163"/>
          <p14:tracePt t="49097" x="5724525" y="2608263"/>
          <p14:tracePt t="49103" x="5586413" y="2681288"/>
          <p14:tracePt t="49114" x="5326063" y="2820988"/>
          <p14:tracePt t="49130" x="5140325" y="2970213"/>
          <p14:tracePt t="49141" x="5094288" y="3025775"/>
          <p14:tracePt t="49145" x="5056188" y="3090863"/>
          <p14:tracePt t="49155" x="5029200" y="3127375"/>
          <p14:tracePt t="49165" x="5019675" y="3163888"/>
          <p14:tracePt t="49170" x="5000625" y="3182938"/>
          <p14:tracePt t="49177" x="5000625" y="3201988"/>
          <p14:tracePt t="49184" x="5000625" y="3228975"/>
          <p14:tracePt t="49193" x="5010150" y="3248025"/>
          <p14:tracePt t="49207" x="5029200" y="3284538"/>
          <p14:tracePt t="49214" x="5048250" y="3322638"/>
          <p14:tracePt t="49223" x="5391150" y="3581400"/>
          <p14:tracePt t="49235" x="5697538" y="3776663"/>
          <p14:tracePt t="49240" x="6067425" y="3897313"/>
          <p14:tracePt t="49253" x="6902450" y="4184650"/>
          <p14:tracePt t="49263" x="7256463" y="4249738"/>
          <p14:tracePt t="49269" x="7515225" y="4297363"/>
          <p14:tracePt t="49279" x="7739063" y="4297363"/>
          <p14:tracePt t="49285" x="8026400" y="4241800"/>
          <p14:tracePt t="49293" x="8202613" y="4184650"/>
          <p14:tracePt t="49301" x="8369300" y="4111625"/>
          <p14:tracePt t="49307" x="8509000" y="4017963"/>
          <p14:tracePt t="49318" x="8694738" y="3851275"/>
          <p14:tracePt t="49330" x="8767763" y="3759200"/>
          <p14:tracePt t="49335" x="8786813" y="3711575"/>
          <p14:tracePt t="49343" x="8805863" y="3646488"/>
          <p14:tracePt t="49347" x="8815388" y="3629025"/>
          <p14:tracePt t="49358" x="8815388" y="3573463"/>
          <p14:tracePt t="49366" x="8796338" y="3535363"/>
          <p14:tracePt t="49373" x="8750300" y="3452813"/>
          <p14:tracePt t="49380" x="8666163" y="3303588"/>
          <p14:tracePt t="49387" x="8499475" y="3155950"/>
          <p14:tracePt t="49395" x="8239125" y="2987675"/>
          <p14:tracePt t="49402" x="8026400" y="2867025"/>
          <p14:tracePt t="49410" x="7618413" y="2700338"/>
          <p14:tracePt t="49423" x="7432675" y="2625725"/>
          <p14:tracePt t="49427" x="7227888" y="2533650"/>
          <p14:tracePt t="49438" x="6996113" y="2478088"/>
          <p14:tracePt t="49443" x="6838950" y="2422525"/>
          <p14:tracePt t="49452" x="6653213" y="2366963"/>
          <p14:tracePt t="49457" x="6477000" y="2328863"/>
          <p14:tracePt t="49467" x="6235700" y="2328863"/>
          <p14:tracePt t="49474" x="6030913" y="2338388"/>
          <p14:tracePt t="49482" x="5827713" y="2376488"/>
          <p14:tracePt t="49490" x="5641975" y="2432050"/>
          <p14:tracePt t="49497" x="5437188" y="2552700"/>
          <p14:tracePt t="49506" x="5168900" y="2690813"/>
          <p14:tracePt t="49518" x="5094288" y="2736850"/>
          <p14:tracePt t="49523" x="5038725" y="2765425"/>
          <p14:tracePt t="49531" x="5010150" y="2820988"/>
          <p14:tracePt t="49538" x="4945063" y="2895600"/>
          <p14:tracePt t="49547" x="4918075" y="2970213"/>
          <p14:tracePt t="49551" x="4879975" y="3071813"/>
          <p14:tracePt t="49561" x="4870450" y="3136900"/>
          <p14:tracePt t="49569" x="4852988" y="3211513"/>
          <p14:tracePt t="49576" x="4852988" y="3322638"/>
          <p14:tracePt t="49585" x="4852988" y="3378200"/>
          <p14:tracePt t="49590" x="4870450" y="3460750"/>
          <p14:tracePt t="49601" x="5010150" y="3841750"/>
          <p14:tracePt t="49612" x="5149850" y="4064000"/>
          <p14:tracePt t="49614" x="5297488" y="4287838"/>
          <p14:tracePt t="49626" x="5538788" y="4584700"/>
          <p14:tracePt t="49632" x="5734050" y="4826000"/>
          <p14:tracePt t="49641" x="5965825" y="5076825"/>
          <p14:tracePt t="49647" x="6226175" y="5335588"/>
          <p14:tracePt t="49656" x="6448425" y="5475288"/>
          <p14:tracePt t="49664" x="6653213" y="5567363"/>
          <p14:tracePt t="49670" x="6819900" y="5624513"/>
          <p14:tracePt t="49678" x="6977063" y="5661025"/>
          <p14:tracePt t="49684" x="7135813" y="5661025"/>
          <p14:tracePt t="49695" x="7534275" y="5595938"/>
          <p14:tracePt t="49706" x="7720013" y="5521325"/>
          <p14:tracePt t="49709" x="7905750" y="5391150"/>
          <p14:tracePt t="49721" x="8137525" y="5178425"/>
          <p14:tracePt t="49724" x="8396288" y="4927600"/>
          <p14:tracePt t="49734" x="8564563" y="4751388"/>
          <p14:tracePt t="49742" x="8767763" y="4556125"/>
          <p14:tracePt t="49751" x="8963025" y="4241800"/>
          <p14:tracePt t="49757" x="9129713" y="3935413"/>
          <p14:tracePt t="49764" x="9194800" y="3795713"/>
          <p14:tracePt t="49772" x="9269413" y="3629025"/>
          <p14:tracePt t="49779" x="9324975" y="3470275"/>
          <p14:tracePt t="49789" x="9371013" y="3257550"/>
          <p14:tracePt t="49800" x="9371013" y="3182938"/>
          <p14:tracePt t="49804" x="9371013" y="3136900"/>
          <p14:tracePt t="49815" x="9371013" y="3127375"/>
          <p14:tracePt t="49820" x="9361488" y="3117850"/>
          <p14:tracePt t="49830" x="9344025" y="3098800"/>
          <p14:tracePt t="49837" x="9250363" y="3016250"/>
          <p14:tracePt t="49844" x="9112250" y="2951163"/>
          <p14:tracePt t="49851" x="8926513" y="2895600"/>
          <p14:tracePt t="49858" x="8694738" y="2820988"/>
          <p14:tracePt t="49867" x="8470900" y="2784475"/>
          <p14:tracePt t="49873" x="8248650" y="2746375"/>
          <p14:tracePt t="49883" x="7747000" y="2700338"/>
          <p14:tracePt t="49894" x="7497763" y="2700338"/>
          <p14:tracePt t="49898" x="7256463" y="2700338"/>
          <p14:tracePt t="49909" x="7051675" y="2728913"/>
          <p14:tracePt t="49914" x="6754813" y="2728913"/>
          <p14:tracePt t="49924" x="6467475" y="2746375"/>
          <p14:tracePt t="49930" x="6235700" y="2801938"/>
          <p14:tracePt t="49939" x="6011863" y="2840038"/>
          <p14:tracePt t="49947" x="5808663" y="2914650"/>
          <p14:tracePt t="49953" x="5603875" y="2997200"/>
          <p14:tracePt t="49962" x="5465763" y="3081338"/>
          <p14:tracePt t="49967" x="5362575" y="3146425"/>
          <p14:tracePt t="49978" x="5214938" y="3313113"/>
          <p14:tracePt t="49989" x="5149850" y="3378200"/>
          <p14:tracePt t="49993" x="5103813" y="3433763"/>
          <p14:tracePt t="50004" x="5084763" y="3489325"/>
          <p14:tracePt t="50009" x="5084763" y="3508375"/>
          <p14:tracePt t="50017" x="5065713" y="3544888"/>
          <p14:tracePt t="50024" x="5056188" y="3581400"/>
          <p14:tracePt t="50033" x="5056188" y="3629025"/>
          <p14:tracePt t="50040" x="5056188" y="3684588"/>
          <p14:tracePt t="50048" x="5075238" y="3730625"/>
          <p14:tracePt t="50056" x="5103813" y="3851275"/>
          <p14:tracePt t="50062" x="5140325" y="3971925"/>
          <p14:tracePt t="50073" x="5241925" y="4232275"/>
          <p14:tracePt t="50083" x="5316538" y="4370388"/>
          <p14:tracePt t="50087" x="5381625" y="4491038"/>
          <p14:tracePt t="50097" x="5492750" y="4659313"/>
          <p14:tracePt t="50103" x="5576888" y="4760913"/>
          <p14:tracePt t="50113" x="5678488" y="4843463"/>
          <p14:tracePt t="50120" x="5827713" y="4973638"/>
          <p14:tracePt t="50127" x="5994400" y="5084763"/>
          <p14:tracePt t="50134" x="6132513" y="5149850"/>
          <p14:tracePt t="50141" x="6318250" y="5187950"/>
          <p14:tracePt t="50150" x="6494463" y="5205413"/>
          <p14:tracePt t="50156" x="6718300" y="5224463"/>
          <p14:tracePt t="50165" x="7143750" y="5159375"/>
          <p14:tracePt t="50178" x="7488238" y="5021263"/>
          <p14:tracePt t="50181" x="7840663" y="4816475"/>
          <p14:tracePt t="50192" x="8164513" y="4565650"/>
          <p14:tracePt t="50196" x="8415338" y="4360863"/>
          <p14:tracePt t="50206" x="8758238" y="4046538"/>
          <p14:tracePt t="50214" x="9055100" y="3740150"/>
          <p14:tracePt t="50222" x="9353550" y="3368675"/>
          <p14:tracePt t="50228" x="9510713" y="3098800"/>
          <p14:tracePt t="50236" x="9621838" y="2932113"/>
          <p14:tracePt t="50244" x="9686925" y="2774950"/>
          <p14:tracePt t="50250" x="9742488" y="2673350"/>
          <p14:tracePt t="50259" x="9761538" y="2570163"/>
          <p14:tracePt t="50272" x="9761538" y="2552700"/>
          <p14:tracePt t="50273" x="9761538" y="2543175"/>
          <p14:tracePt t="50286" x="9761538" y="2524125"/>
          <p14:tracePt t="50300" x="9742488" y="2497138"/>
          <p14:tracePt t="50306" x="9602788" y="2422525"/>
          <p14:tracePt t="50315" x="9371013" y="2338388"/>
          <p14:tracePt t="50322" x="9055100" y="2273300"/>
          <p14:tracePt t="50331" x="8832850" y="2236788"/>
          <p14:tracePt t="50339" x="8637588" y="2236788"/>
          <p14:tracePt t="50345" x="8415338" y="2198688"/>
          <p14:tracePt t="50355" x="7915275" y="2162175"/>
          <p14:tracePt t="50366" x="7739063" y="2162175"/>
          <p14:tracePt t="50370" x="7534275" y="2162175"/>
          <p14:tracePt t="50381" x="7312025" y="2162175"/>
          <p14:tracePt t="50385" x="7097713" y="2162175"/>
          <p14:tracePt t="50395" x="6875463" y="2171700"/>
          <p14:tracePt t="50400" x="6670675" y="2227263"/>
          <p14:tracePt t="50410" x="6448425" y="2263775"/>
          <p14:tracePt t="50416" x="6235700" y="2338388"/>
          <p14:tracePt t="50425" x="6049963" y="2449513"/>
          <p14:tracePt t="50431" x="5891213" y="2543175"/>
          <p14:tracePt t="50439" x="5780088" y="2644775"/>
          <p14:tracePt t="50448" x="5538788" y="2857500"/>
          <p14:tracePt t="50460" x="5408613" y="2951163"/>
          <p14:tracePt t="50464" x="5353050" y="2987675"/>
          <p14:tracePt t="50475" x="5307013" y="3052763"/>
          <p14:tracePt t="50481" x="5251450" y="3127375"/>
          <p14:tracePt t="50489" x="5205413" y="3182938"/>
          <p14:tracePt t="50495" x="5159375" y="3267075"/>
          <p14:tracePt t="50504" x="5140325" y="3303588"/>
          <p14:tracePt t="50510" x="5130800" y="3349625"/>
          <p14:tracePt t="50518" x="5121275" y="3387725"/>
          <p14:tracePt t="50528" x="5103813" y="3460750"/>
          <p14:tracePt t="50532" x="5103813" y="3498850"/>
          <p14:tracePt t="50544" x="5111750" y="3590925"/>
          <p14:tracePt t="50559" x="5168900" y="3749675"/>
          <p14:tracePt t="50573" x="5353050" y="4056063"/>
          <p14:tracePt t="50584" x="5408613" y="4138613"/>
          <p14:tracePt t="50589" x="5557838" y="4287838"/>
          <p14:tracePt t="50598" x="5724525" y="4398963"/>
          <p14:tracePt t="50606" x="5891213" y="4491038"/>
          <p14:tracePt t="50613" x="6096000" y="4546600"/>
          <p14:tracePt t="50621" x="6356350" y="4602163"/>
          <p14:tracePt t="50627" x="6643688" y="4621213"/>
          <p14:tracePt t="50638" x="7200900" y="4630738"/>
          <p14:tracePt t="50653" x="7608888" y="4594225"/>
          <p14:tracePt t="50664" x="7747000" y="4538663"/>
          <p14:tracePt t="50668" x="7905750" y="4491038"/>
          <p14:tracePt t="50678" x="8007350" y="4418013"/>
          <p14:tracePt t="50683" x="8091488" y="4370388"/>
          <p14:tracePt t="50693" x="8164513" y="4305300"/>
          <p14:tracePt t="50698" x="8248650" y="4232275"/>
          <p14:tracePt t="50706" x="8313738" y="4167188"/>
          <p14:tracePt t="50715" x="8388350" y="4083050"/>
          <p14:tracePt t="50723" x="8415338" y="4027488"/>
          <p14:tracePt t="50731" x="8461375" y="3971925"/>
          <p14:tracePt t="50736" x="8509000" y="3916363"/>
          <p14:tracePt t="50746" x="8535988" y="3860800"/>
          <p14:tracePt t="50747" x="8535988" y="3822700"/>
          <p14:tracePt t="50758" x="8545513" y="3786188"/>
          <p14:tracePt t="50762" x="8555038" y="3740150"/>
          <p14:tracePt t="50772" x="8555038" y="3684588"/>
          <p14:tracePt t="50777" x="8555038" y="3638550"/>
          <p14:tracePt t="50786" x="8545513" y="3600450"/>
          <p14:tracePt t="50793" x="8499475" y="3544888"/>
          <p14:tracePt t="50802" x="8396288" y="3460750"/>
          <p14:tracePt t="50808" x="8183563" y="3340100"/>
          <p14:tracePt t="50816" x="7905750" y="3257550"/>
          <p14:tracePt t="50823" x="7710488" y="3201988"/>
          <p14:tracePt t="50831" x="7385050" y="3136900"/>
          <p14:tracePt t="50840" x="6680200" y="3090863"/>
          <p14:tracePt t="50852" x="6438900" y="3090863"/>
          <p14:tracePt t="50856" x="6096000" y="3090863"/>
          <p14:tracePt t="50867" x="5734050" y="3090863"/>
          <p14:tracePt t="50871" x="5511800" y="3117850"/>
          <p14:tracePt t="50882" x="5251450" y="3173413"/>
          <p14:tracePt t="50887" x="5010150" y="3192463"/>
          <p14:tracePt t="50897" x="4806950" y="3248025"/>
          <p14:tracePt t="50900" x="4667250" y="3303588"/>
          <p14:tracePt t="50910" x="4546600" y="3332163"/>
          <p14:tracePt t="50918" x="4452938" y="3368675"/>
          <p14:tracePt t="50926" x="4416425" y="3397250"/>
          <p14:tracePt t="50934" x="4370388" y="3414713"/>
          <p14:tracePt t="50950" x="4332288" y="3508375"/>
          <p14:tracePt t="50961" x="4314825" y="3544888"/>
          <p14:tracePt t="50967" x="4314825" y="3563938"/>
          <p14:tracePt t="50975" x="4314825" y="3581400"/>
          <p14:tracePt t="50981" x="4314825" y="3609975"/>
          <p14:tracePt t="50990" x="4314825" y="3629025"/>
          <p14:tracePt t="50998" x="4332288" y="3665538"/>
          <p14:tracePt t="51012" x="4397375" y="3805238"/>
          <p14:tracePt t="51018" x="4425950" y="3860800"/>
          <p14:tracePt t="51028" x="4527550" y="4121150"/>
          <p14:tracePt t="51044" x="4630738" y="4360863"/>
          <p14:tracePt t="51055" x="4667250" y="4398963"/>
          <p14:tracePt t="51059" x="4751388" y="4481513"/>
          <p14:tracePt t="51070" x="4852988" y="4584700"/>
          <p14:tracePt t="51073" x="4973638" y="4695825"/>
          <p14:tracePt t="51084" x="5103813" y="4779963"/>
          <p14:tracePt t="51089" x="5205413" y="4862513"/>
          <p14:tracePt t="51099" x="5345113" y="4973638"/>
          <p14:tracePt t="51106" x="5492750" y="5084763"/>
          <p14:tracePt t="51116" x="5613400" y="5168900"/>
          <p14:tracePt t="51120" x="5780088" y="5262563"/>
          <p14:tracePt t="51128" x="5919788" y="5318125"/>
          <p14:tracePt t="51139" x="6216650" y="5419725"/>
          <p14:tracePt t="51150" x="6356350" y="5456238"/>
          <p14:tracePt t="51153" x="6542088" y="5494338"/>
          <p14:tracePt t="51164" x="6653213" y="5494338"/>
          <p14:tracePt t="51170" x="6810375" y="5494338"/>
          <p14:tracePt t="51179" x="6940550" y="5494338"/>
          <p14:tracePt t="51184" x="7032625" y="5484813"/>
          <p14:tracePt t="51193" x="7172325" y="5465763"/>
          <p14:tracePt t="51201" x="7292975" y="5438775"/>
          <p14:tracePt t="51208" x="7385050" y="5373688"/>
          <p14:tracePt t="51218" x="7515225" y="5299075"/>
          <p14:tracePt t="51222" x="7635875" y="5197475"/>
          <p14:tracePt t="51231" x="7886700" y="4900613"/>
          <p14:tracePt t="51244" x="7997825" y="4732338"/>
          <p14:tracePt t="51246" x="8091488" y="4575175"/>
          <p14:tracePt t="51258" x="8183563" y="4360863"/>
          <p14:tracePt t="51262" x="8277225" y="4176713"/>
          <p14:tracePt t="51273" x="8350250" y="4017963"/>
          <p14:tracePt t="51278" x="8405813" y="3879850"/>
          <p14:tracePt t="51288" x="8453438" y="3759200"/>
          <p14:tracePt t="51294" x="8526463" y="3619500"/>
          <p14:tracePt t="51302" x="8564563" y="3498850"/>
          <p14:tracePt t="51311" x="8591550" y="3405188"/>
          <p14:tracePt t="51316" x="8601075" y="3349625"/>
          <p14:tracePt t="51326" x="8601075" y="3211513"/>
          <p14:tracePt t="51344" x="8601075" y="3155950"/>
          <p14:tracePt t="51353" x="8591550" y="3127375"/>
          <p14:tracePt t="51355" x="8582025" y="3108325"/>
          <p14:tracePt t="51367" x="8526463" y="3052763"/>
          <p14:tracePt t="51372" x="8396288" y="2960688"/>
          <p14:tracePt t="51382" x="8294688" y="2895600"/>
          <p14:tracePt t="51389" x="8156575" y="2820988"/>
          <p14:tracePt t="51397" x="8043863" y="2801938"/>
          <p14:tracePt t="51403" x="7905750" y="2755900"/>
          <p14:tracePt t="51411" x="7766050" y="2719388"/>
          <p14:tracePt t="51418" x="7488238" y="2681288"/>
          <p14:tracePt t="51436" x="7218363" y="2635250"/>
          <p14:tracePt t="51447" x="7015163" y="2616200"/>
          <p14:tracePt t="51451" x="6838950" y="2616200"/>
          <p14:tracePt t="51461" x="6634163" y="2598738"/>
          <p14:tracePt t="51467" x="6457950" y="2598738"/>
          <p14:tracePt t="51476" x="6281738" y="2579688"/>
          <p14:tracePt t="51481" x="6076950" y="2608263"/>
          <p14:tracePt t="51491" x="5854700" y="2644775"/>
          <p14:tracePt t="51498" x="5678488" y="2663825"/>
          <p14:tracePt t="51506" x="5529263" y="2719388"/>
          <p14:tracePt t="51513" x="5400675" y="2746375"/>
          <p14:tracePt t="51520" x="5232400" y="2801938"/>
          <p14:tracePt t="51530" x="5000625" y="2886075"/>
          <p14:tracePt t="51546" x="4824413" y="2970213"/>
          <p14:tracePt t="51556" x="4741863" y="3016250"/>
          <p14:tracePt t="51562" x="4667250" y="3043238"/>
          <p14:tracePt t="51571" x="4611688" y="3108325"/>
          <p14:tracePt t="51576" x="4527550" y="3163888"/>
          <p14:tracePt t="51585" x="4471988" y="3228975"/>
          <p14:tracePt t="51593" x="4406900" y="3284538"/>
          <p14:tracePt t="51600" x="4360863" y="3368675"/>
          <p14:tracePt t="51606" x="4314825" y="3443288"/>
          <p14:tracePt t="51615" x="4305300" y="3470275"/>
          <p14:tracePt t="51621" x="4276725" y="3544888"/>
          <p14:tracePt t="51638" x="4268788" y="3609975"/>
          <p14:tracePt t="51650" x="4249738" y="3665538"/>
          <p14:tracePt t="51654" x="4249738" y="3711575"/>
          <p14:tracePt t="51665" x="4249738" y="3814763"/>
          <p14:tracePt t="51668" x="4259263" y="3935413"/>
          <p14:tracePt t="51679" x="4276725" y="4008438"/>
          <p14:tracePt t="51684" x="4286250" y="4102100"/>
          <p14:tracePt t="51693" x="4324350" y="4194175"/>
          <p14:tracePt t="51700" x="4332288" y="4249738"/>
          <p14:tracePt t="51708" x="4379913" y="4305300"/>
          <p14:tracePt t="51716" x="4435475" y="4454525"/>
          <p14:tracePt t="51731" x="4510088" y="4584700"/>
          <p14:tracePt t="51744" x="4556125" y="4640263"/>
          <p14:tracePt t="51748" x="4583113" y="4714875"/>
          <p14:tracePt t="51759" x="4630738" y="4770438"/>
          <p14:tracePt t="51764" x="4648200" y="4797425"/>
          <p14:tracePt t="51772" x="4676775" y="4826000"/>
          <p14:tracePt t="51780" x="4686300" y="4843463"/>
          <p14:tracePt t="51789" x="4703763" y="4852988"/>
          <p14:tracePt t="51794" x="4741863" y="4881563"/>
          <p14:tracePt t="51802" x="4787900" y="4918075"/>
          <p14:tracePt t="51809" x="4833938" y="4946650"/>
          <p14:tracePt t="51817" x="4918075" y="4973638"/>
          <p14:tracePt t="51827" x="5103813" y="5038725"/>
          <p14:tracePt t="51839" x="5195888" y="5057775"/>
          <p14:tracePt t="51841" x="5316538" y="5094288"/>
          <p14:tracePt t="51853" x="5437188" y="5122863"/>
          <p14:tracePt t="51857" x="5567363" y="5122863"/>
          <p14:tracePt t="51867" x="5707063" y="5159375"/>
          <p14:tracePt t="51872" x="5827713" y="5197475"/>
          <p14:tracePt t="51881" x="5938838" y="5205413"/>
          <p14:tracePt t="51889" x="6011863" y="5205413"/>
          <p14:tracePt t="51897" x="6076950" y="5224463"/>
          <p14:tracePt t="51904" x="6151563" y="5224463"/>
          <p14:tracePt t="51911" x="6262688" y="5224463"/>
          <p14:tracePt t="51918" x="6356350" y="5224463"/>
          <p14:tracePt t="51920" x="6484938" y="5224463"/>
          <p14:tracePt t="51933" x="6578600" y="5214938"/>
          <p14:tracePt t="51937" x="6718300" y="5197475"/>
          <p14:tracePt t="51948" x="6829425" y="5197475"/>
          <p14:tracePt t="51952" x="6950075" y="5168900"/>
          <p14:tracePt t="51962" x="7080250" y="5149850"/>
          <p14:tracePt t="51968" x="7246938" y="5113338"/>
          <p14:tracePt t="51976" x="7423150" y="5057775"/>
          <p14:tracePt t="51983" x="7561263" y="5021263"/>
          <p14:tracePt t="51991" x="7720013" y="4992688"/>
          <p14:tracePt t="51998" x="7867650" y="4918075"/>
          <p14:tracePt t="52006" x="8026400" y="4806950"/>
          <p14:tracePt t="52014" x="8359775" y="4602163"/>
          <p14:tracePt t="52027" x="8480425" y="4519613"/>
          <p14:tracePt t="52031" x="8582025" y="4454525"/>
          <p14:tracePt t="52042" x="8702675" y="4379913"/>
          <p14:tracePt t="52048" x="8758238" y="4343400"/>
          <p14:tracePt t="52056" x="8842375" y="4305300"/>
          <p14:tracePt t="52063" x="8916988" y="4278313"/>
          <p14:tracePt t="52072" x="9018588" y="4213225"/>
          <p14:tracePt t="52077" x="9093200" y="4184650"/>
          <p14:tracePt t="52085" x="9139238" y="4167188"/>
          <p14:tracePt t="52093" x="9167813" y="4157663"/>
          <p14:tracePt t="52100" x="9204325" y="4129088"/>
          <p14:tracePt t="52106" x="9223375" y="4129088"/>
          <p14:tracePt t="52108" x="9232900" y="4111625"/>
          <p14:tracePt t="52125" x="9269413" y="4102100"/>
          <p14:tracePt t="52136" x="9288463" y="4064000"/>
          <p14:tracePt t="52139" x="9296400" y="4046538"/>
          <p14:tracePt t="52150" x="9324975" y="4017963"/>
          <p14:tracePt t="52155" x="9353550" y="3962400"/>
          <p14:tracePt t="52166" x="9353550" y="3935413"/>
          <p14:tracePt t="52174" x="9361488" y="3897313"/>
          <p14:tracePt t="52181" x="9361488" y="3870325"/>
          <p14:tracePt t="52196" x="9361488" y="3786188"/>
          <p14:tracePt t="52206" x="9334500" y="3684588"/>
          <p14:tracePt t="52216" x="9288463" y="3619500"/>
          <p14:tracePt t="52219" x="9240838" y="3525838"/>
          <p14:tracePt t="52231" x="9194800" y="3460750"/>
          <p14:tracePt t="52235" x="9129713" y="3387725"/>
          <p14:tracePt t="52245" x="9064625" y="3303588"/>
          <p14:tracePt t="52250" x="8982075" y="3201988"/>
          <p14:tracePt t="52260" x="8953500" y="3146425"/>
          <p14:tracePt t="52265" x="8888413" y="3090863"/>
          <p14:tracePt t="52274" x="8851900" y="3043238"/>
          <p14:tracePt t="52285" x="8815388" y="3006725"/>
          <p14:tracePt t="52290" x="8740775" y="2960688"/>
          <p14:tracePt t="52297" x="8620125" y="2876550"/>
          <p14:tracePt t="52310" x="8545513" y="2830513"/>
          <p14:tracePt t="52314" x="8480425" y="2784475"/>
          <p14:tracePt t="52325" x="8424863" y="2736850"/>
          <p14:tracePt t="52328" x="8388350" y="2728913"/>
          <p14:tracePt t="52340" x="8340725" y="2700338"/>
          <p14:tracePt t="52346" x="8285163" y="2690813"/>
          <p14:tracePt t="52353" x="8212138" y="2673350"/>
          <p14:tracePt t="52362" x="8137525" y="2663825"/>
          <p14:tracePt t="52368" x="8053388" y="2663825"/>
          <p14:tracePt t="52377" x="7932738" y="2663825"/>
          <p14:tracePt t="52383" x="7821613" y="2644775"/>
          <p14:tracePt t="52391" x="7710488" y="2654300"/>
          <p14:tracePt t="52393" x="7570788" y="2654300"/>
          <p14:tracePt t="52408" x="7367588" y="2654300"/>
          <p14:tracePt t="52419" x="7273925" y="2663825"/>
          <p14:tracePt t="52423" x="7181850" y="2681288"/>
          <p14:tracePt t="52433" x="7088188" y="2700338"/>
          <p14:tracePt t="52440" x="6959600" y="2700338"/>
          <p14:tracePt t="52449" x="6846888" y="2700338"/>
          <p14:tracePt t="52455" x="6708775" y="2719388"/>
          <p14:tracePt t="52463" x="6550025" y="2736850"/>
          <p14:tracePt t="52471" x="6411913" y="2746375"/>
          <p14:tracePt t="52477" x="6253163" y="2801938"/>
          <p14:tracePt t="52486" x="5891213" y="2857500"/>
          <p14:tracePt t="52500" x="5715000" y="2876550"/>
          <p14:tracePt t="52501" x="5576888" y="2914650"/>
          <p14:tracePt t="52517" x="5381625" y="2960688"/>
          <p14:tracePt t="52528" x="5326063" y="2987675"/>
          <p14:tracePt t="52536" x="5251450" y="2997200"/>
          <p14:tracePt t="52542" x="5186363" y="3016250"/>
          <p14:tracePt t="52548" x="5130800" y="3043238"/>
          <p14:tracePt t="52558" x="5094288" y="3052763"/>
          <p14:tracePt t="52565" x="5019675" y="3098800"/>
          <p14:tracePt t="52573" x="4964113" y="3127375"/>
          <p14:tracePt t="52582" x="4899025" y="3173413"/>
          <p14:tracePt t="52593" x="4862513" y="3201988"/>
          <p14:tracePt t="52597" x="4824413" y="3257550"/>
          <p14:tracePt t="52607" x="4797425" y="3294063"/>
          <p14:tracePt t="52611" x="4778375" y="3313113"/>
          <p14:tracePt t="52623" x="4751388" y="3349625"/>
          <p14:tracePt t="52631" x="4741863" y="3378200"/>
          <p14:tracePt t="52636" x="4732338" y="3397250"/>
          <p14:tracePt t="52645" x="4703763" y="3424238"/>
          <p14:tracePt t="52651" x="4703763" y="3443288"/>
          <p14:tracePt t="52659" x="4676775" y="3470275"/>
          <p14:tracePt t="52666" x="4667250" y="3489325"/>
          <p14:tracePt t="52674" x="4648200" y="3535363"/>
          <p14:tracePt t="52687" x="4638675" y="3563938"/>
          <p14:tracePt t="52691" x="4611688" y="3581400"/>
          <p14:tracePt t="52701" x="4592638" y="3656013"/>
          <p14:tracePt t="52706" x="4592638" y="3684588"/>
          <p14:tracePt t="52716" x="4592638" y="3721100"/>
          <p14:tracePt t="52724" x="4592638" y="3759200"/>
          <p14:tracePt t="52731" x="4592638" y="3814763"/>
          <p14:tracePt t="52739" x="4592638" y="3879850"/>
          <p14:tracePt t="52745" x="4602163" y="3925888"/>
          <p14:tracePt t="52755" x="4611688" y="3981450"/>
          <p14:tracePt t="52759" x="4630738" y="4017963"/>
          <p14:tracePt t="52770" x="4648200" y="4102100"/>
          <p14:tracePt t="52781" x="4648200" y="4129088"/>
          <p14:tracePt t="52785" x="4676775" y="4176713"/>
          <p14:tracePt t="52797" x="4703763" y="4232275"/>
          <p14:tracePt t="52801" x="4741863" y="4305300"/>
          <p14:tracePt t="52811" x="4778375" y="4370388"/>
          <p14:tracePt t="52815" x="4843463" y="4473575"/>
          <p14:tracePt t="52825" x="4889500" y="4529138"/>
          <p14:tracePt t="52833" x="4935538" y="4584700"/>
          <p14:tracePt t="52840" x="4964113" y="4621213"/>
          <p14:tracePt t="52849" x="5010150" y="4667250"/>
          <p14:tracePt t="52855" x="5075238" y="4705350"/>
          <p14:tracePt t="52865" x="5186363" y="4787900"/>
          <p14:tracePt t="52876" x="5260975" y="4826000"/>
          <p14:tracePt t="52879" x="5362575" y="4852988"/>
          <p14:tracePt t="52890" x="5473700" y="4872038"/>
          <p14:tracePt t="52895" x="5613400" y="4908550"/>
          <p14:tracePt t="52906" x="5835650" y="4927600"/>
          <p14:tracePt t="52912" x="6076950" y="4946650"/>
          <p14:tracePt t="52919" x="6327775" y="4946650"/>
          <p14:tracePt t="52928" x="6569075" y="4946650"/>
          <p14:tracePt t="52934" x="6977063" y="4927600"/>
          <p14:tracePt t="52943" x="7264400" y="4908550"/>
          <p14:tracePt t="52948" x="7561263" y="4862513"/>
          <p14:tracePt t="52957" x="8099425" y="4741863"/>
          <p14:tracePt t="52970" x="8304213" y="4667250"/>
          <p14:tracePt t="52973" x="8443913" y="4575175"/>
          <p14:tracePt t="52985" x="8610600" y="4491038"/>
          <p14:tracePt t="52990" x="8777288" y="4379913"/>
          <p14:tracePt t="53000" x="8916988" y="4268788"/>
          <p14:tracePt t="53007" x="9064625" y="4194175"/>
          <p14:tracePt t="53014" x="9204325" y="4148138"/>
          <p14:tracePt t="53022" x="9296400" y="4092575"/>
          <p14:tracePt t="53029" x="9380538" y="4046538"/>
          <p14:tracePt t="53038" x="9436100" y="4017963"/>
          <p14:tracePt t="53042" x="9529763" y="3990975"/>
          <p14:tracePt t="53054" x="9621838" y="3962400"/>
          <p14:tracePt t="53065" x="9640888" y="3943350"/>
          <p14:tracePt t="53069" x="9658350" y="3943350"/>
          <p14:tracePt t="53084" x="9677400" y="3935413"/>
          <p14:tracePt t="53100" x="9686925" y="3925888"/>
          <p14:tracePt t="53108" x="9696450" y="3897313"/>
          <p14:tracePt t="53116" x="9686925" y="3879850"/>
          <p14:tracePt t="53123" x="9667875" y="3822700"/>
          <p14:tracePt t="53131" x="9602788" y="3749675"/>
          <p14:tracePt t="53138" x="9501188" y="3656013"/>
          <p14:tracePt t="53148" x="9250363" y="3460750"/>
          <p14:tracePt t="53159" x="9112250" y="3397250"/>
          <p14:tracePt t="53164" x="8943975" y="3284538"/>
          <p14:tracePt t="53173" x="8805863" y="3211513"/>
          <p14:tracePt t="53179" x="8656638" y="3127375"/>
          <p14:tracePt t="53189" x="8535988" y="3035300"/>
          <p14:tracePt t="53198" x="8405813" y="2932113"/>
          <p14:tracePt t="53202" x="8267700" y="2840038"/>
          <p14:tracePt t="53210" x="8128000" y="2746375"/>
          <p14:tracePt t="53217" x="7978775" y="2644775"/>
          <p14:tracePt t="53228" x="7739063" y="2543175"/>
          <p14:tracePt t="53242" x="7599363" y="2505075"/>
          <p14:tracePt t="53253" x="7524750" y="2497138"/>
          <p14:tracePt t="53257" x="7450138" y="2478088"/>
          <p14:tracePt t="53268" x="7358063" y="2478088"/>
          <p14:tracePt t="53272" x="7264400" y="2468563"/>
          <p14:tracePt t="53282" x="7172325" y="2449513"/>
          <p14:tracePt t="53289" x="7061200" y="2449513"/>
          <p14:tracePt t="53298" x="6967538" y="2449513"/>
          <p14:tracePt t="53303" x="6856413" y="2449513"/>
          <p14:tracePt t="53311" x="6745288" y="2459038"/>
          <p14:tracePt t="53319" x="6588125" y="2478088"/>
          <p14:tracePt t="53326" x="6411913" y="2478088"/>
          <p14:tracePt t="53337" x="6105525" y="2543175"/>
          <p14:tracePt t="53348" x="5994400" y="2579688"/>
          <p14:tracePt t="53352" x="5919788" y="2608263"/>
          <p14:tracePt t="53362" x="5818188" y="2673350"/>
          <p14:tracePt t="53367" x="5734050" y="2736850"/>
          <p14:tracePt t="53376" x="5649913" y="2801938"/>
          <p14:tracePt t="53384" x="5594350" y="2867025"/>
          <p14:tracePt t="53391" x="5529263" y="2922588"/>
          <p14:tracePt t="53398" x="5473700" y="2987675"/>
          <p14:tracePt t="53406" x="5446713" y="3025775"/>
          <p14:tracePt t="53413" x="5391150" y="3098800"/>
          <p14:tracePt t="53420" x="5353050" y="3136900"/>
          <p14:tracePt t="53431" x="5195888" y="3359150"/>
          <p14:tracePt t="53442" x="5103813" y="3498850"/>
          <p14:tracePt t="53446" x="5056188" y="3638550"/>
          <p14:tracePt t="53456" x="4983163" y="3805238"/>
          <p14:tracePt t="53461" x="4935538" y="3906838"/>
          <p14:tracePt t="53471" x="4889500" y="3981450"/>
          <p14:tracePt t="53475" x="4852988" y="4073525"/>
          <p14:tracePt t="53485" x="4833938" y="4194175"/>
          <p14:tracePt t="53492" x="4833938" y="4259263"/>
          <p14:tracePt t="53500" x="4824413" y="4398963"/>
          <p14:tracePt t="53508" x="4824413" y="4445000"/>
          <p14:tracePt t="53514" x="4833938" y="4500563"/>
          <p14:tracePt t="53525" x="4852988" y="4602163"/>
          <p14:tracePt t="53539" x="4889500" y="4667250"/>
          <p14:tracePt t="53551" x="4899025" y="4705350"/>
          <p14:tracePt t="53555" x="4918075" y="4722813"/>
          <p14:tracePt t="53566" x="4945063" y="4751388"/>
          <p14:tracePt t="53571" x="5000625" y="4787900"/>
          <p14:tracePt t="53581" x="5056188" y="4835525"/>
          <p14:tracePt t="53587" x="5140325" y="4900613"/>
          <p14:tracePt t="53594" x="5232400" y="4946650"/>
          <p14:tracePt t="53602" x="5335588" y="5011738"/>
          <p14:tracePt t="53609" x="5427663" y="5048250"/>
          <p14:tracePt t="53615" x="5548313" y="5076825"/>
          <p14:tracePt t="53616" x="5641975" y="5094288"/>
          <p14:tracePt t="53635" x="5938838" y="5132388"/>
          <p14:tracePt t="53645" x="6115050" y="5168900"/>
          <p14:tracePt t="53651" x="6318250" y="5168900"/>
          <p14:tracePt t="53660" x="6523038" y="5159375"/>
          <p14:tracePt t="53664" x="6699250" y="5141913"/>
          <p14:tracePt t="53674" x="6894513" y="5141913"/>
          <p14:tracePt t="53680" x="7116763" y="5122863"/>
          <p14:tracePt t="53689" x="7348538" y="5067300"/>
          <p14:tracePt t="53697" x="7553325" y="5011738"/>
          <p14:tracePt t="53703" x="7756525" y="4956175"/>
          <p14:tracePt t="53712" x="8212138" y="4816475"/>
          <p14:tracePt t="53725" x="8388350" y="4760913"/>
          <p14:tracePt t="53729" x="8601075" y="4686300"/>
          <p14:tracePt t="53740" x="8712200" y="4659313"/>
          <p14:tracePt t="53743" x="8897938" y="4602163"/>
          <p14:tracePt t="53754" x="9055100" y="4546600"/>
          <p14:tracePt t="53758" x="9175750" y="4529138"/>
          <p14:tracePt t="53768" x="9288463" y="4500563"/>
          <p14:tracePt t="53777" x="9380538" y="4481513"/>
          <p14:tracePt t="53783" x="9436100" y="4473575"/>
          <p14:tracePt t="53790" x="9472613" y="4454525"/>
          <p14:tracePt t="53797" x="9491663" y="4454525"/>
          <p14:tracePt t="53806" x="9520238" y="4454525"/>
          <p14:tracePt t="53812" x="9520238" y="4445000"/>
          <p14:tracePt t="53818" x="9529763" y="4445000"/>
          <p14:tracePt t="53833" x="9556750" y="4418013"/>
          <p14:tracePt t="53839" x="9566275" y="4389438"/>
          <p14:tracePt t="53848" x="9566275" y="4305300"/>
          <p14:tracePt t="53854" x="9566275" y="4213225"/>
          <p14:tracePt t="53863" x="9547225" y="4073525"/>
          <p14:tracePt t="53868" x="9510713" y="3981450"/>
          <p14:tracePt t="53877" x="9501188" y="3943350"/>
          <p14:tracePt t="53884" x="9491663" y="3925888"/>
          <p14:tracePt t="53891" x="9472613" y="3897313"/>
          <p14:tracePt t="53899" x="9464675" y="3879850"/>
          <p14:tracePt t="53907" x="9455150" y="3851275"/>
          <p14:tracePt t="53917" x="9436100" y="3822700"/>
          <p14:tracePt t="53927" x="9390063" y="3786188"/>
          <p14:tracePt t="53932" x="9353550" y="3721100"/>
          <p14:tracePt t="53942" x="9305925" y="3665538"/>
          <p14:tracePt t="53948" x="9250363" y="3619500"/>
          <p14:tracePt t="53956" x="9185275" y="3525838"/>
          <p14:tracePt t="53963" x="9139238" y="3460750"/>
          <p14:tracePt t="53973" x="9074150" y="3387725"/>
          <p14:tracePt t="53979" x="8972550" y="3276600"/>
          <p14:tracePt t="53986" x="8907463" y="3201988"/>
          <p14:tracePt t="53995" x="8823325" y="3117850"/>
          <p14:tracePt t="54000" x="8721725" y="3035300"/>
          <p14:tracePt t="54011" x="8499475" y="2857500"/>
          <p14:tracePt t="54024" x="8147050" y="2736850"/>
          <p14:tracePt t="54037" x="8007350" y="2681288"/>
          <p14:tracePt t="54040" x="7867650" y="2625725"/>
          <p14:tracePt t="54051" x="7710488" y="2589213"/>
          <p14:tracePt t="54058" x="7553325" y="2543175"/>
          <p14:tracePt t="54066" x="7413625" y="2524125"/>
          <p14:tracePt t="54073" x="7246938" y="2468563"/>
          <p14:tracePt t="54081" x="7116763" y="2449513"/>
          <p14:tracePt t="54089" x="7023100" y="2432050"/>
          <p14:tracePt t="54095" x="6856413" y="2403475"/>
          <p14:tracePt t="54105" x="6569075" y="2366963"/>
          <p14:tracePt t="54116" x="6383338" y="2328863"/>
          <p14:tracePt t="54120" x="6253163" y="2338388"/>
          <p14:tracePt t="54131" x="6132513" y="2338388"/>
          <p14:tracePt t="54136" x="6003925" y="2357438"/>
          <p14:tracePt t="54145" x="5818188" y="2384425"/>
          <p14:tracePt t="54152" x="5707063" y="2422525"/>
          <p14:tracePt t="54160" x="5586413" y="2439988"/>
          <p14:tracePt t="54173" x="5492750" y="2487613"/>
          <p14:tracePt t="54175" x="5437188" y="2514600"/>
          <p14:tracePt t="54184" x="5362575" y="2543175"/>
          <p14:tracePt t="54189" x="5280025" y="2589213"/>
          <p14:tracePt t="54200" x="5140325" y="2700338"/>
          <p14:tracePt t="54210" x="5084763" y="2765425"/>
          <p14:tracePt t="54214" x="4983163" y="2830513"/>
          <p14:tracePt t="54225" x="4918075" y="2886075"/>
          <p14:tracePt t="54231" x="4843463" y="2970213"/>
          <p14:tracePt t="54240" x="4741863" y="3035300"/>
          <p14:tracePt t="54245" x="4657725" y="3098800"/>
          <p14:tracePt t="54255" x="4602163" y="3163888"/>
          <p14:tracePt t="54261" x="4510088" y="3267075"/>
          <p14:tracePt t="54269" x="4445000" y="3387725"/>
          <p14:tracePt t="54278" x="4379913" y="3489325"/>
          <p14:tracePt t="54284" x="4332288" y="3563938"/>
          <p14:tracePt t="54289" x="4276725" y="3665538"/>
          <p14:tracePt t="54290" x="4249738" y="3740150"/>
          <p14:tracePt t="54305" x="4221163" y="3795713"/>
          <p14:tracePt t="54309" x="4194175" y="3870325"/>
          <p14:tracePt t="54320" x="4148138" y="3943350"/>
          <p14:tracePt t="54323" x="4110038" y="4083050"/>
          <p14:tracePt t="54334" x="4110038" y="4138613"/>
          <p14:tracePt t="54340" x="4083050" y="4259263"/>
          <p14:tracePt t="54348" x="4083050" y="4305300"/>
          <p14:tracePt t="54356" x="4083050" y="4360863"/>
          <p14:tracePt t="54364" x="4083050" y="4408488"/>
          <p14:tracePt t="54372" x="4083050" y="4425950"/>
          <p14:tracePt t="54377" x="4083050" y="4454525"/>
          <p14:tracePt t="54388" x="4083050" y="4481513"/>
          <p14:tracePt t="54399" x="4083050" y="4491038"/>
          <p14:tracePt t="54435" x="4092575" y="4510088"/>
          <p14:tracePt t="54443" x="4119563" y="4538663"/>
          <p14:tracePt t="54450" x="4156075" y="4546600"/>
          <p14:tracePt t="54457" x="4203700" y="4565650"/>
          <p14:tracePt t="54465" x="4276725" y="4594225"/>
          <p14:tracePt t="54473" x="4351338" y="4602163"/>
          <p14:tracePt t="54481" x="4518025" y="4649788"/>
          <p14:tracePt t="54493" x="4611688" y="4667250"/>
          <p14:tracePt t="54498" x="4686300" y="4686300"/>
          <p14:tracePt t="54508" x="4759325" y="4714875"/>
          <p14:tracePt t="54513" x="4879975" y="4741863"/>
          <p14:tracePt t="54523" x="4954588" y="4760913"/>
          <p14:tracePt t="54528" x="5065713" y="4797425"/>
          <p14:tracePt t="54538" x="5186363" y="4826000"/>
          <p14:tracePt t="54542" x="5326063" y="4900613"/>
          <p14:tracePt t="54552" x="5446713" y="4937125"/>
          <p14:tracePt t="54559" x="5567363" y="4964113"/>
          <p14:tracePt t="54566" x="5678488" y="4983163"/>
          <p14:tracePt t="54576" x="5891213" y="5011738"/>
          <p14:tracePt t="54591" x="6124575" y="5067300"/>
          <p14:tracePt t="54602" x="6272213" y="5067300"/>
          <p14:tracePt t="54605" x="6383338" y="5067300"/>
          <p14:tracePt t="54617" x="6523038" y="5067300"/>
          <p14:tracePt t="54621" x="6680200" y="5067300"/>
          <p14:tracePt t="54632" x="6764338" y="5067300"/>
          <p14:tracePt t="54639" x="6921500" y="5067300"/>
          <p14:tracePt t="54647" x="7061200" y="5057775"/>
          <p14:tracePt t="54652" x="7200900" y="5038725"/>
          <p14:tracePt t="54661" x="7312025" y="5038725"/>
          <p14:tracePt t="54669" x="7515225" y="5011738"/>
          <p14:tracePt t="54685" x="7766050" y="4973638"/>
          <p14:tracePt t="54697" x="7886700" y="4937125"/>
          <p14:tracePt t="54698" x="7997825" y="4908550"/>
          <p14:tracePt t="54711" x="8081963" y="4872038"/>
          <p14:tracePt t="54717" x="8156575" y="4826000"/>
          <p14:tracePt t="54726" x="8212138" y="4787900"/>
          <p14:tracePt t="54733" x="8294688" y="4722813"/>
          <p14:tracePt t="54741" x="8332788" y="4686300"/>
          <p14:tracePt t="54750" x="8396288" y="4621213"/>
          <p14:tracePt t="54755" x="8453438" y="4575175"/>
          <p14:tracePt t="54762" x="8555038" y="4464050"/>
          <p14:tracePt t="54781" x="8675688" y="4314825"/>
          <p14:tracePt t="54791" x="8702675" y="4259263"/>
          <p14:tracePt t="54795" x="8767763" y="4203700"/>
          <p14:tracePt t="54806" x="8796338" y="4167188"/>
          <p14:tracePt t="54811" x="8815388" y="4129088"/>
          <p14:tracePt t="54820" x="8832850" y="4092575"/>
          <p14:tracePt t="54826" x="8851900" y="4056063"/>
          <p14:tracePt t="54835" x="8851900" y="4017963"/>
          <p14:tracePt t="54842" x="8878888" y="3962400"/>
          <p14:tracePt t="54849" x="8878888" y="3916363"/>
          <p14:tracePt t="54859" x="8878888" y="3776663"/>
          <p14:tracePt t="54874" x="8878888" y="3638550"/>
          <p14:tracePt t="54885" x="8861425" y="3590925"/>
          <p14:tracePt t="54889" x="8861425" y="3535363"/>
          <p14:tracePt t="54900" x="8851900" y="3517900"/>
          <p14:tracePt t="54905" x="8842375" y="3489325"/>
          <p14:tracePt t="54915" x="8842375" y="3470275"/>
          <p14:tracePt t="54920" x="8815388" y="3460750"/>
          <p14:tracePt t="54928" x="8805863" y="3433763"/>
          <p14:tracePt t="54938" x="8786813" y="3397250"/>
          <p14:tracePt t="54944" x="8740775" y="3359150"/>
          <p14:tracePt t="54953" x="8629650" y="3276600"/>
          <p14:tracePt t="54965" x="8574088" y="3248025"/>
          <p14:tracePt t="54968" x="8516938" y="3201988"/>
          <p14:tracePt t="54980" x="8453438" y="3155950"/>
          <p14:tracePt t="54981" x="8378825" y="3127375"/>
          <p14:tracePt t="54994" x="8323263" y="3081338"/>
          <p14:tracePt t="54998" x="8248650" y="3035300"/>
          <p14:tracePt t="55008" x="8147050" y="2987675"/>
          <p14:tracePt t="55015" x="8072438" y="2941638"/>
          <p14:tracePt t="55022" x="7988300" y="2914650"/>
          <p14:tracePt t="55031" x="7915275" y="2876550"/>
          <p14:tracePt t="55038" x="7821613" y="2830513"/>
          <p14:tracePt t="55048" x="7626350" y="2746375"/>
          <p14:tracePt t="55059" x="7488238" y="2719388"/>
          <p14:tracePt t="55064" x="7367588" y="2700338"/>
          <p14:tracePt t="55075" x="7273925" y="2681288"/>
          <p14:tracePt t="55077" x="7200900" y="2673350"/>
          <p14:tracePt t="55089" x="7107238" y="2654300"/>
          <p14:tracePt t="55092" x="7032625" y="2625725"/>
          <p14:tracePt t="55103" x="6967538" y="2625725"/>
          <p14:tracePt t="55109" x="6894513" y="2589213"/>
          <p14:tracePt t="55117" x="6800850" y="2589213"/>
          <p14:tracePt t="55123" x="6708775" y="2579688"/>
          <p14:tracePt t="55132" x="6588125" y="2560638"/>
          <p14:tracePt t="55142" x="6383338" y="2543175"/>
          <p14:tracePt t="55155" x="6272213" y="2543175"/>
          <p14:tracePt t="55156" x="6207125" y="2543175"/>
          <p14:tracePt t="55169" x="6132513" y="2552700"/>
          <p14:tracePt t="55172" x="6067425" y="2552700"/>
          <p14:tracePt t="55183" x="5975350" y="2552700"/>
          <p14:tracePt t="55187" x="5900738" y="2552700"/>
          <p14:tracePt t="55198" x="5854700" y="2560638"/>
          <p14:tracePt t="55203" x="5780088" y="2579688"/>
          <p14:tracePt t="55212" x="5734050" y="2579688"/>
          <p14:tracePt t="55217" x="5659438" y="2608263"/>
          <p14:tracePt t="55226" x="5603875" y="2635250"/>
          <p14:tracePt t="55233" x="5567363" y="2654300"/>
          <p14:tracePt t="55242" x="5492750" y="2681288"/>
          <p14:tracePt t="55251" x="5381625" y="2794000"/>
          <p14:tracePt t="55263" x="5297488" y="2857500"/>
          <p14:tracePt t="55268" x="5232400" y="2914650"/>
          <p14:tracePt t="55277" x="5176838" y="2978150"/>
          <p14:tracePt t="55282" x="5140325" y="3016250"/>
          <p14:tracePt t="55292" x="5103813" y="3052763"/>
          <p14:tracePt t="55296" x="5065713" y="3081338"/>
          <p14:tracePt t="55306" x="5019675" y="3117850"/>
          <p14:tracePt t="55313" x="5000625" y="3155950"/>
          <p14:tracePt t="55320" x="4945063" y="3192463"/>
          <p14:tracePt t="55328" x="4918075" y="3219450"/>
          <p14:tracePt t="55335" x="4843463" y="3313113"/>
          <p14:tracePt t="55346" x="4751388" y="3443288"/>
          <p14:tracePt t="55357" x="4722813" y="3517900"/>
          <p14:tracePt t="55362" x="4676775" y="3600450"/>
          <p14:tracePt t="55372" x="4648200" y="3656013"/>
          <p14:tracePt t="55375" x="4621213" y="3694113"/>
          <p14:tracePt t="55386" x="4611688" y="3730625"/>
          <p14:tracePt t="55391" x="4602163" y="3749675"/>
          <p14:tracePt t="55401" x="4573588" y="3786188"/>
          <p14:tracePt t="55407" x="4565650" y="3814763"/>
          <p14:tracePt t="55414" x="4556125" y="3832225"/>
          <p14:tracePt t="55423" x="4537075" y="3870325"/>
          <p14:tracePt t="55429" x="4527550" y="3897313"/>
          <p14:tracePt t="55440" x="4491038" y="3952875"/>
          <p14:tracePt t="55451" x="4491038" y="3971925"/>
          <p14:tracePt t="55456" x="4462463" y="4027488"/>
          <p14:tracePt t="55466" x="4462463" y="4046538"/>
          <p14:tracePt t="55470" x="4462463" y="4073525"/>
          <p14:tracePt t="55481" x="4462463" y="4092575"/>
          <p14:tracePt t="55485" x="4452938" y="4121150"/>
          <p14:tracePt t="55494" x="4452938" y="4138613"/>
          <p14:tracePt t="55500" x="4452938" y="4157663"/>
          <p14:tracePt t="55509" x="4452938" y="4167188"/>
          <p14:tracePt t="55517" x="4452938" y="4184650"/>
          <p14:tracePt t="55524" x="4452938" y="4194175"/>
          <p14:tracePt t="55533" x="4452938" y="4241800"/>
          <p14:tracePt t="55549" x="4452938" y="4287838"/>
          <p14:tracePt t="55560" x="4452938" y="4305300"/>
          <p14:tracePt t="55565" x="4452938" y="4314825"/>
          <p14:tracePt t="55574" x="4452938" y="4324350"/>
          <p14:tracePt t="55580" x="4452938" y="4343400"/>
          <p14:tracePt t="55589" x="4462463" y="4352925"/>
          <p14:tracePt t="55596" x="4471988" y="4360863"/>
          <p14:tracePt t="55604" x="4491038" y="4398963"/>
          <p14:tracePt t="55612" x="4510088" y="4408488"/>
          <p14:tracePt t="55618" x="4518025" y="4425950"/>
          <p14:tracePt t="55626" x="4546600" y="4473575"/>
          <p14:tracePt t="55644" x="4573588" y="4500563"/>
          <p14:tracePt t="55654" x="4583113" y="4538663"/>
          <p14:tracePt t="55658" x="4621213" y="4575175"/>
          <p14:tracePt t="55669" x="4648200" y="4602163"/>
          <p14:tracePt t="55675" x="4676775" y="4640263"/>
          <p14:tracePt t="55682" x="4713288" y="4695825"/>
          <p14:tracePt t="55690" x="4768850" y="4732338"/>
          <p14:tracePt t="55697" x="4852988" y="4797425"/>
          <p14:tracePt t="55706" x="4927600" y="4843463"/>
          <p14:tracePt t="55713" x="5029200" y="4908550"/>
          <p14:tracePt t="55722" x="5214938" y="5048250"/>
          <p14:tracePt t="55737" x="5362575" y="5122863"/>
          <p14:tracePt t="55749" x="5446713" y="5168900"/>
          <p14:tracePt t="55753" x="5521325" y="5197475"/>
          <p14:tracePt t="55764" x="5613400" y="5233988"/>
          <p14:tracePt t="55768" x="5668963" y="5243513"/>
          <p14:tracePt t="55777" x="5762625" y="5270500"/>
          <p14:tracePt t="55784" x="5835650" y="5308600"/>
          <p14:tracePt t="55792" x="5929313" y="5318125"/>
          <p14:tracePt t="55800" x="6021388" y="5318125"/>
          <p14:tracePt t="55807" x="6142038" y="5335588"/>
          <p14:tracePt t="55814" x="6235700" y="5354638"/>
          <p14:tracePt t="55822" x="6346825" y="5373688"/>
          <p14:tracePt t="55831" x="6597650" y="5383213"/>
          <p14:tracePt t="55843" x="6689725" y="5383213"/>
          <p14:tracePt t="55847" x="6754813" y="5383213"/>
          <p14:tracePt t="55857" x="6829425" y="5383213"/>
          <p14:tracePt t="55863" x="6875463" y="5364163"/>
          <p14:tracePt t="55873" x="6931025" y="5354638"/>
          <p14:tracePt t="55878" x="6996113" y="5354638"/>
          <p14:tracePt t="55886" x="7051675" y="5326063"/>
          <p14:tracePt t="55893" x="7126288" y="5318125"/>
          <p14:tracePt t="55901" x="7200900" y="5299075"/>
          <p14:tracePt t="55909" x="7321550" y="5262563"/>
          <p14:tracePt t="55916" x="7394575" y="5233988"/>
          <p14:tracePt t="55927" x="7608888" y="5149850"/>
          <p14:tracePt t="55938" x="7729538" y="5103813"/>
          <p14:tracePt t="55941" x="7867650" y="5048250"/>
          <p14:tracePt t="55951" x="8035925" y="4937125"/>
          <p14:tracePt t="55956" x="8220075" y="4862513"/>
          <p14:tracePt t="55966" x="8378825" y="4770438"/>
          <p14:tracePt t="55972" x="8545513" y="4676775"/>
          <p14:tracePt t="55981" x="8647113" y="4611688"/>
          <p14:tracePt t="55987" x="8767763" y="4546600"/>
          <p14:tracePt t="55996" x="8888413" y="4491038"/>
          <p14:tracePt t="56002" x="9009063" y="4445000"/>
          <p14:tracePt t="56010" x="9112250" y="4370388"/>
          <p14:tracePt t="56020" x="9259888" y="4297363"/>
          <p14:tracePt t="56031" x="9315450" y="4259263"/>
          <p14:tracePt t="56034" x="9344025" y="4241800"/>
          <p14:tracePt t="56046" x="9380538" y="4203700"/>
          <p14:tracePt t="56050" x="9399588" y="4194175"/>
          <p14:tracePt t="56061" x="9417050" y="4167188"/>
          <p14:tracePt t="56065" x="9436100" y="4148138"/>
          <p14:tracePt t="56074" x="9464675" y="4111625"/>
          <p14:tracePt t="56082" x="9491663" y="4037013"/>
          <p14:tracePt t="56091" x="9501188" y="3990975"/>
          <p14:tracePt t="56097" x="9520238" y="3897313"/>
          <p14:tracePt t="56104" x="9520238" y="3822700"/>
          <p14:tracePt t="56114" x="9537700" y="3665538"/>
          <p14:tracePt t="56129" x="9529763" y="3498850"/>
          <p14:tracePt t="56140" x="9529763" y="3452813"/>
          <p14:tracePt t="56144" x="9529763" y="3368675"/>
          <p14:tracePt t="56155" x="9529763" y="3294063"/>
          <p14:tracePt t="56160" x="9529763" y="3248025"/>
          <p14:tracePt t="56170" x="9520238" y="3211513"/>
          <p14:tracePt t="56177" x="9520238" y="3182938"/>
          <p14:tracePt t="56183" x="9510713" y="3146425"/>
          <p14:tracePt t="56191" x="9510713" y="3127375"/>
          <p14:tracePt t="56199" x="9482138" y="3108325"/>
          <p14:tracePt t="56207" x="9482138" y="3098800"/>
          <p14:tracePt t="56214" x="9464675" y="3062288"/>
          <p14:tracePt t="56222" x="9361488" y="2970213"/>
          <p14:tracePt t="56235" x="9296400" y="2886075"/>
          <p14:tracePt t="56239" x="9240838" y="2830513"/>
          <p14:tracePt t="56250" x="9213850" y="2784475"/>
          <p14:tracePt t="56255" x="9175750" y="2746375"/>
          <p14:tracePt t="56264" x="9148763" y="2728913"/>
          <p14:tracePt t="56268" x="9139238" y="2700338"/>
          <p14:tracePt t="56278" x="9102725" y="2681288"/>
          <p14:tracePt t="56285" x="9064625" y="2654300"/>
          <p14:tracePt t="56292" x="9028113" y="2625725"/>
          <p14:tracePt t="56301" x="8953500" y="2589213"/>
          <p14:tracePt t="56306" x="8861425" y="2533650"/>
          <p14:tracePt t="56315" x="8637588" y="2449513"/>
          <p14:tracePt t="56332" x="8434388" y="2403475"/>
          <p14:tracePt t="56343" x="8350250" y="2376488"/>
          <p14:tracePt t="56347" x="8285163" y="2357438"/>
          <p14:tracePt t="56358" x="8212138" y="2347913"/>
          <p14:tracePt t="56362" x="8156575" y="2328863"/>
          <p14:tracePt t="56372" x="8108950" y="2319338"/>
          <p14:tracePt t="56378" x="8053388" y="2301875"/>
          <p14:tracePt t="56388" x="7978775" y="2292350"/>
          <p14:tracePt t="56395" x="7915275" y="2273300"/>
          <p14:tracePt t="56402" x="7840663" y="2263775"/>
          <p14:tracePt t="56409" x="7766050" y="2236788"/>
          <p14:tracePt t="56416" x="7673975" y="2236788"/>
          <p14:tracePt t="56427" x="7524750" y="2198688"/>
          <p14:tracePt t="56438" x="7432675" y="2198688"/>
          <p14:tracePt t="56440" x="7367588" y="2198688"/>
          <p14:tracePt t="56452" x="7273925" y="2198688"/>
          <p14:tracePt t="56455" x="7181850" y="2198688"/>
          <p14:tracePt t="56467" x="7051675" y="2190750"/>
          <p14:tracePt t="56472" x="6931025" y="2171700"/>
          <p14:tracePt t="56482" x="6783388" y="2171700"/>
          <p14:tracePt t="56488" x="6670675" y="2171700"/>
          <p14:tracePt t="56496" x="6550025" y="2181225"/>
          <p14:tracePt t="56503" x="6438900" y="2190750"/>
          <p14:tracePt t="56511" x="6281738" y="2208213"/>
          <p14:tracePt t="56520" x="5946775" y="2227263"/>
          <p14:tracePt t="56532" x="5780088" y="2263775"/>
          <p14:tracePt t="56535" x="5641975" y="2301875"/>
          <p14:tracePt t="56547" x="5502275" y="2347913"/>
          <p14:tracePt t="56551" x="5345113" y="2403475"/>
          <p14:tracePt t="56561" x="5205413" y="2439988"/>
          <p14:tracePt t="56564" x="5084763" y="2468563"/>
          <p14:tracePt t="56575" x="4964113" y="2543175"/>
          <p14:tracePt t="56584" x="4870450" y="2589213"/>
          <p14:tracePt t="56591" x="4751388" y="2644775"/>
          <p14:tracePt t="56599" x="4648200" y="2690813"/>
          <p14:tracePt t="56606" x="4556125" y="2728913"/>
          <p14:tracePt t="56614" x="4379913" y="2840038"/>
          <p14:tracePt t="56626" x="4295775" y="2886075"/>
          <p14:tracePt t="56629" x="4221163" y="2914650"/>
          <p14:tracePt t="56642" x="4148138" y="2960688"/>
          <p14:tracePt t="56644" x="4092575" y="2987675"/>
          <p14:tracePt t="56655" x="4064000" y="3016250"/>
          <p14:tracePt t="56660" x="4044950" y="3035300"/>
          <p14:tracePt t="56670" x="4008438" y="3062288"/>
          <p14:tracePt t="56677" x="3979863" y="3090863"/>
          <p14:tracePt t="56683" x="3952875" y="3108325"/>
          <p14:tracePt t="56692" x="3914775" y="3136900"/>
          <p14:tracePt t="56699" x="3897313" y="3173413"/>
          <p14:tracePt t="56706" x="3851275" y="3238500"/>
          <p14:tracePt t="56723" x="3822700" y="3276600"/>
          <p14:tracePt t="56735" x="3813175" y="3313113"/>
          <p14:tracePt t="56740" x="3803650" y="3322638"/>
          <p14:tracePt t="56750" x="3776663" y="3359150"/>
          <p14:tracePt t="56755" x="3776663" y="3378200"/>
          <p14:tracePt t="56764" x="3757613" y="3397250"/>
          <p14:tracePt t="56769" x="3757613" y="3414713"/>
          <p14:tracePt t="56778" x="3730625" y="3452813"/>
          <p14:tracePt t="56786" x="3730625" y="3460750"/>
          <p14:tracePt t="56793" x="3721100" y="3470275"/>
          <p14:tracePt t="56803" x="3711575" y="3489325"/>
          <p14:tracePt t="56818" x="3711575" y="3508375"/>
          <p14:tracePt t="57510" x="3665538" y="3508375"/>
          <p14:tracePt t="57518" x="3617913" y="3508375"/>
          <p14:tracePt t="57525" x="3554413" y="3508375"/>
          <p14:tracePt t="57533" x="3479800" y="3508375"/>
          <p14:tracePt t="57540" x="3395663" y="3508375"/>
          <p14:tracePt t="57548" x="3321050" y="3508375"/>
          <p14:tracePt t="57557" x="3117850" y="3517900"/>
          <p14:tracePt t="57571" x="2913063" y="3517900"/>
          <p14:tracePt t="57584" x="2820988" y="3517900"/>
          <p14:tracePt t="57588" x="2755900" y="3517900"/>
          <p14:tracePt t="57599" x="2662238" y="3517900"/>
          <p14:tracePt t="57603" x="2570163" y="3517900"/>
          <p14:tracePt t="57613" x="2478088" y="3517900"/>
          <p14:tracePt t="57619" x="2393950" y="3517900"/>
          <p14:tracePt t="57627" x="2282825" y="3517900"/>
          <p14:tracePt t="57633" x="2208213" y="3517900"/>
          <p14:tracePt t="57641" x="2116138" y="3517900"/>
          <p14:tracePt t="57651" x="2032000" y="3517900"/>
          <p14:tracePt t="57657" x="1930400" y="3525838"/>
          <p14:tracePt t="57666" x="1725613" y="3554413"/>
          <p14:tracePt t="57678" x="1633538" y="3573463"/>
          <p14:tracePt t="57682" x="1558925" y="3573463"/>
          <p14:tracePt t="57693" x="1474788" y="3573463"/>
          <p14:tracePt t="57697" x="1401763" y="3573463"/>
          <p14:tracePt t="57708" x="1336675" y="3573463"/>
          <p14:tracePt t="57713" x="1262063" y="3573463"/>
          <p14:tracePt t="57722" x="1216025" y="3581400"/>
          <p14:tracePt t="57728" x="1177925" y="3600450"/>
          <p14:tracePt t="57736" x="1112838" y="3600450"/>
          <p14:tracePt t="57746" x="1011238" y="3609975"/>
          <p14:tracePt t="57761" x="871538" y="3629025"/>
          <p14:tracePt t="57772" x="798513" y="3638550"/>
          <p14:tracePt t="57775" x="723900" y="3656013"/>
          <p14:tracePt t="57787" x="658813" y="3665538"/>
          <p14:tracePt t="57791" x="603250" y="3684588"/>
          <p14:tracePt t="57801" x="547688" y="3711575"/>
          <p14:tracePt t="57807" x="492125" y="3721100"/>
          <p14:tracePt t="57815" x="454025" y="3730625"/>
          <p14:tracePt t="57823" x="417513" y="3759200"/>
          <p14:tracePt t="57830" x="388938" y="3767138"/>
          <p14:tracePt t="57838" x="352425" y="3795713"/>
          <p14:tracePt t="57856" x="325438" y="3822700"/>
          <p14:tracePt t="57866" x="306388" y="3841750"/>
          <p14:tracePt t="57871" x="296863" y="3870325"/>
          <p14:tracePt t="57882" x="287338" y="3887788"/>
          <p14:tracePt t="57886" x="277813" y="3916363"/>
          <p14:tracePt t="57895" x="268288" y="3935413"/>
          <p14:tracePt t="57902" x="268288" y="3952875"/>
          <p14:tracePt t="57910" x="268288" y="3981450"/>
          <p14:tracePt t="57917" x="268288" y="4017963"/>
          <p14:tracePt t="57925" x="268288" y="4037013"/>
          <p14:tracePt t="57932" x="277813" y="4056063"/>
          <p14:tracePt t="57940" x="287338" y="4083050"/>
          <p14:tracePt t="57951" x="287338" y="4129088"/>
          <p14:tracePt t="57960" x="296863" y="4138613"/>
          <p14:tracePt t="57964" x="306388" y="4148138"/>
          <p14:tracePt t="57975" x="306388" y="4157663"/>
          <p14:tracePt t="57980" x="306388" y="4167188"/>
          <p14:tracePt t="57996" x="315913" y="4176713"/>
          <p14:tracePt t="58005" x="325438" y="4184650"/>
          <p14:tracePt t="58028" x="333375" y="4194175"/>
          <p14:tracePt t="58034" x="342900" y="4203700"/>
          <p14:tracePt t="58044" x="388938" y="4222750"/>
          <p14:tracePt t="58056" x="446088" y="4241800"/>
          <p14:tracePt t="58059" x="519113" y="4249738"/>
          <p14:tracePt t="58070" x="566738" y="4278313"/>
          <p14:tracePt t="58073" x="668338" y="4297363"/>
          <p14:tracePt t="58084" x="733425" y="4305300"/>
          <p14:tracePt t="58091" x="835025" y="4343400"/>
          <p14:tracePt t="58099" x="909638" y="4370388"/>
          <p14:tracePt t="58106" x="984250" y="4389438"/>
          <p14:tracePt t="58112" x="1057275" y="4398963"/>
          <p14:tracePt t="58121" x="1122363" y="4398963"/>
          <p14:tracePt t="58127" x="1187450" y="4398963"/>
          <p14:tracePt t="58138" x="1308100" y="4398963"/>
          <p14:tracePt t="58150" x="1363663" y="4379913"/>
          <p14:tracePt t="58152" x="1428750" y="4379913"/>
          <p14:tracePt t="58165" x="1484313" y="4352925"/>
          <p14:tracePt t="58174" x="1530350" y="4352925"/>
          <p14:tracePt t="58178" x="1604963" y="4324350"/>
          <p14:tracePt t="58183" x="1651000" y="4324350"/>
          <p14:tracePt t="58193" x="1706563" y="4305300"/>
          <p14:tracePt t="58199" x="1744663" y="4278313"/>
          <p14:tracePt t="58208" x="1771650" y="4278313"/>
          <p14:tracePt t="58216" x="1781175" y="4268788"/>
          <p14:tracePt t="58223" x="1790700" y="4268788"/>
          <p14:tracePt t="58230" x="1800225" y="4259263"/>
          <p14:tracePt t="58317" x="1781175" y="4278313"/>
          <p14:tracePt t="58325" x="1558925" y="4352925"/>
          <p14:tracePt t="58341" x="1262063" y="4408488"/>
          <p14:tracePt t="58353" x="1141413" y="4435475"/>
          <p14:tracePt t="58355" x="1020763" y="4473575"/>
          <p14:tracePt t="58366" x="909638" y="4491038"/>
          <p14:tracePt t="58370" x="835025" y="4500563"/>
          <p14:tracePt t="58382" x="760413" y="4519613"/>
          <p14:tracePt t="58388" x="714375" y="4529138"/>
          <p14:tracePt t="58396" x="677863" y="4529138"/>
          <p14:tracePt t="58403" x="658813" y="4529138"/>
          <p14:tracePt t="58410" x="630238" y="4529138"/>
          <p14:tracePt t="58418" x="622300" y="4529138"/>
          <p14:tracePt t="58424" x="612775" y="4529138"/>
          <p14:tracePt t="58490" x="639763" y="4519613"/>
          <p14:tracePt t="58496" x="658813" y="4519613"/>
          <p14:tracePt t="58505" x="695325" y="4491038"/>
          <p14:tracePt t="58513" x="723900" y="4491038"/>
          <p14:tracePt t="58528" x="881063" y="4473575"/>
          <p14:tracePt t="58541" x="1252538" y="4491038"/>
          <p14:tracePt t="58545" x="1438275" y="4464050"/>
          <p14:tracePt t="58556" x="1568450" y="4464050"/>
          <p14:tracePt t="58562" x="1698625" y="4464050"/>
          <p14:tracePt t="58570" x="1809750" y="4464050"/>
          <p14:tracePt t="58574" x="1930400" y="4464050"/>
          <p14:tracePt t="58585" x="2022475" y="4445000"/>
          <p14:tracePt t="58590" x="2116138" y="4425950"/>
          <p14:tracePt t="58599" x="2162175" y="4418013"/>
          <p14:tracePt t="58607" x="2217738" y="4408488"/>
          <p14:tracePt t="58615" x="2227263" y="4398963"/>
          <p14:tracePt t="58623" x="2244725" y="4389438"/>
          <p14:tracePt t="58694" x="2236788" y="4389438"/>
          <p14:tracePt t="58702" x="2162175" y="4370388"/>
          <p14:tracePt t="58707" x="2116138" y="4360863"/>
          <p14:tracePt t="58718" x="1939925" y="4370388"/>
          <p14:tracePt t="58733" x="1577975" y="4360863"/>
          <p14:tracePt t="58744" x="1401763" y="4343400"/>
          <p14:tracePt t="58750" x="1243013" y="4343400"/>
          <p14:tracePt t="58759" x="1104900" y="4324350"/>
          <p14:tracePt t="58765" x="955675" y="4324350"/>
          <p14:tracePt t="58773" x="815975" y="4324350"/>
          <p14:tracePt t="58781" x="658813" y="4305300"/>
          <p14:tracePt t="58787" x="547688" y="4287838"/>
          <p14:tracePt t="58797" x="427038" y="4268788"/>
          <p14:tracePt t="58802" x="361950" y="4268788"/>
          <p14:tracePt t="58812" x="268288" y="4259263"/>
          <p14:tracePt t="58825" x="222250" y="4259263"/>
          <p14:tracePt t="58828" x="212725" y="4259263"/>
          <p14:tracePt t="58839" x="204788" y="4259263"/>
          <p14:tracePt t="58876" x="204788" y="4241800"/>
          <p14:tracePt t="58891" x="204788" y="4213225"/>
          <p14:tracePt t="58905" x="212725" y="4203700"/>
          <p14:tracePt t="58918" x="250825" y="4184650"/>
          <p14:tracePt t="58938" x="612775" y="4121150"/>
          <p14:tracePt t="58948" x="769938" y="4121150"/>
          <p14:tracePt t="58953" x="927100" y="4121150"/>
          <p14:tracePt t="58962" x="1057275" y="4121150"/>
          <p14:tracePt t="58969" x="1196975" y="4129088"/>
          <p14:tracePt t="58975" x="1373188" y="4148138"/>
          <p14:tracePt t="58983" x="1558925" y="4167188"/>
          <p14:tracePt t="58991" x="1716088" y="4184650"/>
          <p14:tracePt t="59002" x="1985963" y="4203700"/>
          <p14:tracePt t="59016" x="2254250" y="4222750"/>
          <p14:tracePt t="59027" x="2365375" y="4222750"/>
          <p14:tracePt t="59031" x="2439988" y="4232275"/>
          <p14:tracePt t="59041" x="2533650" y="4232275"/>
          <p14:tracePt t="59048" x="2598738" y="4249738"/>
          <p14:tracePt t="59057" x="2654300" y="4249738"/>
          <p14:tracePt t="59063" x="2719388" y="4249738"/>
          <p14:tracePt t="59071" x="2755900" y="4249738"/>
          <p14:tracePt t="59079" x="2801938" y="4249738"/>
          <p14:tracePt t="59085" x="2857500" y="4249738"/>
          <p14:tracePt t="59095" x="2913063" y="4259263"/>
          <p14:tracePt t="59110" x="2941638" y="4268788"/>
          <p14:tracePt t="59121" x="2951163" y="4268788"/>
          <p14:tracePt t="59124" x="2959100" y="4268788"/>
          <p14:tracePt t="59136" x="2968625" y="4268788"/>
          <p14:tracePt t="59770" x="3033713" y="4268788"/>
          <p14:tracePt t="59782" x="3127375" y="4287838"/>
          <p14:tracePt t="59786" x="3192463" y="4305300"/>
          <p14:tracePt t="59796" x="3265488" y="4314825"/>
          <p14:tracePt t="59803" x="3359150" y="4333875"/>
          <p14:tracePt t="59810" x="3414713" y="4343400"/>
          <p14:tracePt t="59815" x="3506788" y="4343400"/>
          <p14:tracePt t="59825" x="3554413" y="4360863"/>
          <p14:tracePt t="59831" x="3627438" y="4360863"/>
          <p14:tracePt t="59840" x="3721100" y="4370388"/>
          <p14:tracePt t="59848" x="3832225" y="4370388"/>
          <p14:tracePt t="59855" x="3943350" y="4370388"/>
          <p14:tracePt t="59865" x="4230688" y="4370388"/>
          <p14:tracePt t="59876" x="4416425" y="4360863"/>
          <p14:tracePt t="59879" x="4546600" y="4360863"/>
          <p14:tracePt t="59890" x="4686300" y="4333875"/>
          <p14:tracePt t="59895" x="4824413" y="4314825"/>
          <p14:tracePt t="59906" x="4918075" y="4297363"/>
          <p14:tracePt t="59911" x="5029200" y="4259263"/>
          <p14:tracePt t="59920" x="5149850" y="4232275"/>
          <p14:tracePt t="59927" x="5289550" y="4194175"/>
          <p14:tracePt t="59934" x="5381625" y="4167188"/>
          <p14:tracePt t="59943" x="5473700" y="4148138"/>
          <p14:tracePt t="59949" x="5576888" y="4111625"/>
          <p14:tracePt t="59958" x="5762625" y="4064000"/>
          <p14:tracePt t="59972" x="5854700" y="4064000"/>
          <p14:tracePt t="59973" x="5946775" y="4037013"/>
          <p14:tracePt t="59985" x="6040438" y="4017963"/>
          <p14:tracePt t="59990" x="6115050" y="4008438"/>
          <p14:tracePt t="59999" x="6170613" y="3990975"/>
          <p14:tracePt t="60005" x="6207125" y="3981450"/>
          <p14:tracePt t="60014" x="6245225" y="3971925"/>
          <p14:tracePt t="60020" x="6281738" y="3952875"/>
          <p14:tracePt t="60028" x="6300788" y="3952875"/>
          <p14:tracePt t="60037" x="6318250" y="3943350"/>
          <p14:tracePt t="60043" x="6346825" y="3943350"/>
          <p14:tracePt t="60052" x="6411913" y="3943350"/>
          <p14:tracePt t="60064" x="6484938" y="3943350"/>
          <p14:tracePt t="60068" x="6597650" y="3952875"/>
          <p14:tracePt t="60079" x="6718300" y="3981450"/>
          <p14:tracePt t="60082" x="6829425" y="4017963"/>
          <p14:tracePt t="60094" x="6931025" y="4046538"/>
          <p14:tracePt t="60098" x="7042150" y="4083050"/>
          <p14:tracePt t="60108" x="7143750" y="4148138"/>
          <p14:tracePt t="60115" x="7246938" y="4222750"/>
          <p14:tracePt t="60123" x="7321550" y="4249738"/>
          <p14:tracePt t="60130" x="7385050" y="4305300"/>
          <p14:tracePt t="60144" x="7664450" y="4481513"/>
          <p14:tracePt t="60491" x="8053388" y="4445000"/>
          <p14:tracePt t="60500" x="8434388" y="4398963"/>
          <p14:tracePt t="60505" x="8685213" y="4379913"/>
          <p14:tracePt t="60514" x="8907463" y="4343400"/>
          <p14:tracePt t="60524" x="9112250" y="4287838"/>
          <p14:tracePt t="60529" x="9296400" y="4213225"/>
          <p14:tracePt t="60540" x="9491663" y="4129088"/>
          <p14:tracePt t="60551" x="9566275" y="4083050"/>
          <p14:tracePt t="60554" x="9602788" y="4056063"/>
          <p14:tracePt t="60565" x="9612313" y="4046538"/>
          <p14:tracePt t="60571" x="9631363" y="4037013"/>
          <p14:tracePt t="60580" x="9650413" y="4017963"/>
          <p14:tracePt t="60587" x="9667875" y="3990975"/>
          <p14:tracePt t="60595" x="9677400" y="3981450"/>
          <p14:tracePt t="60601" x="9686925" y="3971925"/>
          <p14:tracePt t="60609" x="9696450" y="3935413"/>
          <p14:tracePt t="60617" x="9713913" y="3851275"/>
          <p14:tracePt t="60623" x="9713913" y="3721100"/>
          <p14:tracePt t="60630" x="9686925" y="3619500"/>
          <p14:tracePt t="60632" x="9677400" y="3573463"/>
          <p14:tracePt t="60644" x="9650413" y="3517900"/>
          <p14:tracePt t="60648" x="9640888" y="3489325"/>
          <p14:tracePt t="60659" x="9612313" y="3470275"/>
          <p14:tracePt t="60665" x="9593263" y="3443288"/>
          <p14:tracePt t="60674" x="9575800" y="3424238"/>
          <p14:tracePt t="60680" x="9537700" y="3397250"/>
          <p14:tracePt t="60688" x="9520238" y="3359150"/>
          <p14:tracePt t="60695" x="9464675" y="3332163"/>
          <p14:tracePt t="60702" x="9409113" y="3303588"/>
          <p14:tracePt t="60711" x="9353550" y="3294063"/>
          <p14:tracePt t="60717" x="9305925" y="3267075"/>
          <p14:tracePt t="60728" x="9112250" y="3201988"/>
          <p14:tracePt t="60739" x="9018588" y="3182938"/>
          <p14:tracePt t="60743" x="8878888" y="3136900"/>
          <p14:tracePt t="60755" x="8731250" y="3081338"/>
          <p14:tracePt t="60758" x="8637588" y="3043238"/>
          <p14:tracePt t="60769" x="8516938" y="3016250"/>
          <p14:tracePt t="60773" x="8443913" y="2987675"/>
          <p14:tracePt t="60782" x="8369300" y="2970213"/>
          <p14:tracePt t="60789" x="8304213" y="2951163"/>
          <p14:tracePt t="60797" x="8248650" y="2951163"/>
          <p14:tracePt t="60805" x="8164513" y="2941638"/>
          <p14:tracePt t="60811" x="8108950" y="2932113"/>
          <p14:tracePt t="60821" x="7978775" y="2895600"/>
          <p14:tracePt t="60832" x="7923213" y="2867025"/>
          <p14:tracePt t="60837" x="7831138" y="2857500"/>
          <p14:tracePt t="60848" x="7756525" y="2840038"/>
          <p14:tracePt t="60854" x="7700963" y="2830513"/>
          <p14:tracePt t="60863" x="7626350" y="2811463"/>
          <p14:tracePt t="60869" x="7570788" y="2784475"/>
          <p14:tracePt t="60878" x="7534275" y="2774950"/>
          <p14:tracePt t="60885" x="7488238" y="2765425"/>
          <p14:tracePt t="60892" x="7450138" y="2736850"/>
          <p14:tracePt t="60899" x="7385050" y="2736850"/>
          <p14:tracePt t="60906" x="7329488" y="2736850"/>
          <p14:tracePt t="60915" x="7246938" y="2736850"/>
          <p14:tracePt t="60931" x="7172325" y="2774950"/>
          <p14:tracePt t="60942" x="7143750" y="2794000"/>
          <p14:tracePt t="60945" x="7126288" y="2801938"/>
          <p14:tracePt t="60957" x="7116763" y="2811463"/>
          <p14:tracePt t="60963" x="7107238" y="2820988"/>
          <p14:tracePt t="60977" x="7080250" y="2840038"/>
          <p14:tracePt t="61307" x="6950075" y="2840038"/>
          <p14:tracePt t="61319" x="6764338" y="2840038"/>
          <p14:tracePt t="61323" x="6569075" y="2840038"/>
          <p14:tracePt t="61334" x="6346825" y="2840038"/>
          <p14:tracePt t="61338" x="6124575" y="2840038"/>
          <p14:tracePt t="61348" x="5929313" y="2811463"/>
          <p14:tracePt t="61355" x="5707063" y="2811463"/>
          <p14:tracePt t="61363" x="5483225" y="2811463"/>
          <p14:tracePt t="61369" x="5280025" y="2811463"/>
          <p14:tracePt t="61377" x="5103813" y="2794000"/>
          <p14:tracePt t="61387" x="4927600" y="2774950"/>
          <p14:tracePt t="61392" x="4768850" y="2774950"/>
          <p14:tracePt t="61402" x="4500563" y="2765425"/>
          <p14:tracePt t="61414" x="4379913" y="2765425"/>
          <p14:tracePt t="61417" x="4314825" y="2765425"/>
          <p14:tracePt t="61428" x="4259263" y="2794000"/>
          <p14:tracePt t="61433" x="4213225" y="2811463"/>
          <p14:tracePt t="61443" x="4138613" y="2820988"/>
          <p14:tracePt t="61448" x="4083050" y="2849563"/>
          <p14:tracePt t="61458" x="4027488" y="2876550"/>
          <p14:tracePt t="61466" x="3971925" y="2905125"/>
          <p14:tracePt t="61472" x="3933825" y="2941638"/>
          <p14:tracePt t="61481" x="3868738" y="2987675"/>
          <p14:tracePt t="61486" x="3832225" y="3016250"/>
          <p14:tracePt t="61495" x="3702050" y="3098800"/>
          <p14:tracePt t="61509" x="3646488" y="3127375"/>
          <p14:tracePt t="61513" x="3590925" y="3155950"/>
          <p14:tracePt t="61522" x="3516313" y="3201988"/>
          <p14:tracePt t="61526" x="3460750" y="3248025"/>
          <p14:tracePt t="61537" x="3376613" y="3294063"/>
          <p14:tracePt t="61543" x="3284538" y="3340100"/>
          <p14:tracePt t="61551" x="3219450" y="3405188"/>
          <p14:tracePt t="61559" x="3144838" y="3433763"/>
          <p14:tracePt t="61567" x="3089275" y="3479800"/>
          <p14:tracePt t="61575" x="3024188" y="3554413"/>
          <p14:tracePt t="61580" x="2959100" y="3619500"/>
          <p14:tracePt t="61590" x="2838450" y="3759200"/>
          <p14:tracePt t="61602" x="2792413" y="3814763"/>
          <p14:tracePt t="61606" x="2746375" y="3870325"/>
          <p14:tracePt t="61617" x="2709863" y="3897313"/>
          <p14:tracePt t="61623" x="2654300" y="3952875"/>
          <p14:tracePt t="61632" x="2598738" y="3981450"/>
          <p14:tracePt t="61635" x="2533650" y="4064000"/>
          <p14:tracePt t="61645" x="2478088" y="4092575"/>
          <p14:tracePt t="61653" x="2403475" y="4138613"/>
          <p14:tracePt t="61661" x="2347913" y="4184650"/>
          <p14:tracePt t="61667" x="2292350" y="4213225"/>
          <p14:tracePt t="61676" x="2254250" y="4232275"/>
          <p14:tracePt t="61684" x="2181225" y="4314825"/>
          <p14:tracePt t="61700" x="2087563" y="4360863"/>
          <p14:tracePt t="61711" x="2060575" y="4389438"/>
          <p14:tracePt t="61716" x="2022475" y="4408488"/>
          <p14:tracePt t="61726" x="2012950" y="4418013"/>
          <p14:tracePt t="61730" x="1995488" y="4445000"/>
          <p14:tracePt t="61740" x="1966913" y="4454525"/>
          <p14:tracePt t="61747" x="1947863" y="4481513"/>
          <p14:tracePt t="61755" x="1939925" y="4481513"/>
          <p14:tracePt t="61763" x="1911350" y="4491038"/>
          <p14:tracePt t="61794" x="1911350" y="4500563"/>
          <p14:tracePt t="61914" x="2097088" y="4529138"/>
          <p14:tracePt t="61920" x="2162175" y="4529138"/>
          <p14:tracePt t="61929" x="2282825" y="4556125"/>
          <p14:tracePt t="61933" x="2393950" y="4575175"/>
          <p14:tracePt t="61943" x="2514600" y="4594225"/>
          <p14:tracePt t="61950" x="2598738" y="4594225"/>
          <p14:tracePt t="61958" x="2719388" y="4611688"/>
          <p14:tracePt t="61966" x="2811463" y="4602163"/>
          <p14:tracePt t="61972" x="2941638" y="4602163"/>
          <p14:tracePt t="61979" x="3052763" y="4602163"/>
          <p14:tracePt t="61982" x="3127375" y="4602163"/>
          <p14:tracePt t="61994" x="3219450" y="4602163"/>
          <p14:tracePt t="61998" x="3265488" y="4594225"/>
          <p14:tracePt t="62009" x="3340100" y="4575175"/>
          <p14:tracePt t="62013" x="3405188" y="4575175"/>
          <p14:tracePt t="62022" x="3460750" y="4565650"/>
          <p14:tracePt t="62030" x="3554413" y="4546600"/>
          <p14:tracePt t="62037" x="3627438" y="4519613"/>
          <p14:tracePt t="62045" x="3702050" y="4500563"/>
          <p14:tracePt t="62052" x="3776663" y="4491038"/>
          <p14:tracePt t="62061" x="3822700" y="4473575"/>
          <p14:tracePt t="62068" x="3878263" y="4464050"/>
          <p14:tracePt t="62078" x="3962400" y="4435475"/>
          <p14:tracePt t="62088" x="3998913" y="4425950"/>
          <p14:tracePt t="62092" x="4035425" y="4418013"/>
          <p14:tracePt t="62103" x="4073525" y="4398963"/>
          <p14:tracePt t="62108" x="4100513" y="4389438"/>
          <p14:tracePt t="62117" x="4119563" y="4389438"/>
          <p14:tracePt t="62123" x="4148138" y="4379913"/>
          <p14:tracePt t="62133" x="4165600" y="4370388"/>
          <p14:tracePt t="62138" x="4175125" y="4370388"/>
          <p14:tracePt t="62146" x="4213225" y="4352925"/>
          <p14:tracePt t="62155" x="4221163" y="4343400"/>
          <p14:tracePt t="62160" x="4249738" y="4333875"/>
          <p14:tracePt t="62172" x="4305300" y="4314825"/>
          <p14:tracePt t="62182" x="4360863" y="4297363"/>
          <p14:tracePt t="62185" x="4397375" y="4287838"/>
          <p14:tracePt t="62197" x="4435475" y="4259263"/>
          <p14:tracePt t="62202" x="4471988" y="4249738"/>
          <p14:tracePt t="62211" x="4527550" y="4222750"/>
          <p14:tracePt t="62217" x="4592638" y="4213225"/>
          <p14:tracePt t="62227" x="4676775" y="4176713"/>
          <p14:tracePt t="62233" x="4741863" y="4167188"/>
          <p14:tracePt t="62241" x="4768850" y="4167188"/>
          <p14:tracePt t="62250" x="4806950" y="4148138"/>
          <p14:tracePt t="62255" x="4852988" y="4148138"/>
          <p14:tracePt t="62265" x="4899025" y="4138613"/>
          <p14:tracePt t="62277" x="4918075" y="4138613"/>
          <p14:tracePt t="62281" x="4935538" y="4138613"/>
          <p14:tracePt t="62291" x="4964113" y="4138613"/>
          <p14:tracePt t="62295" x="4983163" y="4138613"/>
          <p14:tracePt t="62306" x="5010150" y="4129088"/>
          <p14:tracePt t="62311" x="5019675" y="4129088"/>
          <p14:tracePt t="62320" x="5029200" y="4129088"/>
          <p14:tracePt t="62325" x="5038725" y="4129088"/>
          <p14:tracePt t="62334" x="5048250" y="4121150"/>
          <p14:tracePt t="62343" x="5075238" y="4121150"/>
          <p14:tracePt t="62349" x="5084763" y="4121150"/>
          <p14:tracePt t="62358" x="5111750" y="4111625"/>
          <p14:tracePt t="62371" x="5140325" y="4102100"/>
          <p14:tracePt t="62375" x="5149850" y="4102100"/>
          <p14:tracePt t="62386" x="5168900" y="4102100"/>
          <p14:tracePt t="62390" x="5176838" y="4102100"/>
          <p14:tracePt t="62401" x="5195888" y="4102100"/>
          <p14:tracePt t="62406" x="5224463" y="4083050"/>
          <p14:tracePt t="62416" x="5241925" y="4073525"/>
          <p14:tracePt t="62420" x="5260975" y="4073525"/>
          <p14:tracePt t="62429" x="5270500" y="4073525"/>
          <p14:tracePt t="62436" x="5297488" y="4073525"/>
          <p14:tracePt t="62443" x="5307013" y="4073525"/>
          <p14:tracePt t="62454" x="5316538" y="4064000"/>
          <p14:tracePt t="62469" x="5326063" y="4064000"/>
          <p14:tracePt t="62480" x="5335588" y="4064000"/>
          <p14:tracePt t="62516" x="5345113" y="4056063"/>
          <p14:tracePt t="62523" x="5353050" y="4056063"/>
          <p14:tracePt t="62546" x="5362575" y="4046538"/>
          <p14:tracePt t="62561" x="5372100" y="4046538"/>
          <p14:tracePt t="62625" x="5381625" y="4046538"/>
          <p14:tracePt t="62642" x="5391150" y="4046538"/>
          <p14:tracePt t="62657" x="5391150" y="4037013"/>
          <p14:tracePt t="62672" x="5391150" y="4027488"/>
          <p14:tracePt t="62683" x="5400675" y="4027488"/>
          <p14:tracePt t="62698" x="5408613" y="4017963"/>
          <p14:tracePt t="62702" x="5408613" y="4008438"/>
          <p14:tracePt t="62726" x="5418138" y="3990975"/>
          <p14:tracePt t="62736" x="5427663" y="3990975"/>
          <p14:tracePt t="62741" x="5427663" y="3971925"/>
          <p14:tracePt t="62751" x="5437188" y="3952875"/>
          <p14:tracePt t="62766" x="5437188" y="3925888"/>
          <p14:tracePt t="62777" x="5446713" y="3916363"/>
          <p14:tracePt t="62782" x="5446713" y="3906838"/>
          <p14:tracePt t="62806" x="5446713" y="3897313"/>
          <p14:tracePt t="62813" x="5446713" y="3887788"/>
          <p14:tracePt t="62820" x="5456238" y="3887788"/>
          <p14:tracePt t="62835" x="5456238" y="3870325"/>
          <p14:tracePt t="62843" x="5456238" y="3860800"/>
          <p14:tracePt t="62857" x="5456238" y="3841750"/>
          <p14:tracePt t="62860" x="5456238" y="3832225"/>
          <p14:tracePt t="62872" x="5456238" y="3822700"/>
          <p14:tracePt t="62877" x="5456238" y="3814763"/>
          <p14:tracePt t="62886" x="5456238" y="3805238"/>
          <p14:tracePt t="62892" x="5456238" y="3795713"/>
          <p14:tracePt t="62900" x="5456238" y="3786188"/>
          <p14:tracePt t="62915" x="5456238" y="3776663"/>
          <p14:tracePt t="62923" x="5456238" y="3767138"/>
          <p14:tracePt t="62938" x="5456238" y="3749675"/>
          <p14:tracePt t="62957" x="5456238" y="3730625"/>
          <p14:tracePt t="62971" x="5456238" y="3694113"/>
          <p14:tracePt t="62980" x="5456238" y="3675063"/>
          <p14:tracePt t="62985" x="5446713" y="3646488"/>
          <p14:tracePt t="62996" x="5446713" y="3638550"/>
          <p14:tracePt t="63001" x="5446713" y="3619500"/>
          <p14:tracePt t="63009" x="5427663" y="3600450"/>
          <p14:tracePt t="63017" x="5418138" y="3600450"/>
          <p14:tracePt t="63024" x="5408613" y="3581400"/>
          <p14:tracePt t="63034" x="5408613" y="3573463"/>
          <p14:tracePt t="63039" x="5400675" y="3563938"/>
          <p14:tracePt t="63048" x="5381625" y="3525838"/>
          <p14:tracePt t="63060" x="5372100" y="3517900"/>
          <p14:tracePt t="63064" x="5353050" y="3498850"/>
          <p14:tracePt t="63074" x="5345113" y="3470275"/>
          <p14:tracePt t="63081" x="5297488" y="3452813"/>
          <p14:tracePt t="63090" x="5260975" y="3414713"/>
          <p14:tracePt t="63096" x="5224463" y="3368675"/>
          <p14:tracePt t="63104" x="5168900" y="3340100"/>
          <p14:tracePt t="63111" x="5111750" y="3303588"/>
          <p14:tracePt t="63118" x="5075238" y="3284538"/>
          <p14:tracePt t="63129" x="5010150" y="3238500"/>
          <p14:tracePt t="63140" x="4973638" y="3228975"/>
          <p14:tracePt t="63142" x="4935538" y="3201988"/>
          <p14:tracePt t="63155" x="4918075" y="3192463"/>
          <p14:tracePt t="63158" x="4899025" y="3182938"/>
          <p14:tracePt t="63168" x="4862513" y="3163888"/>
          <p14:tracePt t="63174" x="4824413" y="3146425"/>
          <p14:tracePt t="63183" x="4768850" y="3146425"/>
          <p14:tracePt t="63190" x="4703763" y="3146425"/>
          <p14:tracePt t="63197" x="4630738" y="3127375"/>
          <p14:tracePt t="63205" x="4518025" y="3136900"/>
          <p14:tracePt t="63214" x="4425950" y="3136900"/>
          <p14:tracePt t="63222" x="4314825" y="3155950"/>
          <p14:tracePt t="63227" x="4213225" y="3163888"/>
          <p14:tracePt t="63234" x="4129088" y="3163888"/>
          <p14:tracePt t="63237" x="4054475" y="3163888"/>
          <p14:tracePt t="63249" x="3979863" y="3201988"/>
          <p14:tracePt t="63253" x="3914775" y="3201988"/>
          <p14:tracePt t="63264" x="3841750" y="3201988"/>
          <p14:tracePt t="63269" x="3767138" y="3228975"/>
          <p14:tracePt t="63277" x="3721100" y="3238500"/>
          <p14:tracePt t="63284" x="3665538" y="3257550"/>
          <p14:tracePt t="63292" x="3646488" y="3276600"/>
          <p14:tracePt t="63300" x="3609975" y="3294063"/>
          <p14:tracePt t="63308" x="3581400" y="3303588"/>
          <p14:tracePt t="63313" x="3562350" y="3313113"/>
          <p14:tracePt t="63323" x="3554413" y="3322638"/>
          <p14:tracePt t="63332" x="3535363" y="3332163"/>
          <p14:tracePt t="63343" x="3525838" y="3332163"/>
          <p14:tracePt t="63348" x="3525838" y="3340100"/>
          <p14:tracePt t="63724" x="3460750" y="3313113"/>
          <p14:tracePt t="63734" x="3386138" y="3284538"/>
          <p14:tracePt t="63738" x="3265488" y="3228975"/>
          <p14:tracePt t="63749" x="3209925" y="3201988"/>
          <p14:tracePt t="63755" x="3136900" y="3173413"/>
          <p14:tracePt t="63764" x="3033713" y="3146425"/>
          <p14:tracePt t="63771" x="2941638" y="3108325"/>
          <p14:tracePt t="63778" x="2886075" y="3081338"/>
          <p14:tracePt t="63787" x="2811463" y="3052763"/>
          <p14:tracePt t="63793" x="2736850" y="3035300"/>
          <p14:tracePt t="63803" x="2570163" y="2987675"/>
          <p14:tracePt t="63817" x="2338388" y="2960688"/>
          <p14:tracePt t="63829" x="2217738" y="2922588"/>
          <p14:tracePt t="63835" x="2106613" y="2905125"/>
          <p14:tracePt t="63843" x="1947863" y="2895600"/>
          <p14:tracePt t="63849" x="1855788" y="2895600"/>
          <p14:tracePt t="63858" x="1763713" y="2895600"/>
          <p14:tracePt t="63865" x="1624013" y="2914650"/>
          <p14:tracePt t="63873" x="1512888" y="2914650"/>
          <p14:tracePt t="63881" x="1401763" y="2914650"/>
          <p14:tracePt t="63887" x="1289050" y="2932113"/>
          <p14:tracePt t="63896" x="1141413" y="2978150"/>
          <p14:tracePt t="63913" x="992188" y="3006725"/>
          <p14:tracePt t="63924" x="946150" y="3016250"/>
          <p14:tracePt t="63927" x="871538" y="3035300"/>
          <p14:tracePt t="63939" x="815975" y="3062288"/>
          <p14:tracePt t="63944" x="769938" y="3071813"/>
          <p14:tracePt t="63953" x="742950" y="3081338"/>
          <p14:tracePt t="63959" x="704850" y="3108325"/>
          <p14:tracePt t="63966" x="668338" y="3117850"/>
          <p14:tracePt t="63975" x="649288" y="3136900"/>
          <p14:tracePt t="63981" x="630238" y="3155950"/>
          <p14:tracePt t="63989" x="574675" y="3211513"/>
          <p14:tracePt t="63996" x="566738" y="3238500"/>
          <p14:tracePt t="64006" x="528638" y="3284538"/>
          <p14:tracePt t="64018" x="509588" y="3332163"/>
          <p14:tracePt t="64022" x="482600" y="3349625"/>
          <p14:tracePt t="64032" x="454025" y="3405188"/>
          <p14:tracePt t="64036" x="436563" y="3433763"/>
          <p14:tracePt t="64047" x="407988" y="3452813"/>
          <p14:tracePt t="64054" x="398463" y="3489325"/>
          <p14:tracePt t="64061" x="371475" y="3517900"/>
          <p14:tracePt t="64069" x="352425" y="3554413"/>
          <p14:tracePt t="64084" x="333375" y="3573463"/>
          <p14:tracePt t="64099" x="325438" y="3600450"/>
          <p14:tracePt t="64112" x="315913" y="3619500"/>
          <p14:tracePt t="64126" x="315913" y="3638550"/>
          <p14:tracePt t="64131" x="306388" y="3638550"/>
          <p14:tracePt t="64141" x="306388" y="3665538"/>
          <p14:tracePt t="64147" x="306388" y="3675063"/>
          <p14:tracePt t="64156" x="306388" y="3684588"/>
          <p14:tracePt t="64164" x="306388" y="3721100"/>
          <p14:tracePt t="64170" x="306388" y="3730625"/>
          <p14:tracePt t="64178" x="306388" y="3759200"/>
          <p14:tracePt t="64185" x="306388" y="3776663"/>
          <p14:tracePt t="64195" x="315913" y="3832225"/>
          <p14:tracePt t="64209" x="333375" y="3897313"/>
          <p14:tracePt t="64221" x="333375" y="3916363"/>
          <p14:tracePt t="64226" x="342900" y="3935413"/>
          <p14:tracePt t="64235" x="342900" y="3943350"/>
          <p14:tracePt t="64239" x="342900" y="3981450"/>
          <p14:tracePt t="64250" x="352425" y="4000500"/>
          <p14:tracePt t="64265" x="361950" y="4027488"/>
          <p14:tracePt t="64272" x="361950" y="4046538"/>
          <p14:tracePt t="64278" x="381000" y="4064000"/>
          <p14:tracePt t="64289" x="388938" y="4083050"/>
          <p14:tracePt t="64301" x="388938" y="4102100"/>
          <p14:tracePt t="64302" x="398463" y="4111625"/>
          <p14:tracePt t="64315" x="407988" y="4129088"/>
          <p14:tracePt t="64320" x="407988" y="4148138"/>
          <p14:tracePt t="64329" x="407988" y="4157663"/>
          <p14:tracePt t="64335" x="417513" y="4167188"/>
          <p14:tracePt t="64344" x="427038" y="4184650"/>
          <p14:tracePt t="64358" x="427038" y="4194175"/>
          <p14:tracePt t="64366" x="427038" y="4203700"/>
          <p14:tracePt t="64381" x="427038" y="4213225"/>
          <p14:tracePt t="64397" x="436563" y="4222750"/>
          <p14:tracePt t="64424" x="436563" y="4241800"/>
          <p14:tracePt t="64445" x="446088" y="4249738"/>
          <p14:tracePt t="64460" x="446088" y="4259263"/>
          <p14:tracePt t="64492" x="454025" y="4259263"/>
          <p14:tracePt t="64570" x="454025" y="4268788"/>
          <p14:tracePt t="64584" x="454025" y="4278313"/>
          <p14:tracePt t="64603" x="463550" y="4278313"/>
          <p14:tracePt t="64635" x="473075" y="4287838"/>
          <p14:tracePt t="64649" x="473075" y="4297363"/>
          <p14:tracePt t="64680" x="473075" y="4305300"/>
          <p14:tracePt t="64692" x="482600" y="4324350"/>
          <p14:tracePt t="64707" x="492125" y="4333875"/>
          <p14:tracePt t="64713" x="492125" y="4352925"/>
          <p14:tracePt t="64726" x="501650" y="4352925"/>
          <p14:tracePt t="64736" x="501650" y="4360863"/>
          <p14:tracePt t="64742" x="509588" y="4370388"/>
          <p14:tracePt t="64759" x="509588" y="4389438"/>
          <p14:tracePt t="64776" x="538163" y="4418013"/>
          <p14:tracePt t="64790" x="538163" y="4425950"/>
          <p14:tracePt t="64801" x="547688" y="4435475"/>
          <p14:tracePt t="64808" x="557213" y="4435475"/>
          <p14:tracePt t="64815" x="557213" y="4445000"/>
          <p14:tracePt t="64823" x="557213" y="4454525"/>
          <p14:tracePt t="64830" x="566738" y="4454525"/>
          <p14:tracePt t="64838" x="574675" y="4464050"/>
          <p14:tracePt t="64845" x="574675" y="4473575"/>
          <p14:tracePt t="64852" x="584200" y="4473575"/>
          <p14:tracePt t="64860" x="593725" y="4491038"/>
          <p14:tracePt t="64869" x="622300" y="4519613"/>
          <p14:tracePt t="64884" x="639763" y="4538663"/>
          <p14:tracePt t="64896" x="649288" y="4538663"/>
          <p14:tracePt t="64900" x="658813" y="4546600"/>
          <p14:tracePt t="64910" x="668338" y="4556125"/>
          <p14:tracePt t="64925" x="677863" y="4556125"/>
          <p14:tracePt t="64932" x="687388" y="4565650"/>
          <p14:tracePt t="64954" x="695325" y="4575175"/>
          <p14:tracePt t="64975" x="704850" y="4575175"/>
          <p14:tracePt t="64994" x="714375" y="4575175"/>
          <p14:tracePt t="65008" x="714375" y="4584700"/>
          <p14:tracePt t="65019" x="723900" y="4584700"/>
          <p14:tracePt t="65033" x="723900" y="4594225"/>
          <p14:tracePt t="65040" x="733425" y="4594225"/>
          <p14:tracePt t="65048" x="742950" y="4594225"/>
          <p14:tracePt t="65055" x="750888" y="4594225"/>
          <p14:tracePt t="65073" x="779463" y="4602163"/>
          <p14:tracePt t="65084" x="806450" y="4611688"/>
          <p14:tracePt t="65089" x="815975" y="4611688"/>
          <p14:tracePt t="65099" x="835025" y="4611688"/>
          <p14:tracePt t="65104" x="854075" y="4611688"/>
          <p14:tracePt t="65113" x="871538" y="4630738"/>
          <p14:tracePt t="65119" x="900113" y="4630738"/>
          <p14:tracePt t="65127" x="909638" y="4640263"/>
          <p14:tracePt t="65136" x="927100" y="4640263"/>
          <p14:tracePt t="65143" x="946150" y="4640263"/>
          <p14:tracePt t="65152" x="965200" y="4659313"/>
          <p14:tracePt t="65168" x="1001713" y="4659313"/>
          <p14:tracePt t="65178" x="1011238" y="4667250"/>
          <p14:tracePt t="65182" x="1020763" y="4676775"/>
          <p14:tracePt t="65193" x="1030288" y="4676775"/>
          <p14:tracePt t="65208" x="1039813" y="4676775"/>
          <p14:tracePt t="65213" x="1057275" y="4686300"/>
          <p14:tracePt t="65222" x="1066800" y="4686300"/>
          <p14:tracePt t="65230" x="1076325" y="4695825"/>
          <p14:tracePt t="65237" x="1085850" y="4695825"/>
          <p14:tracePt t="65245" x="1122363" y="4695825"/>
          <p14:tracePt t="65261" x="1150938" y="4695825"/>
          <p14:tracePt t="65272" x="1160463" y="4695825"/>
          <p14:tracePt t="65277" x="1168400" y="4695825"/>
          <p14:tracePt t="65287" x="1177925" y="4695825"/>
          <p14:tracePt t="65293" x="1196975" y="4695825"/>
          <p14:tracePt t="65301" x="1206500" y="4695825"/>
          <p14:tracePt t="65308" x="1216025" y="4686300"/>
          <p14:tracePt t="65317" x="1233488" y="4667250"/>
          <p14:tracePt t="65324" x="1271588" y="4649788"/>
          <p14:tracePt t="65331" x="1308100" y="4630738"/>
          <p14:tracePt t="65340" x="1344613" y="4584700"/>
          <p14:tracePt t="65345" x="1401763" y="4546600"/>
          <p14:tracePt t="65352" x="1465263" y="4500563"/>
          <p14:tracePt t="65355" x="1522413" y="4473575"/>
          <p14:tracePt t="65367" x="1595438" y="4408488"/>
          <p14:tracePt t="65371" x="1651000" y="4379913"/>
          <p14:tracePt t="65382" x="1716088" y="4324350"/>
          <p14:tracePt t="65387" x="1790700" y="4287838"/>
          <p14:tracePt t="65396" x="1846263" y="4268788"/>
          <p14:tracePt t="65404" x="1882775" y="4241800"/>
          <p14:tracePt t="65410" x="1920875" y="4213225"/>
          <p14:tracePt t="65418" x="1957388" y="4184650"/>
          <p14:tracePt t="65426" x="1985963" y="4167188"/>
          <p14:tracePt t="65435" x="2003425" y="4167188"/>
          <p14:tracePt t="65439" x="2012950" y="4157663"/>
          <p14:tracePt t="65449" x="2022475" y="4148138"/>
          <p14:tracePt t="65461" x="2032000" y="4148138"/>
          <p14:tracePt t="65465" x="2041525" y="4129088"/>
          <p14:tracePt t="65476" x="2051050" y="4102100"/>
          <p14:tracePt t="65482" x="2060575" y="4092575"/>
          <p14:tracePt t="65490" x="2068513" y="4064000"/>
          <p14:tracePt t="65496" x="2087563" y="3990975"/>
          <p14:tracePt t="65505" x="2087563" y="3943350"/>
          <p14:tracePt t="65512" x="2078038" y="3822700"/>
          <p14:tracePt t="65518" x="2078038" y="3786188"/>
          <p14:tracePt t="65528" x="2068513" y="3711575"/>
          <p14:tracePt t="65535" x="2068513" y="3702050"/>
          <p14:tracePt t="65543" x="2041525" y="3629025"/>
          <p14:tracePt t="65556" x="2022475" y="3590925"/>
          <p14:tracePt t="65559" x="1995488" y="3535363"/>
          <p14:tracePt t="65570" x="1947863" y="3452813"/>
          <p14:tracePt t="65576" x="1901825" y="3378200"/>
          <p14:tracePt t="65584" x="1855788" y="3322638"/>
          <p14:tracePt t="65589" x="1827213" y="3294063"/>
          <p14:tracePt t="65599" x="1771650" y="3238500"/>
          <p14:tracePt t="65607" x="1754188" y="3228975"/>
          <p14:tracePt t="65614" x="1679575" y="3182938"/>
          <p14:tracePt t="65621" x="1633538" y="3173413"/>
          <p14:tracePt t="65628" x="1577975" y="3155950"/>
          <p14:tracePt t="65639" x="1457325" y="3127375"/>
          <p14:tracePt t="65649" x="1401763" y="3127375"/>
          <p14:tracePt t="65651" x="1317625" y="3098800"/>
          <p14:tracePt t="65665" x="1243013" y="3098800"/>
          <p14:tracePt t="65669" x="1150938" y="3090863"/>
          <p14:tracePt t="65678" x="1104900" y="3090863"/>
          <p14:tracePt t="65685" x="1030288" y="3090863"/>
          <p14:tracePt t="65693" x="965200" y="3090863"/>
          <p14:tracePt t="65700" x="909638" y="3098800"/>
          <p14:tracePt t="65709" x="835025" y="3117850"/>
          <p14:tracePt t="65715" x="769938" y="3117850"/>
          <p14:tracePt t="65722" x="714375" y="3146425"/>
          <p14:tracePt t="65732" x="566738" y="3192463"/>
          <p14:tracePt t="65746" x="388938" y="3267075"/>
          <p14:tracePt t="65759" x="333375" y="3294063"/>
          <p14:tracePt t="65763" x="260350" y="3322638"/>
          <p14:tracePt t="65773" x="166688" y="3359150"/>
          <p14:tracePt t="65779" x="111125" y="3387725"/>
          <p14:tracePt t="65788" x="55563" y="3414713"/>
          <p14:tracePt t="65793" x="19050" y="3433763"/>
          <p14:tracePt t="66020" x="28575" y="4111625"/>
          <p14:tracePt t="66031" x="84138" y="4184650"/>
          <p14:tracePt t="66042" x="120650" y="4213225"/>
          <p14:tracePt t="66045" x="139700" y="4249738"/>
          <p14:tracePt t="66055" x="176213" y="4287838"/>
          <p14:tracePt t="66061" x="212725" y="4314825"/>
          <p14:tracePt t="66070" x="260350" y="4370388"/>
          <p14:tracePt t="66077" x="277813" y="4389438"/>
          <p14:tracePt t="66085" x="306388" y="4418013"/>
          <p14:tracePt t="66092" x="333375" y="4435475"/>
          <p14:tracePt t="66100" x="342900" y="4445000"/>
          <p14:tracePt t="66107" x="361950" y="4454525"/>
          <p14:tracePt t="66114" x="361950" y="4464050"/>
          <p14:tracePt t="66125" x="381000" y="4473575"/>
          <p14:tracePt t="66136" x="381000" y="4481513"/>
          <p14:tracePt t="66138" x="388938" y="4500563"/>
          <p14:tracePt t="66151" x="398463" y="4500563"/>
          <p14:tracePt t="66155" x="398463" y="4519613"/>
          <p14:tracePt t="66164" x="407988" y="4519613"/>
          <p14:tracePt t="66170" x="417513" y="4538663"/>
          <p14:tracePt t="66179" x="446088" y="4565650"/>
          <p14:tracePt t="66185" x="454025" y="4565650"/>
          <p14:tracePt t="66194" x="463550" y="4584700"/>
          <p14:tracePt t="66202" x="473075" y="4602163"/>
          <p14:tracePt t="66210" x="492125" y="4611688"/>
          <p14:tracePt t="66218" x="492125" y="4621213"/>
          <p14:tracePt t="66223" x="509588" y="4630738"/>
          <p14:tracePt t="66234" x="519113" y="4659313"/>
          <p14:tracePt t="66247" x="528638" y="4667250"/>
          <p14:tracePt t="66264" x="538163" y="4676775"/>
          <p14:tracePt t="66317" x="547688" y="4695825"/>
          <p14:tracePt t="66720" x="547688" y="4714875"/>
          <p14:tracePt t="66731" x="566738" y="4741863"/>
          <p14:tracePt t="66735" x="574675" y="4760913"/>
          <p14:tracePt t="66744" x="593725" y="4797425"/>
          <p14:tracePt t="66751" x="603250" y="4806950"/>
          <p14:tracePt t="66760" x="612775" y="4826000"/>
          <p14:tracePt t="66767" x="612775" y="4852988"/>
          <p14:tracePt t="66775" x="622300" y="4872038"/>
          <p14:tracePt t="66783" x="630238" y="4900613"/>
          <p14:tracePt t="66788" x="630238" y="4918075"/>
          <p14:tracePt t="66799" x="658813" y="4964113"/>
          <p14:tracePt t="66810" x="668338" y="4983163"/>
          <p14:tracePt t="66814" x="677863" y="4992688"/>
          <p14:tracePt t="66825" x="677863" y="5029200"/>
          <p14:tracePt t="66839" x="687388" y="5048250"/>
          <p14:tracePt t="66845" x="687388" y="5067300"/>
          <p14:tracePt t="66883" x="687388" y="5084763"/>
          <p14:tracePt t="66892" x="687388" y="5094288"/>
          <p14:tracePt t="66923" x="687388" y="5103813"/>
          <p14:tracePt t="66977" x="677863" y="5103813"/>
          <p14:tracePt t="66988" x="649288" y="5067300"/>
          <p14:tracePt t="66999" x="639763" y="5048250"/>
          <p14:tracePt t="67004" x="630238" y="5021263"/>
          <p14:tracePt t="67013" x="630238" y="5011738"/>
          <p14:tracePt t="67018" x="630238" y="5002213"/>
          <p14:tracePt t="67028" x="630238" y="4992688"/>
          <p14:tracePt t="67034" x="630238" y="4983163"/>
          <p14:tracePt t="67123" x="639763" y="4983163"/>
          <p14:tracePt t="67130" x="658813" y="4983163"/>
          <p14:tracePt t="67137" x="687388" y="4992688"/>
          <p14:tracePt t="67160" x="825500" y="5011738"/>
          <p14:tracePt t="67166" x="919163" y="5029200"/>
          <p14:tracePt t="67176" x="1076325" y="5038725"/>
          <p14:tracePt t="67188" x="1216025" y="5057775"/>
          <p14:tracePt t="67191" x="1281113" y="5057775"/>
          <p14:tracePt t="67203" x="1401763" y="5076825"/>
          <p14:tracePt t="67206" x="1493838" y="5094288"/>
          <p14:tracePt t="67217" x="1585913" y="5094288"/>
          <p14:tracePt t="67221" x="1679575" y="5103813"/>
          <p14:tracePt t="67231" x="1744663" y="5103813"/>
          <p14:tracePt t="67237" x="1819275" y="5103813"/>
          <p14:tracePt t="67245" x="1846263" y="5103813"/>
          <p14:tracePt t="67254" x="1874838" y="5122863"/>
          <p14:tracePt t="67261" x="1892300" y="5122863"/>
          <p14:tracePt t="67270" x="1920875" y="5122863"/>
          <p14:tracePt t="67281" x="1920875" y="5132388"/>
          <p14:tracePt t="67284" x="1930400" y="5132388"/>
          <p14:tracePt t="67391" x="1939925" y="5132388"/>
          <p14:tracePt t="67473" x="1939925" y="5141913"/>
          <p14:tracePt t="67760" x="2068513" y="5141913"/>
          <p14:tracePt t="67771" x="2514600" y="5141913"/>
          <p14:tracePt t="67782" x="2671763" y="5159375"/>
          <p14:tracePt t="67786" x="2830513" y="5159375"/>
          <p14:tracePt t="67798" x="2959100" y="5168900"/>
          <p14:tracePt t="67802" x="3071813" y="5168900"/>
          <p14:tracePt t="67812" x="3192463" y="5168900"/>
          <p14:tracePt t="67818" x="3284538" y="5187950"/>
          <p14:tracePt t="67826" x="3368675" y="5187950"/>
          <p14:tracePt t="67834" x="3441700" y="5187950"/>
          <p14:tracePt t="67840" x="3489325" y="5197475"/>
          <p14:tracePt t="67849" x="3562350" y="5197475"/>
          <p14:tracePt t="67856" x="3609975" y="5197475"/>
          <p14:tracePt t="67865" x="3730625" y="5197475"/>
          <p14:tracePt t="67877" x="3767138" y="5214938"/>
          <p14:tracePt t="67881" x="3803650" y="5214938"/>
          <p14:tracePt t="67891" x="3841750" y="5224463"/>
          <p14:tracePt t="67897" x="3859213" y="5224463"/>
          <p14:tracePt t="67906" x="3868738" y="5224463"/>
          <p14:tracePt t="67911" x="3878263" y="5233988"/>
          <p14:tracePt t="67920" x="3887788" y="5233988"/>
          <p14:tracePt t="67928" x="3897313" y="5233988"/>
          <p14:tracePt t="67943" x="3906838" y="5243513"/>
          <p14:tracePt t="67949" x="3914775" y="5243513"/>
          <p14:tracePt t="67959" x="3943350" y="5253038"/>
          <p14:tracePt t="67971" x="3952875" y="5253038"/>
          <p14:tracePt t="67977" x="3962400" y="5262563"/>
          <p14:tracePt t="67989" x="3979863" y="5262563"/>
          <p14:tracePt t="67991" x="3998913" y="5270500"/>
          <p14:tracePt t="68000" x="4008438" y="5270500"/>
          <p14:tracePt t="68006" x="4027488" y="5270500"/>
          <p14:tracePt t="68015" x="4035425" y="5270500"/>
          <p14:tracePt t="68022" x="4054475" y="5280025"/>
          <p14:tracePt t="68029" x="4064000" y="5280025"/>
          <p14:tracePt t="68035" x="4073525" y="5280025"/>
          <p14:tracePt t="68043" x="4092575" y="5280025"/>
          <p14:tracePt t="68054" x="4138613" y="5280025"/>
          <p14:tracePt t="68066" x="4156075" y="5280025"/>
          <p14:tracePt t="68070" x="4194175" y="5280025"/>
          <p14:tracePt t="68080" x="4240213" y="5280025"/>
          <p14:tracePt t="68085" x="4295775" y="5280025"/>
          <p14:tracePt t="68095" x="4341813" y="5270500"/>
          <p14:tracePt t="68100" x="4379913" y="5270500"/>
          <p14:tracePt t="68109" x="4435475" y="5270500"/>
          <p14:tracePt t="68114" x="4481513" y="5270500"/>
          <p14:tracePt t="68124" x="4518025" y="5270500"/>
          <p14:tracePt t="68132" x="4565650" y="5270500"/>
          <p14:tracePt t="68139" x="4602163" y="5270500"/>
          <p14:tracePt t="68148" x="4686300" y="5253038"/>
          <p14:tracePt t="68159" x="4741863" y="5243513"/>
          <p14:tracePt t="68164" x="4787900" y="5243513"/>
          <p14:tracePt t="68174" x="4843463" y="5233988"/>
          <p14:tracePt t="68178" x="4935538" y="5214938"/>
          <p14:tracePt t="68189" x="5000625" y="5214938"/>
          <p14:tracePt t="68195" x="5094288" y="5197475"/>
          <p14:tracePt t="68203" x="5168900" y="5187950"/>
          <p14:tracePt t="68209" x="5260975" y="5168900"/>
          <p14:tracePt t="68217" x="5335588" y="5149850"/>
          <p14:tracePt t="68226" x="5408613" y="5149850"/>
          <p14:tracePt t="68233" x="5456238" y="5141913"/>
          <p14:tracePt t="68240" x="5557838" y="5122863"/>
          <p14:tracePt t="68254" x="5613400" y="5122863"/>
          <p14:tracePt t="68257" x="5659438" y="5113338"/>
          <p14:tracePt t="68268" x="5715000" y="5103813"/>
          <p14:tracePt t="68273" x="5789613" y="5084763"/>
          <p14:tracePt t="68283" x="5835650" y="5076825"/>
          <p14:tracePt t="68289" x="5864225" y="5076825"/>
          <p14:tracePt t="68298" x="5910263" y="5057775"/>
          <p14:tracePt t="68303" x="5929313" y="5057775"/>
          <p14:tracePt t="68312" x="5965825" y="5057775"/>
          <p14:tracePt t="68319" x="5994400" y="5057775"/>
          <p14:tracePt t="68326" x="6003925" y="5057775"/>
          <p14:tracePt t="68336" x="6030913" y="5057775"/>
          <p14:tracePt t="68350" x="6049963" y="5057775"/>
          <p14:tracePt t="68363" x="6059488" y="5057775"/>
          <p14:tracePt t="68366" x="6067425" y="5057775"/>
          <p14:tracePt t="68377" x="6086475" y="5057775"/>
          <p14:tracePt t="68382" x="6105525" y="5057775"/>
          <p14:tracePt t="68392" x="6132513" y="5057775"/>
          <p14:tracePt t="68398" x="6170613" y="5048250"/>
          <p14:tracePt t="68407" x="6216650" y="5048250"/>
          <p14:tracePt t="68413" x="6272213" y="5048250"/>
          <p14:tracePt t="68421" x="6318250" y="5038725"/>
          <p14:tracePt t="68430" x="6373813" y="5021263"/>
          <p14:tracePt t="68435" x="6438900" y="5021263"/>
          <p14:tracePt t="68445" x="6542088" y="4992688"/>
          <p14:tracePt t="68457" x="6578600" y="4992688"/>
          <p14:tracePt t="68460" x="6634163" y="4983163"/>
          <p14:tracePt t="68472" x="6653213" y="4973638"/>
          <p14:tracePt t="68477" x="6689725" y="4973638"/>
          <p14:tracePt t="68486" x="6708775" y="4973638"/>
          <p14:tracePt t="68492" x="6735763" y="4956175"/>
          <p14:tracePt t="68500" x="6745288" y="4956175"/>
          <p14:tracePt t="68508" x="6754813" y="4956175"/>
          <p14:tracePt t="68514" x="6773863" y="4946650"/>
          <p14:tracePt t="68523" x="6783388" y="4946650"/>
          <p14:tracePt t="68531" x="6800850" y="4946650"/>
          <p14:tracePt t="68538" x="6810375" y="4946650"/>
          <p14:tracePt t="68551" x="6819900" y="4946650"/>
          <p14:tracePt t="68555" x="6829425" y="4946650"/>
          <p14:tracePt t="68570" x="6838950" y="4946650"/>
          <p14:tracePt t="68581" x="6846888" y="4946650"/>
          <p14:tracePt t="68587" x="6856413" y="4946650"/>
          <p14:tracePt t="69669" x="6745288" y="4946650"/>
          <p14:tracePt t="69687" x="6356350" y="4946650"/>
          <p14:tracePt t="69697" x="6105525" y="4946650"/>
          <p14:tracePt t="69701" x="5864225" y="4946650"/>
          <p14:tracePt t="69712" x="5622925" y="4946650"/>
          <p14:tracePt t="69717" x="5289550" y="4946650"/>
          <p14:tracePt t="69728" x="4833938" y="4946650"/>
          <p14:tracePt t="69733" x="4491038" y="4992688"/>
          <p14:tracePt t="69741" x="3989388" y="4992688"/>
          <p14:tracePt t="69749" x="3525838" y="4973638"/>
          <p14:tracePt t="69756" x="3144838" y="4992688"/>
          <p14:tracePt t="69766" x="2365375" y="4973638"/>
          <p14:tracePt t="69776" x="2143125" y="4983163"/>
          <p14:tracePt t="69780" x="1920875" y="4983163"/>
          <p14:tracePt t="69792" x="1735138" y="4964113"/>
          <p14:tracePt t="69794" x="1624013" y="4964113"/>
          <p14:tracePt t="69806" x="1530350" y="4964113"/>
          <p14:tracePt t="69811" x="1484313" y="4946650"/>
          <p14:tracePt t="69820" x="1428750" y="4937125"/>
          <p14:tracePt t="69828" x="1401763" y="4937125"/>
          <p14:tracePt t="69835" x="1373188" y="4937125"/>
          <p14:tracePt t="69843" x="1336675" y="4937125"/>
          <p14:tracePt t="69851" x="1317625" y="4918075"/>
          <p14:tracePt t="69859" x="1262063" y="4908550"/>
          <p14:tracePt t="69871" x="1225550" y="4900613"/>
          <p14:tracePt t="69874" x="1187450" y="4900613"/>
          <p14:tracePt t="69887" x="1150938" y="4891088"/>
          <p14:tracePt t="69889" x="1095375" y="4891088"/>
          <p14:tracePt t="69901" x="1057275" y="4891088"/>
          <p14:tracePt t="69906" x="1030288" y="4900613"/>
          <p14:tracePt t="69915" x="955675" y="4918075"/>
          <p14:tracePt t="69921" x="909638" y="4927600"/>
          <p14:tracePt t="69929" x="854075" y="4946650"/>
          <p14:tracePt t="69937" x="798513" y="4956175"/>
          <p14:tracePt t="69945" x="750888" y="4964113"/>
          <p14:tracePt t="69952" x="622300" y="5011738"/>
          <p14:tracePt t="69965" x="584200" y="5038725"/>
          <p14:tracePt t="69969" x="519113" y="5038725"/>
          <p14:tracePt t="69980" x="463550" y="5048250"/>
          <p14:tracePt t="69984" x="446088" y="5048250"/>
          <p14:tracePt t="69996" x="427038" y="5057775"/>
          <p14:tracePt t="70060" x="454025" y="5057775"/>
          <p14:tracePt t="70065" x="492125" y="5057775"/>
          <p14:tracePt t="70089" x="854075" y="5048250"/>
          <p14:tracePt t="70095" x="1076325" y="5076825"/>
          <p14:tracePt t="70103" x="1327150" y="5141913"/>
          <p14:tracePt t="70110" x="1512888" y="5168900"/>
          <p14:tracePt t="70118" x="1716088" y="5253038"/>
          <p14:tracePt t="70126" x="1966913" y="5289550"/>
          <p14:tracePt t="70133" x="2198688" y="5364163"/>
          <p14:tracePt t="70142" x="2403475" y="5419725"/>
          <p14:tracePt t="70147" x="2635250" y="5475288"/>
          <p14:tracePt t="70156" x="3163888" y="5624513"/>
          <p14:tracePt t="70169" x="3414713" y="5661025"/>
          <p14:tracePt t="70174" x="3683000" y="5726113"/>
          <p14:tracePt t="70189" x="4324350" y="5808663"/>
          <p14:tracePt t="70198" x="4583113" y="5846763"/>
          <p14:tracePt t="70204" x="4824413" y="5865813"/>
          <p14:tracePt t="70213" x="5205413" y="5892800"/>
          <p14:tracePt t="70219" x="5529263" y="5911850"/>
          <p14:tracePt t="70227" x="5835650" y="5957888"/>
          <p14:tracePt t="70236" x="6291263" y="5957888"/>
          <p14:tracePt t="70242" x="6588125" y="5994400"/>
          <p14:tracePt t="70252" x="6950075" y="6032500"/>
          <p14:tracePt t="70263" x="7080250" y="6032500"/>
          <p14:tracePt t="70267" x="7172325" y="6049963"/>
          <p14:tracePt t="70277" x="7208838" y="6049963"/>
          <p14:tracePt t="70282" x="7246938" y="6049963"/>
          <p14:tracePt t="70292" x="7256463" y="6049963"/>
          <p14:tracePt t="70298" x="7264400" y="6049963"/>
          <p14:tracePt t="70440" x="7256463" y="6049963"/>
          <p14:tracePt t="70452" x="7218363" y="6049963"/>
          <p14:tracePt t="70454" x="7200900" y="6049963"/>
          <p14:tracePt t="70466" x="7162800" y="6032500"/>
          <p14:tracePt t="70471" x="7088188" y="6042025"/>
          <p14:tracePt t="70480" x="6996113" y="6042025"/>
          <p14:tracePt t="70487" x="6819900" y="6042025"/>
          <p14:tracePt t="70496" x="6605588" y="6042025"/>
          <p14:tracePt t="70502" x="6402388" y="6032500"/>
          <p14:tracePt t="70510" x="6245225" y="6032500"/>
          <p14:tracePt t="70518" x="6086475" y="6042025"/>
          <p14:tracePt t="70525" x="5910263" y="6013450"/>
          <p14:tracePt t="70534" x="5548313" y="5976938"/>
          <p14:tracePt t="70550" x="5260975" y="5976938"/>
          <p14:tracePt t="70561" x="5103813" y="5976938"/>
          <p14:tracePt t="70565" x="4899025" y="5938838"/>
          <p14:tracePt t="70575" x="4621213" y="5902325"/>
          <p14:tracePt t="70581" x="4314825" y="5856288"/>
          <p14:tracePt t="70590" x="4027488" y="5837238"/>
          <p14:tracePt t="70594" x="3535363" y="5726113"/>
          <p14:tracePt t="70605" x="3108325" y="5680075"/>
          <p14:tracePt t="70611" x="2746375" y="5576888"/>
          <p14:tracePt t="70620" x="2292350" y="5576888"/>
          <p14:tracePt t="70629" x="1651000" y="5576888"/>
          <p14:tracePt t="70644" x="1039813" y="5680075"/>
          <p14:tracePt t="70655" x="863600" y="5735638"/>
          <p14:tracePt t="70658" x="704850" y="5772150"/>
          <p14:tracePt t="70670" x="603250" y="5781675"/>
          <p14:tracePt t="70675" x="492125" y="5837238"/>
          <p14:tracePt t="70684" x="417513" y="5856288"/>
          <p14:tracePt t="70690" x="381000" y="5873750"/>
          <p14:tracePt t="70698" x="325438" y="5873750"/>
          <p14:tracePt t="70706" x="296863" y="5873750"/>
          <p14:tracePt t="71115" x="557213" y="5753100"/>
          <p14:tracePt t="71127" x="677863" y="5680075"/>
          <p14:tracePt t="71129" x="835025" y="5641975"/>
          <p14:tracePt t="71141" x="927100" y="5614988"/>
          <p14:tracePt t="71146" x="1020763" y="5595938"/>
          <p14:tracePt t="71155" x="1141413" y="5586413"/>
          <p14:tracePt t="71167" x="1252538" y="5549900"/>
          <p14:tracePt t="71171" x="1392238" y="5549900"/>
          <p14:tracePt t="71178" x="1522413" y="5549900"/>
          <p14:tracePt t="71185" x="1624013" y="5521325"/>
          <p14:tracePt t="71193" x="1706563" y="5521325"/>
          <p14:tracePt t="71200" x="1827213" y="5521325"/>
          <p14:tracePt t="71209" x="1985963" y="5521325"/>
          <p14:tracePt t="71221" x="2078038" y="5503863"/>
          <p14:tracePt t="71225" x="2152650" y="5484813"/>
          <p14:tracePt t="71235" x="2244725" y="5494338"/>
          <p14:tracePt t="71239" x="2309813" y="5494338"/>
          <p14:tracePt t="71251" x="2347913" y="5494338"/>
          <p14:tracePt t="71255" x="2365375" y="5494338"/>
          <p14:tracePt t="71264" x="2403475" y="5494338"/>
          <p14:tracePt t="71279" x="2420938" y="5494338"/>
          <p14:tracePt t="71303" x="2439988" y="5494338"/>
          <p14:tracePt t="71315" x="2449513" y="5494338"/>
          <p14:tracePt t="71398" x="2300288" y="5410200"/>
          <p14:tracePt t="71412" x="2051050" y="5345113"/>
          <p14:tracePt t="71424" x="1892300" y="5308600"/>
          <p14:tracePt t="71431" x="1706563" y="5253038"/>
          <p14:tracePt t="71439" x="1503363" y="5178425"/>
          <p14:tracePt t="71444" x="1317625" y="5122863"/>
          <p14:tracePt t="71454" x="1177925" y="5084763"/>
          <p14:tracePt t="71458" x="1066800" y="5076825"/>
          <p14:tracePt t="71468" x="946150" y="5038725"/>
          <p14:tracePt t="71476" x="835025" y="5021263"/>
          <p14:tracePt t="71482" x="714375" y="5011738"/>
          <p14:tracePt t="71492" x="509588" y="4973638"/>
          <p14:tracePt t="71508" x="371475" y="4983163"/>
          <p14:tracePt t="71518" x="296863" y="4992688"/>
          <p14:tracePt t="71520" x="260350" y="4992688"/>
          <p14:tracePt t="71533" x="204788" y="5021263"/>
          <p14:tracePt t="71538" x="176213" y="5021263"/>
          <p14:tracePt t="71547" x="149225" y="5029200"/>
          <p14:tracePt t="71553" x="111125" y="5048250"/>
          <p14:tracePt t="71562" x="92075" y="5048250"/>
          <p14:tracePt t="71568" x="84138" y="5057775"/>
          <p14:tracePt t="71576" x="65088" y="5057775"/>
          <p14:tracePt t="71584" x="65088" y="5067300"/>
          <p14:tracePt t="71591" x="55563" y="5067300"/>
          <p14:tracePt t="71601" x="46038" y="5067300"/>
          <p14:tracePt t="71617" x="46038" y="5076825"/>
          <p14:tracePt t="71706" x="55563" y="5076825"/>
          <p14:tracePt t="71722" x="55563" y="5084763"/>
          <p14:tracePt t="71741" x="74613" y="5084763"/>
          <p14:tracePt t="71773" x="92075" y="5084763"/>
          <p14:tracePt t="71780" x="120650" y="5094288"/>
          <p14:tracePt t="71790" x="139700" y="5094288"/>
          <p14:tracePt t="71804" x="176213" y="5103813"/>
          <p14:tracePt t="71815" x="204788" y="5103813"/>
          <p14:tracePt t="71820" x="222250" y="5103813"/>
          <p14:tracePt t="71830" x="241300" y="5103813"/>
          <p14:tracePt t="71836" x="268288" y="5103813"/>
          <p14:tracePt t="71845" x="306388" y="5103813"/>
          <p14:tracePt t="71850" x="325438" y="5103813"/>
          <p14:tracePt t="71858" x="342900" y="5103813"/>
          <p14:tracePt t="71867" x="361950" y="5103813"/>
          <p14:tracePt t="71875" x="398463" y="5103813"/>
          <p14:tracePt t="71884" x="427038" y="5113338"/>
          <p14:tracePt t="71899" x="454025" y="5113338"/>
          <p14:tracePt t="71914" x="463550" y="5113338"/>
          <p14:tracePt t="72071" x="463550" y="5132388"/>
          <p14:tracePt t="72966" x="547688" y="5149850"/>
          <p14:tracePt t="72977" x="723900" y="5168900"/>
          <p14:tracePt t="72983" x="863600" y="5205413"/>
          <p14:tracePt t="72990" x="984250" y="5233988"/>
          <p14:tracePt t="73001" x="1076325" y="5253038"/>
          <p14:tracePt t="73006" x="1150938" y="5270500"/>
          <p14:tracePt t="73014" x="1233488" y="5270500"/>
          <p14:tracePt t="73020" x="1308100" y="5270500"/>
          <p14:tracePt t="73030" x="1419225" y="5270500"/>
          <p14:tracePt t="73041" x="1493838" y="5270500"/>
          <p14:tracePt t="73044" x="1539875" y="5262563"/>
          <p14:tracePt t="73056" x="1595438" y="5262563"/>
          <p14:tracePt t="73060" x="1633538" y="5262563"/>
          <p14:tracePt t="73071" x="1679575" y="5253038"/>
          <p14:tracePt t="73074" x="1716088" y="5253038"/>
          <p14:tracePt t="73085" x="1754188" y="5253038"/>
          <p14:tracePt t="73091" x="1763713" y="5253038"/>
          <p14:tracePt t="73100" x="1781175" y="5253038"/>
          <p14:tracePt t="73108" x="1790700" y="5253038"/>
          <p14:tracePt t="73114" x="1800225" y="5253038"/>
          <p14:tracePt t="73125" x="1827213" y="5253038"/>
          <p14:tracePt t="73135" x="1846263" y="5253038"/>
          <p14:tracePt t="73136" x="1855788" y="5253038"/>
          <p14:tracePt t="73151" x="1882775" y="5243513"/>
          <p14:tracePt t="73155" x="1920875" y="5224463"/>
          <p14:tracePt t="73165" x="1939925" y="5214938"/>
          <p14:tracePt t="73171" x="1976438" y="5205413"/>
          <p14:tracePt t="73179" x="2012950" y="5187950"/>
          <p14:tracePt t="73185" x="2041525" y="5178425"/>
          <p14:tracePt t="73194" x="2068513" y="5178425"/>
          <p14:tracePt t="73201" x="2106613" y="5159375"/>
          <p14:tracePt t="73209" x="2143125" y="5159375"/>
          <p14:tracePt t="73218" x="2208213" y="5132388"/>
          <p14:tracePt t="73233" x="2263775" y="5103813"/>
          <p14:tracePt t="73245" x="2300288" y="5084763"/>
          <p14:tracePt t="73250" x="2319338" y="5084763"/>
          <p14:tracePt t="73259" x="2347913" y="5057775"/>
          <p14:tracePt t="73263" x="2365375" y="5057775"/>
          <p14:tracePt t="73274" x="2393950" y="5048250"/>
          <p14:tracePt t="73280" x="2430463" y="5038725"/>
          <p14:tracePt t="73289" x="2449513" y="5038725"/>
          <p14:tracePt t="73295" x="2486025" y="5038725"/>
          <p14:tracePt t="73303" x="2524125" y="5038725"/>
          <p14:tracePt t="73311" x="2533650" y="5038725"/>
          <p14:tracePt t="73317" x="2551113" y="5038725"/>
          <p14:tracePt t="73327" x="2598738" y="5021263"/>
          <p14:tracePt t="73339" x="2606675" y="5021263"/>
          <p14:tracePt t="73344" x="2625725" y="5021263"/>
          <p14:tracePt t="73354" x="2644775" y="5029200"/>
          <p14:tracePt t="73358" x="2654300" y="5029200"/>
          <p14:tracePt t="73368" x="2671763" y="5029200"/>
          <p14:tracePt t="73375" x="2681288" y="5029200"/>
          <p14:tracePt t="73383" x="2690813" y="5029200"/>
          <p14:tracePt t="73390" x="2719388" y="5048250"/>
          <p14:tracePt t="73397" x="2736850" y="5048250"/>
          <p14:tracePt t="73406" x="2774950" y="5057775"/>
          <p14:tracePt t="73412" x="2811463" y="5067300"/>
          <p14:tracePt t="73422" x="2867025" y="5094288"/>
          <p14:tracePt t="73433" x="2895600" y="5094288"/>
          <p14:tracePt t="73439" x="2913063" y="5103813"/>
          <p14:tracePt t="73448" x="2968625" y="5122863"/>
          <p14:tracePt t="73452" x="2987675" y="5122863"/>
          <p14:tracePt t="73462" x="3033713" y="5122863"/>
          <p14:tracePt t="73467" x="3071813" y="5132388"/>
          <p14:tracePt t="73477" x="3127375" y="5132388"/>
          <p14:tracePt t="73482" x="3144838" y="5141913"/>
          <p14:tracePt t="73491" x="3200400" y="5141913"/>
          <p14:tracePt t="73500" x="3265488" y="5141913"/>
          <p14:tracePt t="73506" x="3359150" y="5122863"/>
          <p14:tracePt t="73517" x="3497263" y="5122863"/>
          <p14:tracePt t="73528" x="3571875" y="5094288"/>
          <p14:tracePt t="73531" x="3617913" y="5094288"/>
          <p14:tracePt t="73542" x="3675063" y="5076825"/>
          <p14:tracePt t="73547" x="3721100" y="5067300"/>
          <p14:tracePt t="73557" x="3757613" y="5067300"/>
          <p14:tracePt t="73562" x="3776663" y="5067300"/>
          <p14:tracePt t="73571" x="3786188" y="5067300"/>
          <p14:tracePt t="73580" x="3795713" y="5067300"/>
          <p14:tracePt t="73611" x="3822700" y="5067300"/>
          <p14:tracePt t="73892" x="3979863" y="5021263"/>
          <p14:tracePt t="73905" x="4138613" y="4983163"/>
          <p14:tracePt t="73909" x="4295775" y="4964113"/>
          <p14:tracePt t="73919" x="4435475" y="4927600"/>
          <p14:tracePt t="73924" x="4565650" y="4927600"/>
          <p14:tracePt t="73934" x="4638675" y="4927600"/>
          <p14:tracePt t="73938" x="4732338" y="4927600"/>
          <p14:tracePt t="73948" x="4797425" y="4918075"/>
          <p14:tracePt t="73955" x="4870450" y="4918075"/>
          <p14:tracePt t="73963" x="4927600" y="4918075"/>
          <p14:tracePt t="73970" x="4954588" y="4918075"/>
          <p14:tracePt t="73978" x="5029200" y="4918075"/>
          <p14:tracePt t="73989" x="5094288" y="4918075"/>
          <p14:tracePt t="73999" x="5149850" y="4937125"/>
          <p14:tracePt t="74001" x="5168900" y="4937125"/>
          <p14:tracePt t="74014" x="5214938" y="4937125"/>
          <p14:tracePt t="74018" x="5251450" y="4946650"/>
          <p14:tracePt t="74028" x="5289550" y="4946650"/>
          <p14:tracePt t="74034" x="5326063" y="4946650"/>
          <p14:tracePt t="74043" x="5345113" y="4946650"/>
          <p14:tracePt t="74050" x="5372100" y="4946650"/>
          <p14:tracePt t="74058" x="5408613" y="4956175"/>
          <p14:tracePt t="74063" x="5446713" y="4956175"/>
          <p14:tracePt t="74072" x="5473700" y="4956175"/>
          <p14:tracePt t="74082" x="5548313" y="4973638"/>
          <p14:tracePt t="74097" x="5649913" y="4973638"/>
          <p14:tracePt t="74108" x="5668963" y="4973638"/>
          <p14:tracePt t="74111" x="5707063" y="4973638"/>
          <p14:tracePt t="74121" x="5753100" y="4973638"/>
          <p14:tracePt t="74128" x="5762625" y="4973638"/>
          <p14:tracePt t="74136" x="5799138" y="4973638"/>
          <p14:tracePt t="74143" x="5808663" y="4973638"/>
          <p14:tracePt t="74152" x="5827713" y="4973638"/>
          <p14:tracePt t="74159" x="5854700" y="4983163"/>
          <p14:tracePt t="74166" x="5864225" y="4983163"/>
          <p14:tracePt t="74176" x="5873750" y="4992688"/>
          <p14:tracePt t="74180" x="5891213" y="4992688"/>
          <p14:tracePt t="74191" x="5929313" y="5002213"/>
          <p14:tracePt t="74202" x="5938838" y="5011738"/>
          <p14:tracePt t="74205" x="5965825" y="5011738"/>
          <p14:tracePt t="74217" x="5984875" y="5011738"/>
          <p14:tracePt t="74221" x="6021388" y="5021263"/>
          <p14:tracePt t="74231" x="6030913" y="5029200"/>
          <p14:tracePt t="74235" x="6059488" y="5029200"/>
          <p14:tracePt t="74245" x="6096000" y="5048250"/>
          <p14:tracePt t="74253" x="6124575" y="5057775"/>
          <p14:tracePt t="74260" x="6161088" y="5057775"/>
          <p14:tracePt t="74269" x="6180138" y="5067300"/>
          <p14:tracePt t="74275" x="6197600" y="5076825"/>
          <p14:tracePt t="74285" x="6245225" y="5076825"/>
          <p14:tracePt t="74296" x="6272213" y="5094288"/>
          <p14:tracePt t="74301" x="6281738" y="5103813"/>
          <p14:tracePt t="74311" x="6300788" y="5103813"/>
          <p14:tracePt t="74315" x="6318250" y="5103813"/>
          <p14:tracePt t="74326" x="6327775" y="5113338"/>
          <p14:tracePt t="74334" x="6346825" y="5113338"/>
          <p14:tracePt t="74339" x="6346825" y="5122863"/>
          <p14:tracePt t="74347" x="6364288" y="5122863"/>
          <p14:tracePt t="74355" x="6373813" y="5122863"/>
          <p14:tracePt t="74364" x="6392863" y="5132388"/>
          <p14:tracePt t="74380" x="6429375" y="5141913"/>
          <p14:tracePt t="74394" x="6448425" y="5141913"/>
          <p14:tracePt t="74405" x="6457950" y="5141913"/>
          <p14:tracePt t="74410" x="6467475" y="5141913"/>
          <p14:tracePt t="74420" x="6477000" y="5149850"/>
          <p14:tracePt t="74426" x="6494463" y="5149850"/>
          <p14:tracePt t="74434" x="6503988" y="5149850"/>
          <p14:tracePt t="74442" x="6523038" y="5149850"/>
          <p14:tracePt t="74449" x="6559550" y="5149850"/>
          <p14:tracePt t="74457" x="6588125" y="5149850"/>
          <p14:tracePt t="74464" x="6634163" y="5149850"/>
          <p14:tracePt t="74472" x="6670675" y="5149850"/>
          <p14:tracePt t="74474" x="6718300" y="5132388"/>
          <p14:tracePt t="74485" x="6773863" y="5122863"/>
          <p14:tracePt t="74488" x="6819900" y="5122863"/>
          <p14:tracePt t="74500" x="6856413" y="5113338"/>
          <p14:tracePt t="74503" x="6911975" y="5094288"/>
          <p14:tracePt t="74513" x="6959600" y="5084763"/>
          <p14:tracePt t="74520" x="7015163" y="5067300"/>
          <p14:tracePt t="74529" x="7032625" y="5057775"/>
          <p14:tracePt t="74536" x="7088188" y="5048250"/>
          <p14:tracePt t="74543" x="7126288" y="5029200"/>
          <p14:tracePt t="74552" x="7143750" y="5029200"/>
          <p14:tracePt t="74558" x="7172325" y="5021263"/>
          <p14:tracePt t="74568" x="7208838" y="5011738"/>
          <p14:tracePt t="74579" x="7237413" y="5002213"/>
          <p14:tracePt t="74582" x="7246938" y="5002213"/>
          <p14:tracePt t="74593" x="7256463" y="5002213"/>
          <p14:tracePt t="74598" x="7264400" y="5002213"/>
          <p14:tracePt t="74608" x="7273925" y="5002213"/>
          <p14:tracePt t="74615" x="7283450" y="5002213"/>
          <p14:tracePt t="74646" x="7292975" y="5002213"/>
          <p14:tracePt t="75218" x="7256463" y="4973638"/>
          <p14:tracePt t="75227" x="7237413" y="4956175"/>
          <p14:tracePt t="75232" x="7208838" y="4946650"/>
          <p14:tracePt t="75243" x="7153275" y="4908550"/>
          <p14:tracePt t="75258" x="7061200" y="4843463"/>
          <p14:tracePt t="75269" x="7023100" y="4816475"/>
          <p14:tracePt t="75273" x="6967538" y="4787900"/>
          <p14:tracePt t="75282" x="6894513" y="4760913"/>
          <p14:tracePt t="75289" x="6838950" y="4732338"/>
          <p14:tracePt t="75297" x="6754813" y="4667250"/>
          <p14:tracePt t="75305" x="6699250" y="4640263"/>
          <p14:tracePt t="75313" x="6624638" y="4611688"/>
          <p14:tracePt t="75320" x="6550025" y="4575175"/>
          <p14:tracePt t="75326" x="6494463" y="4546600"/>
          <p14:tracePt t="75336" x="6364288" y="4491038"/>
          <p14:tracePt t="75347" x="6327775" y="4464050"/>
          <p14:tracePt t="75351" x="6272213" y="4425950"/>
          <p14:tracePt t="75363" x="6216650" y="4379913"/>
          <p14:tracePt t="75366" x="6180138" y="4360863"/>
          <p14:tracePt t="75378" x="6105525" y="4333875"/>
          <p14:tracePt t="75382" x="6030913" y="4297363"/>
          <p14:tracePt t="75392" x="5956300" y="4268788"/>
          <p14:tracePt t="75398" x="5799138" y="4213225"/>
          <p14:tracePt t="75406" x="5632450" y="4176713"/>
          <p14:tracePt t="75414" x="5456238" y="4111625"/>
          <p14:tracePt t="75421" x="5297488" y="4111625"/>
          <p14:tracePt t="75431" x="4935538" y="4056063"/>
          <p14:tracePt t="75442" x="4713288" y="4037013"/>
          <p14:tracePt t="75447" x="4527550" y="4000500"/>
          <p14:tracePt t="75457" x="4351338" y="4000500"/>
          <p14:tracePt t="75463" x="4148138" y="4027488"/>
          <p14:tracePt t="75471" x="3906838" y="4027488"/>
          <p14:tracePt t="75476" x="3692525" y="4027488"/>
          <p14:tracePt t="75487" x="3405188" y="4064000"/>
          <p14:tracePt t="75491" x="3182938" y="4083050"/>
          <p14:tracePt t="75501" x="2941638" y="4102100"/>
          <p14:tracePt t="75509" x="2654300" y="4148138"/>
          <p14:tracePt t="75515" x="2413000" y="4167188"/>
          <p14:tracePt t="75524" x="2124075" y="4203700"/>
          <p14:tracePt t="75530" x="1882775" y="4222750"/>
          <p14:tracePt t="75540" x="1484313" y="4278313"/>
          <p14:tracePt t="75551" x="1298575" y="4314825"/>
          <p14:tracePt t="75556" x="1168400" y="4314825"/>
          <p14:tracePt t="75566" x="1047750" y="4324350"/>
          <p14:tracePt t="75572" x="955675" y="4343400"/>
          <p14:tracePt t="75580" x="909638" y="4343400"/>
          <p14:tracePt t="75586" x="871538" y="4343400"/>
          <p14:tracePt t="75595" x="825500" y="4343400"/>
          <p14:tracePt t="75603" x="815975" y="4343400"/>
          <p14:tracePt t="75610" x="788988" y="4343400"/>
          <p14:tracePt t="75617" x="779463" y="4343400"/>
          <p14:tracePt t="75624" x="760413" y="4343400"/>
          <p14:tracePt t="75634" x="742950" y="4333875"/>
          <p14:tracePt t="75661" x="733425" y="4324350"/>
          <p14:tracePt t="75759" x="788988" y="4287838"/>
          <p14:tracePt t="75769" x="927100" y="4249738"/>
          <p14:tracePt t="75776" x="1085850" y="4232275"/>
          <p14:tracePt t="75784" x="1262063" y="4241800"/>
          <p14:tracePt t="75791" x="1465263" y="4241800"/>
          <p14:tracePt t="75798" x="1763713" y="4241800"/>
          <p14:tracePt t="75806" x="2097088" y="4268788"/>
          <p14:tracePt t="75813" x="2374900" y="4268788"/>
          <p14:tracePt t="75822" x="3154363" y="4287838"/>
          <p14:tracePt t="75834" x="3525838" y="4287838"/>
          <p14:tracePt t="75839" x="3943350" y="4278313"/>
          <p14:tracePt t="75849" x="4445000" y="4278313"/>
          <p14:tracePt t="75853" x="4862513" y="4249738"/>
          <p14:tracePt t="75864" x="5270500" y="4249738"/>
          <p14:tracePt t="75871" x="5688013" y="4249738"/>
          <p14:tracePt t="75878" x="6011863" y="4232275"/>
          <p14:tracePt t="75885" x="6235700" y="4232275"/>
          <p14:tracePt t="75892" x="6484938" y="4213225"/>
          <p14:tracePt t="75901" x="6680200" y="4213225"/>
          <p14:tracePt t="75907" x="6810375" y="4213225"/>
          <p14:tracePt t="75917" x="7042150" y="4213225"/>
          <p14:tracePt t="75933" x="7200900" y="4213225"/>
          <p14:tracePt t="75943" x="7256463" y="4232275"/>
          <p14:tracePt t="75948" x="7302500" y="4232275"/>
          <p14:tracePt t="75958" x="7339013" y="4241800"/>
          <p14:tracePt t="75964" x="7377113" y="4249738"/>
          <p14:tracePt t="75972" x="7394575" y="4249738"/>
          <p14:tracePt t="75979" x="7423150" y="4249738"/>
          <p14:tracePt t="75987" x="7423150" y="4259263"/>
          <p14:tracePt t="75995" x="7432675" y="4259263"/>
          <p14:tracePt t="76010" x="7440613" y="4259263"/>
          <p14:tracePt t="76095" x="7440613" y="4249738"/>
          <p14:tracePt t="76104" x="7440613" y="4241800"/>
          <p14:tracePt t="76110" x="7440613" y="4213225"/>
          <p14:tracePt t="76121" x="7423150" y="4138613"/>
          <p14:tracePt t="76132" x="7413625" y="4046538"/>
          <p14:tracePt t="76136" x="7329488" y="3814763"/>
          <p14:tracePt t="76145" x="7237413" y="3498850"/>
          <p14:tracePt t="76151" x="7172325" y="3192463"/>
          <p14:tracePt t="76161" x="7126288" y="2849563"/>
          <p14:tracePt t="76173" x="7070725" y="2282825"/>
          <p14:tracePt t="76176" x="7042150" y="1725613"/>
          <p14:tracePt t="76183" x="7042150" y="1049338"/>
          <p14:tracePt t="76190" x="7015163" y="36195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Optimisation de la solubilité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8204538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B) Eutectiques et solutions solides </a:t>
            </a:r>
          </a:p>
          <a:p>
            <a:pPr algn="l"/>
            <a:r>
              <a:rPr lang="fr-FR" b="1" dirty="0"/>
              <a:t> 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Mélange solide 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de 2 substances dont le point de fusion est généralement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inférieur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aux points de fusion des substances isolées</a:t>
            </a:r>
          </a:p>
          <a:p>
            <a:pPr algn="l"/>
            <a:r>
              <a:rPr lang="fr-FR" sz="2000" dirty="0">
                <a:solidFill>
                  <a:schemeClr val="tx1"/>
                </a:solidFill>
              </a:rPr>
              <a:t>Ex: Crème EMLA (analgésique), mélange de lidocaïne/prilocaïne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Au point eutectique les 2 composants cristallisent simultanément lors du refroidissement 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</a:t>
            </a:r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 Composé d’une matrice très hydrosoluble et d’une substance peu </a:t>
            </a:r>
          </a:p>
          <a:p>
            <a:pPr algn="l"/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Soluble</a:t>
            </a:r>
          </a:p>
          <a:p>
            <a:pPr algn="l"/>
            <a:r>
              <a:rPr lang="fr-FR" sz="2000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Augmente la vitesse de dissolution </a:t>
            </a:r>
            <a:endParaRPr lang="fr-FR" sz="2000" dirty="0">
              <a:solidFill>
                <a:schemeClr val="tx1"/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868493" y="2623930"/>
            <a:ext cx="4323507" cy="4267618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362928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87200">
        <p159:morph option="byObject"/>
      </p:transition>
    </mc:Choice>
    <mc:Fallback xmlns="">
      <p:transition spd="slow" advTm="87200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0218" x="4879975" y="1030288"/>
          <p14:tracePt t="20230" x="4759325" y="1057275"/>
          <p14:tracePt t="20235" x="4621213" y="1095375"/>
          <p14:tracePt t="20244" x="4491038" y="1131888"/>
          <p14:tracePt t="20248" x="4332288" y="1150938"/>
          <p14:tracePt t="20259" x="4165600" y="1177925"/>
          <p14:tracePt t="20265" x="3943350" y="1233488"/>
          <p14:tracePt t="20274" x="3721100" y="1290638"/>
          <p14:tracePt t="20282" x="3414713" y="1401763"/>
          <p14:tracePt t="20289" x="3098800" y="1493838"/>
          <p14:tracePt t="20298" x="2478088" y="1624013"/>
          <p14:tracePt t="20310" x="2198688" y="1716088"/>
          <p14:tracePt t="20314" x="2022475" y="1790700"/>
          <p14:tracePt t="20324" x="1836738" y="1865313"/>
          <p14:tracePt t="20329" x="1670050" y="1911350"/>
          <p14:tracePt t="20338" x="1530350" y="1966913"/>
          <p14:tracePt t="20344" x="1409700" y="2022475"/>
          <p14:tracePt t="20354" x="1317625" y="2070100"/>
          <p14:tracePt t="20358" x="1216025" y="2116138"/>
          <p14:tracePt t="20367" x="1160463" y="2143125"/>
          <p14:tracePt t="20376" x="1104900" y="2171700"/>
          <p14:tracePt t="20381" x="1066800" y="2198688"/>
          <p14:tracePt t="20389" x="1011238" y="2236788"/>
          <p14:tracePt t="20408" x="965200" y="2282825"/>
          <p14:tracePt t="20419" x="965200" y="2292350"/>
          <p14:tracePt t="20424" x="955675" y="2311400"/>
          <p14:tracePt t="20433" x="936625" y="2319338"/>
          <p14:tracePt t="20438" x="936625" y="2328863"/>
          <p14:tracePt t="20447" x="936625" y="2347913"/>
          <p14:tracePt t="20454" x="936625" y="2376488"/>
          <p14:tracePt t="20462" x="936625" y="2422525"/>
          <p14:tracePt t="20470" x="936625" y="2487613"/>
          <p14:tracePt t="20486" x="863600" y="3006725"/>
          <p14:tracePt t="20499" x="825500" y="3127375"/>
          <p14:tracePt t="20502" x="798513" y="3219450"/>
          <p14:tracePt t="20513" x="779463" y="3276600"/>
          <p14:tracePt t="20516" x="750888" y="3332163"/>
          <p14:tracePt t="20527" x="742950" y="3349625"/>
          <p14:tracePt t="20531" x="723900" y="3387725"/>
          <p14:tracePt t="20542" x="704850" y="3424238"/>
          <p14:tracePt t="20550" x="704850" y="3452813"/>
          <p14:tracePt t="20556" x="695325" y="3460750"/>
          <p14:tracePt t="20566" x="687388" y="3479800"/>
          <p14:tracePt t="20572" x="687388" y="3498850"/>
          <p14:tracePt t="20580" x="687388" y="3517900"/>
          <p14:tracePt t="20592" x="687388" y="3535363"/>
          <p14:tracePt t="20595" x="687388" y="3544888"/>
          <p14:tracePt t="20607" x="687388" y="3554413"/>
          <p14:tracePt t="20612" x="687388" y="3563938"/>
          <p14:tracePt t="20626" x="687388" y="3573463"/>
          <p14:tracePt t="20651" x="687388" y="3600450"/>
          <p14:tracePt t="20665" x="687388" y="3609975"/>
          <p14:tracePt t="20674" x="695325" y="3638550"/>
          <p14:tracePt t="20690" x="695325" y="3646488"/>
          <p14:tracePt t="20702" x="695325" y="3656013"/>
          <p14:tracePt t="20706" x="704850" y="3665538"/>
          <p14:tracePt t="20716" x="704850" y="3675063"/>
          <p14:tracePt t="20721" x="714375" y="3675063"/>
          <p14:tracePt t="20736" x="714375" y="3684588"/>
          <p14:tracePt t="20753" x="714375" y="3694113"/>
          <p14:tracePt t="20784" x="742950" y="3702050"/>
          <p14:tracePt t="20796" x="750888" y="3711575"/>
          <p14:tracePt t="20801" x="769938" y="3721100"/>
          <p14:tracePt t="20810" x="788988" y="3740150"/>
          <p14:tracePt t="20825" x="815975" y="3749675"/>
          <p14:tracePt t="20839" x="825500" y="3759200"/>
          <p14:tracePt t="20846" x="835025" y="3759200"/>
          <p14:tracePt t="20853" x="844550" y="3767138"/>
          <p14:tracePt t="20861" x="854075" y="3767138"/>
          <p14:tracePt t="20875" x="871538" y="3767138"/>
          <p14:tracePt t="20890" x="890588" y="3767138"/>
          <p14:tracePt t="20894" x="900113" y="3767138"/>
          <p14:tracePt t="20905" x="909638" y="3767138"/>
          <p14:tracePt t="20910" x="936625" y="3767138"/>
          <p14:tracePt t="20919" x="955675" y="3767138"/>
          <p14:tracePt t="20925" x="974725" y="3749675"/>
          <p14:tracePt t="20933" x="1001713" y="3749675"/>
          <p14:tracePt t="20942" x="1011238" y="3740150"/>
          <p14:tracePt t="20949" x="1030288" y="3740150"/>
          <p14:tracePt t="20958" x="1076325" y="3730625"/>
          <p14:tracePt t="20969" x="1095375" y="3721100"/>
          <p14:tracePt t="20973" x="1104900" y="3721100"/>
          <p14:tracePt t="20984" x="1122363" y="3721100"/>
          <p14:tracePt t="20989" x="1150938" y="3721100"/>
          <p14:tracePt t="20998" x="1160463" y="3711575"/>
          <p14:tracePt t="21007" x="1187450" y="3702050"/>
          <p14:tracePt t="21019" x="1216025" y="3702050"/>
          <p14:tracePt t="21028" x="1225550" y="3702050"/>
          <p14:tracePt t="21036" x="1233488" y="3702050"/>
          <p14:tracePt t="21042" x="1243013" y="3702050"/>
          <p14:tracePt t="21051" x="1252538" y="3702050"/>
          <p14:tracePt t="21066" x="1271588" y="3702050"/>
          <p14:tracePt t="21079" x="1281113" y="3702050"/>
          <p14:tracePt t="21083" x="1289050" y="3702050"/>
          <p14:tracePt t="21093" x="1298575" y="3702050"/>
          <p14:tracePt t="21097" x="1308100" y="3702050"/>
          <p14:tracePt t="21114" x="1327150" y="3702050"/>
          <p14:tracePt t="21122" x="1336675" y="3702050"/>
          <p14:tracePt t="21130" x="1344613" y="3702050"/>
          <p14:tracePt t="21137" x="1354138" y="3702050"/>
          <p14:tracePt t="21147" x="1373188" y="3702050"/>
          <p14:tracePt t="21162" x="1392238" y="3702050"/>
          <p14:tracePt t="21177" x="1419225" y="3702050"/>
          <p14:tracePt t="21187" x="1428750" y="3711575"/>
          <p14:tracePt t="21193" x="1447800" y="3711575"/>
          <p14:tracePt t="21201" x="1484313" y="3740150"/>
          <p14:tracePt t="21208" x="1522413" y="3776663"/>
          <p14:tracePt t="21216" x="1577975" y="3805238"/>
          <p14:tracePt t="21224" x="1633538" y="3832225"/>
          <p14:tracePt t="21231" x="1689100" y="3860800"/>
          <p14:tracePt t="21242" x="1781175" y="3887788"/>
          <p14:tracePt t="21256" x="1809750" y="3906838"/>
          <p14:tracePt t="21266" x="1819275" y="3906838"/>
          <p14:tracePt t="21286" x="1827213" y="3906838"/>
          <p14:tracePt t="21303" x="1836738" y="3906838"/>
          <p14:tracePt t="21334" x="1846263" y="3906838"/>
          <p14:tracePt t="21361" x="1855788" y="3906838"/>
          <p14:tracePt t="21405" x="1865313" y="3906838"/>
          <p14:tracePt t="21420" x="1874838" y="3906838"/>
          <p14:tracePt t="21434" x="1882775" y="3897313"/>
          <p14:tracePt t="21444" x="1901825" y="3887788"/>
          <p14:tracePt t="21455" x="1901825" y="3879850"/>
          <p14:tracePt t="21459" x="1911350" y="3879850"/>
          <p14:tracePt t="21470" x="1930400" y="3879850"/>
          <p14:tracePt t="21474" x="1930400" y="3870325"/>
          <p14:tracePt t="21484" x="1947863" y="3851275"/>
          <p14:tracePt t="21499" x="1966913" y="3851275"/>
          <p14:tracePt t="21514" x="1995488" y="3832225"/>
          <p14:tracePt t="21522" x="2003425" y="3832225"/>
          <p14:tracePt t="21528" x="2022475" y="3832225"/>
          <p14:tracePt t="21538" x="2051050" y="3822700"/>
          <p14:tracePt t="21549" x="2051050" y="3814763"/>
          <p14:tracePt t="21551" x="2068513" y="3814763"/>
          <p14:tracePt t="21570" x="2078038" y="3814763"/>
          <p14:tracePt t="21580" x="2087563" y="3814763"/>
          <p14:tracePt t="21585" x="2097088" y="3805238"/>
          <p14:tracePt t="21592" x="2097088" y="3795713"/>
          <p14:tracePt t="21601" x="2106613" y="3795713"/>
          <p14:tracePt t="21608" x="2116138" y="3786188"/>
          <p14:tracePt t="21623" x="2124075" y="3786188"/>
          <p14:tracePt t="21632" x="2162175" y="3767138"/>
          <p14:tracePt t="21645" x="2171700" y="3759200"/>
          <p14:tracePt t="21647" x="2181225" y="3749675"/>
          <p14:tracePt t="21659" x="2198688" y="3749675"/>
          <p14:tracePt t="21663" x="2217738" y="3730625"/>
          <p14:tracePt t="21672" x="2254250" y="3730625"/>
          <p14:tracePt t="21679" x="2282825" y="3721100"/>
          <p14:tracePt t="21689" x="2292350" y="3721100"/>
          <p14:tracePt t="21697" x="2300288" y="3721100"/>
          <p14:tracePt t="21702" x="2319338" y="3721100"/>
          <p14:tracePt t="21710" x="2338388" y="3721100"/>
          <p14:tracePt t="21726" x="2357438" y="3721100"/>
          <p14:tracePt t="21741" x="2365375" y="3721100"/>
          <p14:tracePt t="21753" x="2374900" y="3721100"/>
          <p14:tracePt t="21756" x="2384425" y="3721100"/>
          <p14:tracePt t="21768" x="2393950" y="3721100"/>
          <p14:tracePt t="21773" x="2403475" y="3721100"/>
          <p14:tracePt t="21782" x="2413000" y="3721100"/>
          <p14:tracePt t="21789" x="2420938" y="3721100"/>
          <p14:tracePt t="21797" x="2430463" y="3721100"/>
          <p14:tracePt t="21805" x="2439988" y="3721100"/>
          <p14:tracePt t="21811" x="2449513" y="3721100"/>
          <p14:tracePt t="21817" x="2459038" y="3721100"/>
          <p14:tracePt t="21820" x="2468563" y="3721100"/>
          <p14:tracePt t="21833" x="2478088" y="3721100"/>
          <p14:tracePt t="21851" x="2486025" y="3721100"/>
          <p14:tracePt t="21869" x="2495550" y="3721100"/>
          <p14:tracePt t="21914" x="2514600" y="3721100"/>
          <p14:tracePt t="21947" x="2524125" y="3721100"/>
          <p14:tracePt t="21985" x="2541588" y="3721100"/>
          <p14:tracePt t="22009" x="2551113" y="3721100"/>
          <p14:tracePt t="22021" x="2560638" y="3721100"/>
          <p14:tracePt t="22040" x="2570163" y="3721100"/>
          <p14:tracePt t="22058" x="2579688" y="3721100"/>
          <p14:tracePt t="22065" x="2589213" y="3721100"/>
          <p14:tracePt t="22080" x="2598738" y="3721100"/>
          <p14:tracePt t="22088" x="2606675" y="3721100"/>
          <p14:tracePt t="22103" x="2616200" y="3721100"/>
          <p14:tracePt t="22115" x="2625725" y="3721100"/>
          <p14:tracePt t="22121" x="2635250" y="3721100"/>
          <p14:tracePt t="22130" x="2644775" y="3721100"/>
          <p14:tracePt t="22145" x="2654300" y="3721100"/>
          <p14:tracePt t="22150" x="2662238" y="3721100"/>
          <p14:tracePt t="22159" x="2671763" y="3721100"/>
          <p14:tracePt t="22166" x="2681288" y="3721100"/>
          <p14:tracePt t="22182" x="2690813" y="3721100"/>
          <p14:tracePt t="22200" x="2700338" y="3721100"/>
          <p14:tracePt t="22210" x="2709863" y="3721100"/>
          <p14:tracePt t="22215" x="2719388" y="3721100"/>
          <p14:tracePt t="22229" x="2727325" y="3721100"/>
          <p14:tracePt t="22238" x="2736850" y="3721100"/>
          <p14:tracePt t="22245" x="2746375" y="3721100"/>
          <p14:tracePt t="22261" x="2765425" y="3711575"/>
          <p14:tracePt t="22268" x="2774950" y="3711575"/>
          <p14:tracePt t="22276" x="2801938" y="3702050"/>
          <p14:tracePt t="22282" x="2811463" y="3702050"/>
          <p14:tracePt t="22293" x="2847975" y="3684588"/>
          <p14:tracePt t="22306" x="2895600" y="3684588"/>
          <p14:tracePt t="22318" x="2903538" y="3684588"/>
          <p14:tracePt t="22322" x="2922588" y="3684588"/>
          <p14:tracePt t="22338" x="2932113" y="3684588"/>
          <p14:tracePt t="22348" x="2941638" y="3684588"/>
          <p14:tracePt t="22417" x="2951163" y="3684588"/>
          <p14:tracePt t="22427" x="2951163" y="3694113"/>
          <p14:tracePt t="22449" x="2951163" y="3702050"/>
          <p14:tracePt t="23102" x="2987675" y="3702050"/>
          <p14:tracePt t="23106" x="3024188" y="3721100"/>
          <p14:tracePt t="23116" x="3043238" y="3721100"/>
          <p14:tracePt t="23122" x="3062288" y="3740150"/>
          <p14:tracePt t="23132" x="3098800" y="3749675"/>
          <p14:tracePt t="23139" x="3127375" y="3759200"/>
          <p14:tracePt t="23145" x="3144838" y="3767138"/>
          <p14:tracePt t="23155" x="3182938" y="3767138"/>
          <p14:tracePt t="23160" x="3200400" y="3767138"/>
          <p14:tracePt t="23169" x="3238500" y="3776663"/>
          <p14:tracePt t="23182" x="3257550" y="3776663"/>
          <p14:tracePt t="23184" x="3275013" y="3776663"/>
          <p14:tracePt t="23197" x="3313113" y="3776663"/>
          <p14:tracePt t="23201" x="3321050" y="3776663"/>
          <p14:tracePt t="23211" x="3330575" y="3776663"/>
          <p14:tracePt t="23216" x="3349625" y="3776663"/>
          <p14:tracePt t="23225" x="3359150" y="3776663"/>
          <p14:tracePt t="23232" x="3368675" y="3776663"/>
          <p14:tracePt t="23240" x="3395663" y="3776663"/>
          <p14:tracePt t="23247" x="3414713" y="3776663"/>
          <p14:tracePt t="23255" x="3433763" y="3767138"/>
          <p14:tracePt t="23265" x="3479800" y="3759200"/>
          <p14:tracePt t="23277" x="3497263" y="3759200"/>
          <p14:tracePt t="23280" x="3525838" y="3759200"/>
          <p14:tracePt t="23291" x="3562350" y="3740150"/>
          <p14:tracePt t="23296" x="3600450" y="3740150"/>
          <p14:tracePt t="23305" x="3636963" y="3730625"/>
          <p14:tracePt t="23311" x="3665538" y="3730625"/>
          <p14:tracePt t="23319" x="3721100" y="3721100"/>
          <p14:tracePt t="23326" x="3757613" y="3721100"/>
          <p14:tracePt t="23334" x="3803650" y="3721100"/>
          <p14:tracePt t="23341" x="3859213" y="3721100"/>
          <p14:tracePt t="23349" x="3887788" y="3721100"/>
          <p14:tracePt t="23357" x="3989388" y="3702050"/>
          <p14:tracePt t="23370" x="4064000" y="3702050"/>
          <p14:tracePt t="23372" x="4092575" y="3702050"/>
          <p14:tracePt t="23384" x="4148138" y="3702050"/>
          <p14:tracePt t="23389" x="4194175" y="3711575"/>
          <p14:tracePt t="23399" x="4249738" y="3711575"/>
          <p14:tracePt t="23405" x="4286250" y="3711575"/>
          <p14:tracePt t="23414" x="4314825" y="3711575"/>
          <p14:tracePt t="23420" x="4341813" y="3711575"/>
          <p14:tracePt t="23428" x="4379913" y="3711575"/>
          <p14:tracePt t="23437" x="4416425" y="3711575"/>
          <p14:tracePt t="23443" x="4435475" y="3711575"/>
          <p14:tracePt t="23452" x="4462463" y="3711575"/>
          <p14:tracePt t="23465" x="4481513" y="3711575"/>
          <p14:tracePt t="23479" x="4510088" y="3711575"/>
          <p14:tracePt t="23484" x="4518025" y="3702050"/>
          <p14:tracePt t="23494" x="4527550" y="3702050"/>
          <p14:tracePt t="23508" x="4537075" y="3684588"/>
          <p14:tracePt t="23561" x="4546600" y="3684588"/>
          <p14:tracePt t="23573" x="4556125" y="3684588"/>
          <p14:tracePt t="23588" x="4565650" y="3684588"/>
          <p14:tracePt t="23593" x="4573588" y="3675063"/>
          <p14:tracePt t="23602" x="4583113" y="3675063"/>
          <p14:tracePt t="23609" x="4592638" y="3665538"/>
          <p14:tracePt t="23617" x="4611688" y="3665538"/>
          <p14:tracePt t="23625" x="4630738" y="3665538"/>
          <p14:tracePt t="23632" x="4657725" y="3665538"/>
          <p14:tracePt t="23641" x="4694238" y="3665538"/>
          <p14:tracePt t="23653" x="4722813" y="3665538"/>
          <p14:tracePt t="23655" x="4751388" y="3675063"/>
          <p14:tracePt t="23667" x="4778375" y="3684588"/>
          <p14:tracePt t="23672" x="4797425" y="3684588"/>
          <p14:tracePt t="23682" x="4824413" y="3684588"/>
          <p14:tracePt t="23688" x="4843463" y="3684588"/>
          <p14:tracePt t="23697" x="4862513" y="3684588"/>
          <p14:tracePt t="23704" x="4870450" y="3684588"/>
          <p14:tracePt t="23713" x="4879975" y="3684588"/>
          <p14:tracePt t="23719" x="4889500" y="3684588"/>
          <p14:tracePt t="23734" x="4899025" y="3684588"/>
          <p14:tracePt t="23835" x="4879975" y="3684588"/>
          <p14:tracePt t="23842" x="4806950" y="3665538"/>
          <p14:tracePt t="23856" x="4768850" y="3656013"/>
          <p14:tracePt t="23860" x="4751388" y="3656013"/>
          <p14:tracePt t="23871" x="4713288" y="3656013"/>
          <p14:tracePt t="23874" x="4676775" y="3646488"/>
          <p14:tracePt t="23885" x="4667250" y="3646488"/>
          <p14:tracePt t="23892" x="4630738" y="3646488"/>
          <p14:tracePt t="23900" x="4611688" y="3646488"/>
          <p14:tracePt t="23905" x="4602163" y="3646488"/>
          <p14:tracePt t="23915" x="4573588" y="3646488"/>
          <p14:tracePt t="23922" x="4565650" y="3646488"/>
          <p14:tracePt t="23930" x="4527550" y="3646488"/>
          <p14:tracePt t="23938" x="4518025" y="3646488"/>
          <p14:tracePt t="23939" x="4500563" y="3646488"/>
          <p14:tracePt t="23950" x="4491038" y="3646488"/>
          <p14:tracePt t="24059" x="4510088" y="3646488"/>
          <p14:tracePt t="24074" x="4527550" y="3646488"/>
          <p14:tracePt t="24078" x="4537075" y="3646488"/>
          <p14:tracePt t="24088" x="4565650" y="3646488"/>
          <p14:tracePt t="24095" x="4573588" y="3646488"/>
          <p14:tracePt t="24103" x="4602163" y="3646488"/>
          <p14:tracePt t="24110" x="4638675" y="3646488"/>
          <p14:tracePt t="24117" x="4694238" y="3665538"/>
          <p14:tracePt t="24126" x="4759325" y="3665538"/>
          <p14:tracePt t="24132" x="4814888" y="3675063"/>
          <p14:tracePt t="24143" x="4935538" y="3684588"/>
          <p14:tracePt t="24154" x="5000625" y="3702050"/>
          <p14:tracePt t="24157" x="5075238" y="3721100"/>
          <p14:tracePt t="24168" x="5130800" y="3721100"/>
          <p14:tracePt t="24172" x="5195888" y="3721100"/>
          <p14:tracePt t="24183" x="5289550" y="3721100"/>
          <p14:tracePt t="24189" x="5372100" y="3721100"/>
          <p14:tracePt t="24198" x="5446713" y="3721100"/>
          <p14:tracePt t="24206" x="5538788" y="3721100"/>
          <p14:tracePt t="24211" x="5603875" y="3721100"/>
          <p14:tracePt t="24220" x="5659438" y="3711575"/>
          <p14:tracePt t="24226" x="5688013" y="3702050"/>
          <p14:tracePt t="24236" x="5762625" y="3702050"/>
          <p14:tracePt t="24248" x="5799138" y="3702050"/>
          <p14:tracePt t="24252" x="5818188" y="3702050"/>
          <p14:tracePt t="24263" x="5827713" y="3694113"/>
          <p14:tracePt t="24267" x="5835650" y="3694113"/>
          <p14:tracePt t="24277" x="5845175" y="3694113"/>
          <p14:tracePt t="24628" x="5891213" y="3702050"/>
          <p14:tracePt t="24639" x="5975350" y="3749675"/>
          <p14:tracePt t="24642" x="6049963" y="3795713"/>
          <p14:tracePt t="24655" x="6124575" y="3832225"/>
          <p14:tracePt t="24660" x="6226175" y="3860800"/>
          <p14:tracePt t="24669" x="6300788" y="3879850"/>
          <p14:tracePt t="24674" x="6392863" y="3887788"/>
          <p14:tracePt t="24683" x="6467475" y="3925888"/>
          <p14:tracePt t="24696" x="6513513" y="3925888"/>
          <p14:tracePt t="24698" x="6588125" y="3935413"/>
          <p14:tracePt t="24709" x="6810375" y="3925888"/>
          <p14:tracePt t="24721" x="6921500" y="3925888"/>
          <p14:tracePt t="24722" x="7042150" y="3897313"/>
          <p14:tracePt t="24734" x="7181850" y="3860800"/>
          <p14:tracePt t="24738" x="7292975" y="3822700"/>
          <p14:tracePt t="24750" x="7394575" y="3759200"/>
          <p14:tracePt t="24755" x="7497763" y="3711575"/>
          <p14:tracePt t="24764" x="7570788" y="3665538"/>
          <p14:tracePt t="24769" x="7635875" y="3600450"/>
          <p14:tracePt t="24778" x="7691438" y="3544888"/>
          <p14:tracePt t="24784" x="7756525" y="3443288"/>
          <p14:tracePt t="24792" x="7802563" y="3405188"/>
          <p14:tracePt t="24801" x="7840663" y="3349625"/>
          <p14:tracePt t="24806" x="7867650" y="3313113"/>
          <p14:tracePt t="24815" x="7896225" y="3201988"/>
          <p14:tracePt t="24829" x="7896225" y="3182938"/>
          <p14:tracePt t="24832" x="7896225" y="3136900"/>
          <p14:tracePt t="24843" x="7877175" y="3108325"/>
          <p14:tracePt t="24847" x="7840663" y="3071813"/>
          <p14:tracePt t="24857" x="7766050" y="3025775"/>
          <p14:tracePt t="24863" x="7700963" y="2960688"/>
          <p14:tracePt t="24872" x="7561263" y="2914650"/>
          <p14:tracePt t="24881" x="7469188" y="2857500"/>
          <p14:tracePt t="24887" x="7302500" y="2811463"/>
          <p14:tracePt t="24895" x="7126288" y="2774950"/>
          <p14:tracePt t="24901" x="6921500" y="2736850"/>
          <p14:tracePt t="24909" x="6708775" y="2690813"/>
          <p14:tracePt t="24922" x="6634163" y="2673350"/>
          <p14:tracePt t="24926" x="6588125" y="2673350"/>
          <p14:tracePt t="24938" x="6550025" y="2673350"/>
          <p14:tracePt t="24943" x="6513513" y="2673350"/>
          <p14:tracePt t="24951" x="6494463" y="2673350"/>
          <p14:tracePt t="24957" x="6484938" y="2673350"/>
          <p14:tracePt t="24966" x="6477000" y="2673350"/>
          <p14:tracePt t="24973" x="6457950" y="2681288"/>
          <p14:tracePt t="24981" x="6448425" y="2681288"/>
          <p14:tracePt t="24990" x="6429375" y="2700338"/>
          <p14:tracePt t="24996" x="6411913" y="2719388"/>
          <p14:tracePt t="25005" x="6364288" y="2784475"/>
          <p14:tracePt t="25017" x="6346825" y="2801938"/>
          <p14:tracePt t="25021" x="6327775" y="2840038"/>
          <p14:tracePt t="25031" x="6327775" y="2849563"/>
          <p14:tracePt t="25036" x="6327775" y="2895600"/>
          <p14:tracePt t="25052" x="6327775" y="2905125"/>
          <p14:tracePt t="25067" x="6327775" y="2914650"/>
          <p14:tracePt t="25075" x="6327775" y="2922588"/>
          <p14:tracePt t="25084" x="6337300" y="2922588"/>
          <p14:tracePt t="25089" x="6337300" y="2932113"/>
          <p14:tracePt t="25098" x="6364288" y="2941638"/>
          <p14:tracePt t="25111" x="6364288" y="2951163"/>
          <p14:tracePt t="25114" x="6383338" y="2951163"/>
          <p14:tracePt t="25140" x="6392863" y="2960688"/>
          <p14:tracePt t="25146" x="6402388" y="2960688"/>
          <p14:tracePt t="25169" x="6411913" y="2960688"/>
          <p14:tracePt t="25183" x="6421438" y="2960688"/>
          <p14:tracePt t="25570" x="6096000" y="2895600"/>
          <p14:tracePt t="25583" x="5910263" y="2857500"/>
          <p14:tracePt t="25585" x="5734050" y="2820988"/>
          <p14:tracePt t="25597" x="5548313" y="2820988"/>
          <p14:tracePt t="25602" x="5372100" y="2784475"/>
          <p14:tracePt t="25611" x="5168900" y="2784475"/>
          <p14:tracePt t="25618" x="4991100" y="2794000"/>
          <p14:tracePt t="25626" x="4833938" y="2811463"/>
          <p14:tracePt t="25633" x="4676775" y="2867025"/>
          <p14:tracePt t="25641" x="4491038" y="2914650"/>
          <p14:tracePt t="25647" x="4370388" y="2970213"/>
          <p14:tracePt t="25655" x="4276725" y="3016250"/>
          <p14:tracePt t="25666" x="4165600" y="3108325"/>
          <p14:tracePt t="25680" x="4100513" y="3201988"/>
          <p14:tracePt t="25691" x="4092575" y="3219450"/>
          <p14:tracePt t="25697" x="4092575" y="3238500"/>
          <p14:tracePt t="25706" x="4092575" y="3276600"/>
          <p14:tracePt t="25710" x="4092575" y="3303588"/>
          <p14:tracePt t="25721" x="4092575" y="3322638"/>
          <p14:tracePt t="25727" x="4092575" y="3332163"/>
          <p14:tracePt t="25735" x="4092575" y="3340100"/>
          <p14:tracePt t="25743" x="4100513" y="3359150"/>
          <p14:tracePt t="25750" x="4129088" y="3387725"/>
          <p14:tracePt t="25759" x="4165600" y="3443288"/>
          <p14:tracePt t="25775" x="4268788" y="3525838"/>
          <p14:tracePt t="25785" x="4314825" y="3554413"/>
          <p14:tracePt t="25789" x="4360863" y="3573463"/>
          <p14:tracePt t="25800" x="4397375" y="3600450"/>
          <p14:tracePt t="25805" x="4435475" y="3609975"/>
          <p14:tracePt t="25816" x="4481513" y="3638550"/>
          <p14:tracePt t="25821" x="4510088" y="3638550"/>
          <p14:tracePt t="25830" x="4556125" y="3665538"/>
          <p14:tracePt t="25837" x="4611688" y="3665538"/>
          <p14:tracePt t="25843" x="4648200" y="3675063"/>
          <p14:tracePt t="25851" x="4686300" y="3694113"/>
          <p14:tracePt t="25858" x="4713288" y="3694113"/>
          <p14:tracePt t="25869" x="4759325" y="3694113"/>
          <p14:tracePt t="25880" x="4778375" y="3694113"/>
          <p14:tracePt t="25884" x="4806950" y="3694113"/>
          <p14:tracePt t="25895" x="4814888" y="3694113"/>
          <p14:tracePt t="25899" x="4824413" y="3694113"/>
          <p14:tracePt t="25914" x="4833938" y="3684588"/>
          <p14:tracePt t="25946" x="4843463" y="3684588"/>
          <p14:tracePt t="26119" x="4862513" y="3656013"/>
          <p14:tracePt t="26127" x="4889500" y="3646488"/>
          <p14:tracePt t="26135" x="4927600" y="3619500"/>
          <p14:tracePt t="26141" x="4935538" y="3609975"/>
          <p14:tracePt t="26151" x="4991100" y="3590925"/>
          <p14:tracePt t="26167" x="5029200" y="3563938"/>
          <p14:tracePt t="26182" x="5056188" y="3554413"/>
          <p14:tracePt t="26192" x="5094288" y="3544888"/>
          <p14:tracePt t="26197" x="5111750" y="3535363"/>
          <p14:tracePt t="26206" x="5140325" y="3508375"/>
          <p14:tracePt t="26215" x="5159375" y="3498850"/>
          <p14:tracePt t="26222" x="5214938" y="3479800"/>
          <p14:tracePt t="26228" x="5251450" y="3460750"/>
          <p14:tracePt t="26236" x="5289550" y="3433763"/>
          <p14:tracePt t="26246" x="5345113" y="3414713"/>
          <p14:tracePt t="26257" x="5372100" y="3414713"/>
          <p14:tracePt t="26260" x="5372100" y="3405188"/>
          <p14:tracePt t="26274" x="5381625" y="3405188"/>
          <p14:tracePt t="26707" x="5400675" y="3359150"/>
          <p14:tracePt t="26714" x="5437188" y="3257550"/>
          <p14:tracePt t="26721" x="5502275" y="3136900"/>
          <p14:tracePt t="26731" x="5641975" y="2876550"/>
          <p14:tracePt t="26742" x="5715000" y="2774950"/>
          <p14:tracePt t="26745" x="5799138" y="2654300"/>
          <p14:tracePt t="26757" x="5845175" y="2570163"/>
          <p14:tracePt t="26762" x="5929313" y="2487613"/>
          <p14:tracePt t="26772" x="5975350" y="2432050"/>
          <p14:tracePt t="26777" x="6076950" y="2366963"/>
          <p14:tracePt t="26787" x="6132513" y="2319338"/>
          <p14:tracePt t="26793" x="6188075" y="2282825"/>
          <p14:tracePt t="26801" x="6262688" y="2263775"/>
          <p14:tracePt t="26810" x="6308725" y="2255838"/>
          <p14:tracePt t="26817" x="6364288" y="2255838"/>
          <p14:tracePt t="26825" x="6448425" y="2273300"/>
          <p14:tracePt t="26841" x="6532563" y="2311400"/>
          <p14:tracePt t="26852" x="6588125" y="2347913"/>
          <p14:tracePt t="26856" x="6605588" y="2376488"/>
          <p14:tracePt t="26866" x="6662738" y="2403475"/>
          <p14:tracePt t="26873" x="6699250" y="2439988"/>
          <p14:tracePt t="26880" x="6735763" y="2478088"/>
          <p14:tracePt t="26887" x="6783388" y="2533650"/>
          <p14:tracePt t="26896" x="6829425" y="2589213"/>
          <p14:tracePt t="26902" x="6894513" y="2719388"/>
          <p14:tracePt t="26909" x="6931025" y="2811463"/>
          <p14:tracePt t="26919" x="6967538" y="2941638"/>
          <p14:tracePt t="26931" x="6986588" y="3035300"/>
          <p14:tracePt t="26935" x="7015163" y="3071813"/>
          <p14:tracePt t="26947" x="7015163" y="3108325"/>
          <p14:tracePt t="26951" x="7015163" y="3127375"/>
          <p14:tracePt t="26961" x="7015163" y="3136900"/>
          <p14:tracePt t="26967" x="7015163" y="3155950"/>
          <p14:tracePt t="26975" x="7005638" y="3182938"/>
          <p14:tracePt t="26981" x="6996113" y="3192463"/>
          <p14:tracePt t="26989" x="6996113" y="3201988"/>
          <p14:tracePt t="26998" x="6986588" y="3219450"/>
          <p14:tracePt t="27005" x="6977063" y="3219450"/>
          <p14:tracePt t="27015" x="6959600" y="3238500"/>
          <p14:tracePt t="27029" x="6940550" y="3248025"/>
          <p14:tracePt t="27040" x="6931025" y="3248025"/>
          <p14:tracePt t="27046" x="6921500" y="3248025"/>
          <p14:tracePt t="27055" x="6911975" y="3257550"/>
          <p14:tracePt t="27070" x="6902450" y="3257550"/>
          <p14:tracePt t="27075" x="6894513" y="3257550"/>
          <p14:tracePt t="27084" x="6884988" y="3257550"/>
          <p14:tracePt t="27092" x="6875463" y="3257550"/>
          <p14:tracePt t="27099" x="6875463" y="3248025"/>
          <p14:tracePt t="27664" x="6856413" y="3248025"/>
          <p14:tracePt t="27672" x="6829425" y="3248025"/>
          <p14:tracePt t="27678" x="6783388" y="3219450"/>
          <p14:tracePt t="27687" x="6726238" y="3219450"/>
          <p14:tracePt t="27688" x="6680200" y="3211513"/>
          <p14:tracePt t="27700" x="6605588" y="3192463"/>
          <p14:tracePt t="27706" x="6532563" y="3182938"/>
          <p14:tracePt t="27715" x="6467475" y="3182938"/>
          <p14:tracePt t="27721" x="6392863" y="3163888"/>
          <p14:tracePt t="27730" x="6337300" y="3163888"/>
          <p14:tracePt t="27735" x="6291263" y="3163888"/>
          <p14:tracePt t="27744" x="6253163" y="3155950"/>
          <p14:tracePt t="27751" x="6207125" y="3146425"/>
          <p14:tracePt t="27758" x="6151563" y="3146425"/>
          <p14:tracePt t="27768" x="6105525" y="3127375"/>
          <p14:tracePt t="27773" x="6067425" y="3117850"/>
          <p14:tracePt t="27781" x="5994400" y="3117850"/>
          <p14:tracePt t="27795" x="5938838" y="3098800"/>
          <p14:tracePt t="27797" x="5891213" y="3098800"/>
          <p14:tracePt t="27809" x="5845175" y="3090863"/>
          <p14:tracePt t="27815" x="5808663" y="3090863"/>
          <p14:tracePt t="27824" x="5753100" y="3062288"/>
          <p14:tracePt t="27828" x="5707063" y="3062288"/>
          <p14:tracePt t="27839" x="5649913" y="3052763"/>
          <p14:tracePt t="27845" x="5613400" y="3052763"/>
          <p14:tracePt t="27853" x="5576888" y="3043238"/>
          <p14:tracePt t="27862" x="5538788" y="3043238"/>
          <p14:tracePt t="27867" x="5492750" y="3043238"/>
          <p14:tracePt t="27873" x="5473700" y="3043238"/>
          <p14:tracePt t="27878" x="5446713" y="3043238"/>
          <p14:tracePt t="27889" x="5427663" y="3043238"/>
          <p14:tracePt t="27894" x="5408613" y="3043238"/>
          <p14:tracePt t="27904" x="5400675" y="3043238"/>
          <p14:tracePt t="27908" x="5391150" y="3043238"/>
          <p14:tracePt t="27933" x="5381625" y="3052763"/>
          <p14:tracePt t="27938" x="5372100" y="3071813"/>
          <p14:tracePt t="27947" x="5362575" y="3081338"/>
          <p14:tracePt t="27957" x="5353050" y="3098800"/>
          <p14:tracePt t="27962" x="5353050" y="3108325"/>
          <p14:tracePt t="27971" x="5353050" y="3127375"/>
          <p14:tracePt t="27983" x="5335588" y="3155950"/>
          <p14:tracePt t="27987" x="5335588" y="3163888"/>
          <p14:tracePt t="27997" x="5335588" y="3173413"/>
          <p14:tracePt t="28013" x="5335588" y="3182938"/>
          <p14:tracePt t="28017" x="5335588" y="3192463"/>
          <p14:tracePt t="28065" x="5335588" y="3201988"/>
          <p14:tracePt t="28092" x="5335588" y="3211513"/>
          <p14:tracePt t="28159" x="5335588" y="3219450"/>
          <p14:tracePt t="28395" x="5326063" y="3228975"/>
          <p14:tracePt t="28404" x="5316538" y="3228975"/>
          <p14:tracePt t="28410" x="5297488" y="3228975"/>
          <p14:tracePt t="28426" x="5280025" y="3228975"/>
          <p14:tracePt t="28442" x="5251450" y="3219450"/>
          <p14:tracePt t="28458" x="5232400" y="3219450"/>
          <p14:tracePt t="28470" x="5232400" y="3211513"/>
          <p14:tracePt t="28473" x="5224463" y="3211513"/>
          <p14:tracePt t="28483" x="5224463" y="3201988"/>
          <p14:tracePt t="28488" x="5214938" y="3201988"/>
          <p14:tracePt t="28498" x="5205413" y="3201988"/>
          <p14:tracePt t="28513" x="5186363" y="3192463"/>
          <p14:tracePt t="28527" x="5176838" y="3173413"/>
          <p14:tracePt t="28536" x="5168900" y="3163888"/>
          <p14:tracePt t="28551" x="5140325" y="3155950"/>
          <p14:tracePt t="28563" x="5130800" y="3146425"/>
          <p14:tracePt t="28568" x="5121275" y="3136900"/>
          <p14:tracePt t="28579" x="5111750" y="3117850"/>
          <p14:tracePt t="28582" x="5103813" y="3117850"/>
          <p14:tracePt t="28592" x="5103813" y="3098800"/>
          <p14:tracePt t="28598" x="5094288" y="3071813"/>
          <p14:tracePt t="28606" x="5084763" y="3071813"/>
          <p14:tracePt t="28615" x="5084763" y="3052763"/>
          <p14:tracePt t="28621" x="5084763" y="3035300"/>
          <p14:tracePt t="28630" x="5075238" y="3016250"/>
          <p14:tracePt t="28651" x="5075238" y="2970213"/>
          <p14:tracePt t="28657" x="5075238" y="2951163"/>
          <p14:tracePt t="28661" x="5075238" y="2932113"/>
          <p14:tracePt t="28671" x="5075238" y="2922588"/>
          <p14:tracePt t="28676" x="5075238" y="2905125"/>
          <p14:tracePt t="28687" x="5075238" y="2895600"/>
          <p14:tracePt t="28696" x="5075238" y="2886075"/>
          <p14:tracePt t="28701" x="5075238" y="2857500"/>
          <p14:tracePt t="28709" x="5084763" y="2849563"/>
          <p14:tracePt t="28726" x="5094288" y="2820988"/>
          <p14:tracePt t="28740" x="5111750" y="2794000"/>
          <p14:tracePt t="28753" x="5111750" y="2784475"/>
          <p14:tracePt t="28756" x="5121275" y="2774950"/>
          <p14:tracePt t="28767" x="5149850" y="2736850"/>
          <p14:tracePt t="28771" x="5159375" y="2719388"/>
          <p14:tracePt t="28781" x="5214938" y="2673350"/>
          <p14:tracePt t="28788" x="5251450" y="2635250"/>
          <p14:tracePt t="28796" x="5307013" y="2598738"/>
          <p14:tracePt t="28805" x="5372100" y="2552700"/>
          <p14:tracePt t="28810" x="5408613" y="2543175"/>
          <p14:tracePt t="28820" x="5473700" y="2514600"/>
          <p14:tracePt t="28832" x="5529263" y="2505075"/>
          <p14:tracePt t="28835" x="5548313" y="2505075"/>
          <p14:tracePt t="28847" x="5586413" y="2505075"/>
          <p14:tracePt t="28851" x="5622925" y="2505075"/>
          <p14:tracePt t="28861" x="5668963" y="2505075"/>
          <p14:tracePt t="28865" x="5707063" y="2505075"/>
          <p14:tracePt t="28875" x="5762625" y="2514600"/>
          <p14:tracePt t="28882" x="5799138" y="2514600"/>
          <p14:tracePt t="28890" x="5845175" y="2543175"/>
          <p14:tracePt t="28898" x="5900738" y="2560638"/>
          <p14:tracePt t="28905" x="5919788" y="2570163"/>
          <p14:tracePt t="28914" x="5984875" y="2589213"/>
          <p14:tracePt t="28929" x="6059488" y="2625725"/>
          <p14:tracePt t="28941" x="6076950" y="2644775"/>
          <p14:tracePt t="28945" x="6105525" y="2654300"/>
          <p14:tracePt t="28955" x="6124575" y="2663825"/>
          <p14:tracePt t="28962" x="6132513" y="2673350"/>
          <p14:tracePt t="28970" x="6142038" y="2681288"/>
          <p14:tracePt t="28977" x="6170613" y="2700338"/>
          <p14:tracePt t="28984" x="6180138" y="2728913"/>
          <p14:tracePt t="28992" x="6188075" y="2746375"/>
          <p14:tracePt t="28998" x="6197600" y="2774950"/>
          <p14:tracePt t="29006" x="6197600" y="2801938"/>
          <p14:tracePt t="29024" x="6197600" y="2830513"/>
          <p14:tracePt t="29035" x="6197600" y="2867025"/>
          <p14:tracePt t="29049" x="6180138" y="2886075"/>
          <p14:tracePt t="29054" x="6180138" y="2895600"/>
          <p14:tracePt t="29064" x="6151563" y="2922588"/>
          <p14:tracePt t="29070" x="6151563" y="2932113"/>
          <p14:tracePt t="29079" x="6105525" y="2951163"/>
          <p14:tracePt t="29087" x="6086475" y="2951163"/>
          <p14:tracePt t="29093" x="6040438" y="2970213"/>
          <p14:tracePt t="29102" x="5965825" y="2978150"/>
          <p14:tracePt t="29117" x="5891213" y="2970213"/>
          <p14:tracePt t="29129" x="5864225" y="2960688"/>
          <p14:tracePt t="29133" x="5835650" y="2960688"/>
          <p14:tracePt t="29144" x="5799138" y="2932113"/>
          <p14:tracePt t="29147" x="5789613" y="2932113"/>
          <p14:tracePt t="29158" x="5753100" y="2914650"/>
          <p14:tracePt t="29173" x="5724525" y="2895600"/>
          <p14:tracePt t="29187" x="5707063" y="2867025"/>
          <p14:tracePt t="29197" x="5678488" y="2820988"/>
          <p14:tracePt t="29212" x="5659438" y="2774950"/>
          <p14:tracePt t="29224" x="5659438" y="2728913"/>
          <p14:tracePt t="29229" x="5659438" y="2709863"/>
          <p14:tracePt t="29238" x="5678488" y="2654300"/>
          <p14:tracePt t="29244" x="5678488" y="2616200"/>
          <p14:tracePt t="29253" x="5707063" y="2560638"/>
          <p14:tracePt t="29259" x="5715000" y="2524125"/>
          <p14:tracePt t="29267" x="5743575" y="2487613"/>
          <p14:tracePt t="29275" x="5762625" y="2468563"/>
          <p14:tracePt t="29281" x="5799138" y="2432050"/>
          <p14:tracePt t="29288" x="5938838" y="2319338"/>
          <p14:tracePt t="29307" x="6086475" y="2255838"/>
          <p14:tracePt t="29318" x="6142038" y="2246313"/>
          <p14:tracePt t="29321" x="6207125" y="2246313"/>
          <p14:tracePt t="29332" x="6245225" y="2246313"/>
          <p14:tracePt t="29338" x="6281738" y="2246313"/>
          <p14:tracePt t="29346" x="6308725" y="2246313"/>
          <p14:tracePt t="29355" x="6346825" y="2273300"/>
          <p14:tracePt t="29362" x="6383338" y="2301875"/>
          <p14:tracePt t="29369" x="6402388" y="2319338"/>
          <p14:tracePt t="29376" x="6448425" y="2376488"/>
          <p14:tracePt t="29383" x="6503988" y="2497138"/>
          <p14:tracePt t="29401" x="6542088" y="2570163"/>
          <p14:tracePt t="29412" x="6542088" y="2608263"/>
          <p14:tracePt t="29417" x="6542088" y="2635250"/>
          <p14:tracePt t="29426" x="6542088" y="2663825"/>
          <p14:tracePt t="29431" x="6542088" y="2673350"/>
          <p14:tracePt t="29441" x="6542088" y="2700338"/>
          <p14:tracePt t="29446" x="6532563" y="2728913"/>
          <p14:tracePt t="29455" x="6523038" y="2746375"/>
          <p14:tracePt t="29463" x="6513513" y="2755900"/>
          <p14:tracePt t="29471" x="6494463" y="2774950"/>
          <p14:tracePt t="29485" x="6484938" y="2784475"/>
          <p14:tracePt t="29492" x="6467475" y="2801938"/>
          <p14:tracePt t="29496" x="6448425" y="2820988"/>
          <p14:tracePt t="29507" x="6438900" y="2820988"/>
          <p14:tracePt t="29512" x="6411913" y="2820988"/>
          <p14:tracePt t="29521" x="6402388" y="2820988"/>
          <p14:tracePt t="29526" x="6392863" y="2820988"/>
          <p14:tracePt t="29535" x="6373813" y="2811463"/>
          <p14:tracePt t="29539" x="6364288" y="2811463"/>
          <p14:tracePt t="29549" x="6356350" y="2801938"/>
          <p14:tracePt t="29557" x="6346825" y="2794000"/>
          <p14:tracePt t="29565" x="6337300" y="2784475"/>
          <p14:tracePt t="29572" x="6327775" y="2784475"/>
          <p14:tracePt t="29581" x="6327775" y="2774950"/>
          <p14:tracePt t="29589" x="6308725" y="2765425"/>
          <p14:tracePt t="29606" x="6308725" y="2755900"/>
          <p14:tracePt t="29700" x="6291263" y="2765425"/>
          <p14:tracePt t="29709" x="6272213" y="2794000"/>
          <p14:tracePt t="29715" x="6262688" y="2820988"/>
          <p14:tracePt t="29724" x="6262688" y="2857500"/>
          <p14:tracePt t="29730" x="6235700" y="2895600"/>
          <p14:tracePt t="29739" x="6235700" y="2932113"/>
          <p14:tracePt t="29747" x="6226175" y="2987675"/>
          <p14:tracePt t="29754" x="6197600" y="3025775"/>
          <p14:tracePt t="29760" x="6188075" y="3071813"/>
          <p14:tracePt t="29768" x="6161088" y="3108325"/>
          <p14:tracePt t="29776" x="6076950" y="3219450"/>
          <p14:tracePt t="29789" x="6040438" y="3248025"/>
          <p14:tracePt t="29794" x="5984875" y="3303588"/>
          <p14:tracePt t="29804" x="5900738" y="3368675"/>
          <p14:tracePt t="29809" x="5845175" y="3433763"/>
          <p14:tracePt t="29818" x="5762625" y="3498850"/>
          <p14:tracePt t="29825" x="5697538" y="3573463"/>
          <p14:tracePt t="29833" x="5594350" y="3638550"/>
          <p14:tracePt t="29838" x="5538788" y="3684588"/>
          <p14:tracePt t="29848" x="5437188" y="3749675"/>
          <p14:tracePt t="29855" x="5381625" y="3776663"/>
          <p14:tracePt t="29863" x="5326063" y="3805238"/>
          <p14:tracePt t="29870" x="5280025" y="3805238"/>
          <p14:tracePt t="29871" x="5241925" y="3822700"/>
          <p14:tracePt t="29884" x="5205413" y="3822700"/>
          <p14:tracePt t="29886" x="5186363" y="3822700"/>
          <p14:tracePt t="29898" x="5159375" y="3814763"/>
          <p14:tracePt t="29902" x="5140325" y="3814763"/>
          <p14:tracePt t="29913" x="5140325" y="3805238"/>
          <p14:tracePt t="29918" x="5121275" y="3795713"/>
          <p14:tracePt t="29928" x="5111750" y="3776663"/>
          <p14:tracePt t="29933" x="5094288" y="3749675"/>
          <p14:tracePt t="29941" x="5075238" y="3730625"/>
          <p14:tracePt t="29948" x="5075238" y="3694113"/>
          <p14:tracePt t="29956" x="5065713" y="3665538"/>
          <p14:tracePt t="29966" x="5056188" y="3638550"/>
          <p14:tracePt t="29980" x="5056188" y="3619500"/>
          <p14:tracePt t="29996" x="5038725" y="3590925"/>
          <p14:tracePt t="30012" x="5038725" y="3573463"/>
          <p14:tracePt t="30022" x="5029200" y="3563938"/>
          <p14:tracePt t="30028" x="5029200" y="3554413"/>
          <p14:tracePt t="30035" x="5029200" y="3525838"/>
          <p14:tracePt t="30043" x="5029200" y="3498850"/>
          <p14:tracePt t="30050" x="5029200" y="3489325"/>
          <p14:tracePt t="30061" x="5029200" y="3452813"/>
          <p14:tracePt t="30072" x="5038725" y="3443288"/>
          <p14:tracePt t="30075" x="5038725" y="3433763"/>
          <p14:tracePt t="30088" x="5038725" y="3414713"/>
          <p14:tracePt t="30106" x="5056188" y="3387725"/>
          <p14:tracePt t="30116" x="5065713" y="3387725"/>
          <p14:tracePt t="30124" x="5065713" y="3378200"/>
          <p14:tracePt t="30130" x="5065713" y="3368675"/>
          <p14:tracePt t="30154" x="5084763" y="3349625"/>
          <p14:tracePt t="30166" x="5103813" y="3340100"/>
          <p14:tracePt t="30170" x="5111750" y="3332163"/>
          <p14:tracePt t="30182" x="5140325" y="3332163"/>
          <p14:tracePt t="30185" x="5159375" y="3313113"/>
          <p14:tracePt t="30196" x="5195888" y="3303588"/>
          <p14:tracePt t="30201" x="5232400" y="3303588"/>
          <p14:tracePt t="30210" x="5270500" y="3303588"/>
          <p14:tracePt t="30217" x="5316538" y="3294063"/>
          <p14:tracePt t="30224" x="5372100" y="3276600"/>
          <p14:tracePt t="30234" x="5437188" y="3276600"/>
          <p14:tracePt t="30238" x="5511800" y="3276600"/>
          <p14:tracePt t="30249" x="5649913" y="3248025"/>
          <p14:tracePt t="30260" x="5724525" y="3248025"/>
          <p14:tracePt t="30264" x="5789613" y="3257550"/>
          <p14:tracePt t="30275" x="5891213" y="3267075"/>
          <p14:tracePt t="30279" x="5938838" y="3267075"/>
          <p14:tracePt t="30290" x="5994400" y="3294063"/>
          <p14:tracePt t="30296" x="6049963" y="3322638"/>
          <p14:tracePt t="30305" x="6086475" y="3340100"/>
          <p14:tracePt t="30312" x="6105525" y="3349625"/>
          <p14:tracePt t="30319" x="6142038" y="3368675"/>
          <p14:tracePt t="30327" x="6180138" y="3387725"/>
          <p14:tracePt t="30333" x="6188075" y="3397250"/>
          <p14:tracePt t="30342" x="6216650" y="3414713"/>
          <p14:tracePt t="30354" x="6245225" y="3414713"/>
          <p14:tracePt t="30357" x="6262688" y="3424238"/>
          <p14:tracePt t="30370" x="6262688" y="3433763"/>
          <p14:tracePt t="30372" x="6281738" y="3433763"/>
          <p14:tracePt t="30389" x="6291263" y="3443288"/>
          <p14:tracePt t="30406" x="6300788" y="3443288"/>
          <p14:tracePt t="30428" x="6308725" y="3443288"/>
          <p14:tracePt t="30521" x="6308725" y="3452813"/>
          <p14:tracePt t="30542" x="6318250" y="3452813"/>
          <p14:tracePt t="30573" x="6327775" y="3443288"/>
          <p14:tracePt t="30577" x="6356350" y="3414713"/>
          <p14:tracePt t="30587" x="6356350" y="3397250"/>
          <p14:tracePt t="30593" x="6364288" y="3359150"/>
          <p14:tracePt t="30601" x="6364288" y="3322638"/>
          <p14:tracePt t="30609" x="6364288" y="3303588"/>
          <p14:tracePt t="30616" x="6364288" y="3267075"/>
          <p14:tracePt t="30626" x="6327775" y="3211513"/>
          <p14:tracePt t="30637" x="6300788" y="3173413"/>
          <p14:tracePt t="30640" x="6262688" y="3127375"/>
          <p14:tracePt t="30652" x="6188075" y="3081338"/>
          <p14:tracePt t="30657" x="6124575" y="3025775"/>
          <p14:tracePt t="30667" x="6003925" y="2970213"/>
          <p14:tracePt t="30672" x="5929313" y="2922588"/>
          <p14:tracePt t="30683" x="5854700" y="2895600"/>
          <p14:tracePt t="30688" x="5780088" y="2876550"/>
          <p14:tracePt t="30696" x="5734050" y="2876550"/>
          <p14:tracePt t="30707" x="5678488" y="2867025"/>
          <p14:tracePt t="30710" x="5641975" y="2867025"/>
          <p14:tracePt t="30720" x="5567363" y="2886075"/>
          <p14:tracePt t="30732" x="5529263" y="2895600"/>
          <p14:tracePt t="30736" x="5492750" y="2922588"/>
          <p14:tracePt t="30747" x="5446713" y="2951163"/>
          <p14:tracePt t="30749" x="5418138" y="2970213"/>
          <p14:tracePt t="30761" x="5381625" y="3025775"/>
          <p14:tracePt t="30767" x="5353050" y="3052763"/>
          <p14:tracePt t="30777" x="5316538" y="3108325"/>
          <p14:tracePt t="30783" x="5297488" y="3146425"/>
          <p14:tracePt t="30791" x="5270500" y="3192463"/>
          <p14:tracePt t="30799" x="5260975" y="3219450"/>
          <p14:tracePt t="30804" x="5251450" y="3238500"/>
          <p14:tracePt t="30814" x="5241925" y="3284538"/>
          <p14:tracePt t="30829" x="5241925" y="3313113"/>
          <p14:tracePt t="30841" x="5241925" y="3332163"/>
          <p14:tracePt t="30855" x="5241925" y="3340100"/>
          <p14:tracePt t="30860" x="5241925" y="3349625"/>
          <p14:tracePt t="30898" x="5251450" y="3368675"/>
          <p14:tracePt t="30908" x="5260975" y="3378200"/>
          <p14:tracePt t="30920" x="5270500" y="3378200"/>
          <p14:tracePt t="30965" x="5280025" y="3378200"/>
          <p14:tracePt t="30993" x="5280025" y="3387725"/>
          <p14:tracePt t="31020" x="5289550" y="3387725"/>
          <p14:tracePt t="31599" x="5289550" y="3368675"/>
          <p14:tracePt t="31609" x="5280025" y="3332163"/>
          <p14:tracePt t="31615" x="5260975" y="3313113"/>
          <p14:tracePt t="31624" x="5251450" y="3276600"/>
          <p14:tracePt t="31631" x="5232400" y="3267075"/>
          <p14:tracePt t="31639" x="5214938" y="3228975"/>
          <p14:tracePt t="31645" x="5205413" y="3219450"/>
          <p14:tracePt t="31654" x="5195888" y="3192463"/>
          <p14:tracePt t="31662" x="5176838" y="3155950"/>
          <p14:tracePt t="31668" x="5159375" y="3136900"/>
          <p14:tracePt t="31678" x="5140325" y="3062288"/>
          <p14:tracePt t="31689" x="5121275" y="3043238"/>
          <p14:tracePt t="31693" x="5111750" y="2987675"/>
          <p14:tracePt t="31708" x="5111750" y="2951163"/>
          <p14:tracePt t="31718" x="5111750" y="2941638"/>
          <p14:tracePt t="31724" x="5111750" y="2922588"/>
          <p14:tracePt t="31732" x="5111750" y="2914650"/>
          <p14:tracePt t="31739" x="5111750" y="2905125"/>
          <p14:tracePt t="31755" x="5111750" y="2895600"/>
          <p14:tracePt t="35330" x="5065713" y="2905125"/>
          <p14:tracePt t="35336" x="5010150" y="2932113"/>
          <p14:tracePt t="35345" x="4954588" y="2960688"/>
          <p14:tracePt t="35352" x="4879975" y="2997200"/>
          <p14:tracePt t="35359" x="4787900" y="3025775"/>
          <p14:tracePt t="35368" x="4713288" y="3043238"/>
          <p14:tracePt t="35373" x="4621213" y="3052763"/>
          <p14:tracePt t="35380" x="4518025" y="3090863"/>
          <p14:tracePt t="35384" x="4425950" y="3117850"/>
          <p14:tracePt t="35396" x="4305300" y="3155950"/>
          <p14:tracePt t="35399" x="4213225" y="3182938"/>
          <p14:tracePt t="35409" x="4100513" y="3201988"/>
          <p14:tracePt t="35413" x="3979863" y="3219450"/>
          <p14:tracePt t="35424" x="3868738" y="3238500"/>
          <p14:tracePt t="35431" x="3748088" y="3267075"/>
          <p14:tracePt t="35439" x="3656013" y="3284538"/>
          <p14:tracePt t="35447" x="3535363" y="3322638"/>
          <p14:tracePt t="35454" x="3441700" y="3332163"/>
          <p14:tracePt t="35462" x="3349625" y="3349625"/>
          <p14:tracePt t="35468" x="3257550" y="3368675"/>
          <p14:tracePt t="35478" x="3136900" y="3378200"/>
          <p14:tracePt t="35490" x="3079750" y="3397250"/>
          <p14:tracePt t="35493" x="3016250" y="3405188"/>
          <p14:tracePt t="35505" x="2978150" y="3405188"/>
          <p14:tracePt t="35509" x="2922588" y="3414713"/>
          <p14:tracePt t="35519" x="2886075" y="3433763"/>
          <p14:tracePt t="35523" x="2838450" y="3433763"/>
          <p14:tracePt t="35533" x="2782888" y="3443288"/>
          <p14:tracePt t="35539" x="2719388" y="3460750"/>
          <p14:tracePt t="35549" x="2662238" y="3452813"/>
          <p14:tracePt t="35556" x="2616200" y="3452813"/>
          <p14:tracePt t="35563" x="2560638" y="3443288"/>
          <p14:tracePt t="35572" x="2439988" y="3443288"/>
          <p14:tracePt t="35584" x="2393950" y="3443288"/>
          <p14:tracePt t="35585" x="2357438" y="3443288"/>
          <p14:tracePt t="35598" x="2309813" y="3443288"/>
          <p14:tracePt t="35603" x="2273300" y="3443288"/>
          <p14:tracePt t="35614" x="2236788" y="3443288"/>
          <p14:tracePt t="35619" x="2181225" y="3460750"/>
          <p14:tracePt t="35628" x="2106613" y="3489325"/>
          <p14:tracePt t="35634" x="2051050" y="3517900"/>
          <p14:tracePt t="35642" x="1976438" y="3544888"/>
          <p14:tracePt t="35649" x="1920875" y="3590925"/>
          <p14:tracePt t="35656" x="1836738" y="3656013"/>
          <p14:tracePt t="35664" x="1698625" y="3776663"/>
          <p14:tracePt t="35678" x="1643063" y="3841750"/>
          <p14:tracePt t="35683" x="1558925" y="3906838"/>
          <p14:tracePt t="35694" x="1522413" y="3943350"/>
          <p14:tracePt t="35695" x="1484313" y="3981450"/>
          <p14:tracePt t="35707" x="1419225" y="4027488"/>
          <p14:tracePt t="35714" x="1401763" y="4046538"/>
          <p14:tracePt t="35722" x="1363663" y="4073525"/>
          <p14:tracePt t="35730" x="1336675" y="4083050"/>
          <p14:tracePt t="35736" x="1317625" y="4111625"/>
          <p14:tracePt t="35744" x="1289050" y="4121150"/>
          <p14:tracePt t="35751" x="1271588" y="4138613"/>
          <p14:tracePt t="35760" x="1243013" y="4176713"/>
          <p14:tracePt t="35773" x="1233488" y="4184650"/>
          <p14:tracePt t="35776" x="1225550" y="4203700"/>
          <p14:tracePt t="35790" x="1216025" y="4203700"/>
          <p14:tracePt t="35853" x="1233488" y="4213225"/>
          <p14:tracePt t="35885" x="1392238" y="4213225"/>
          <p14:tracePt t="35902" x="1595438" y="4232275"/>
          <p14:tracePt t="35911" x="1689100" y="4268788"/>
          <p14:tracePt t="35917" x="1800225" y="4268788"/>
          <p14:tracePt t="35925" x="1874838" y="4297363"/>
          <p14:tracePt t="35933" x="1976438" y="4324350"/>
          <p14:tracePt t="35939" x="2068513" y="4324350"/>
          <p14:tracePt t="35950" x="2171700" y="4352925"/>
          <p14:tracePt t="35961" x="2208213" y="4352925"/>
          <p14:tracePt t="35965" x="2244725" y="4352925"/>
          <p14:tracePt t="35976" x="2263775" y="4370388"/>
          <p14:tracePt t="35981" x="2282825" y="4370388"/>
          <p14:tracePt t="35991" x="2292350" y="4370388"/>
          <p14:tracePt t="35995" x="2309813" y="4370388"/>
          <p14:tracePt t="36005" x="2328863" y="4370388"/>
          <p14:tracePt t="36012" x="2338388" y="4370388"/>
          <p14:tracePt t="36019" x="2347913" y="4370388"/>
          <p14:tracePt t="36035" x="2357438" y="4370388"/>
          <p14:tracePt t="36044" x="2365375" y="4370388"/>
          <p14:tracePt t="36055" x="2374900" y="4370388"/>
          <p14:tracePt t="36059" x="2384425" y="4343400"/>
          <p14:tracePt t="36070" x="2403475" y="4333875"/>
          <p14:tracePt t="36075" x="2413000" y="4324350"/>
          <p14:tracePt t="36084" x="2439988" y="4305300"/>
          <p14:tracePt t="36090" x="2449513" y="4297363"/>
          <p14:tracePt t="36100" x="2468563" y="4287838"/>
          <p14:tracePt t="36106" x="2486025" y="4259263"/>
          <p14:tracePt t="36113" x="2495550" y="4249738"/>
          <p14:tracePt t="36121" x="2524125" y="4241800"/>
          <p14:tracePt t="36127" x="2533650" y="4232275"/>
          <p14:tracePt t="36139" x="2570163" y="4213225"/>
          <p14:tracePt t="36150" x="2598738" y="4194175"/>
          <p14:tracePt t="36153" x="2606675" y="4194175"/>
          <p14:tracePt t="36164" x="2616200" y="4184650"/>
          <p14:tracePt t="36170" x="2635250" y="4176713"/>
          <p14:tracePt t="36179" x="2644775" y="4167188"/>
          <p14:tracePt t="36193" x="2654300" y="4167188"/>
          <p14:tracePt t="36200" x="2662238" y="4157663"/>
          <p14:tracePt t="36215" x="2671763" y="4157663"/>
          <p14:tracePt t="36222" x="2681288" y="4148138"/>
          <p14:tracePt t="36233" x="2719388" y="4138613"/>
          <p14:tracePt t="36244" x="2736850" y="4129088"/>
          <p14:tracePt t="36247" x="2755900" y="4129088"/>
          <p14:tracePt t="36259" x="2782888" y="4121150"/>
          <p14:tracePt t="36265" x="2801938" y="4102100"/>
          <p14:tracePt t="36273" x="2838450" y="4102100"/>
          <p14:tracePt t="36279" x="2847975" y="4102100"/>
          <p14:tracePt t="36288" x="2867025" y="4092575"/>
          <p14:tracePt t="36295" x="2876550" y="4092575"/>
          <p14:tracePt t="36302" x="2886075" y="4092575"/>
          <p14:tracePt t="36325" x="2895600" y="4092575"/>
          <p14:tracePt t="46916" x="2941638" y="4092575"/>
          <p14:tracePt t="46921" x="2978150" y="4073525"/>
          <p14:tracePt t="46932" x="3016250" y="4073525"/>
          <p14:tracePt t="46937" x="3043238" y="4046538"/>
          <p14:tracePt t="46945" x="3071813" y="4046538"/>
          <p14:tracePt t="46953" x="3098800" y="4017963"/>
          <p14:tracePt t="46959" x="3117850" y="4017963"/>
          <p14:tracePt t="46970" x="3182938" y="4000500"/>
          <p14:tracePt t="46981" x="3219450" y="3971925"/>
          <p14:tracePt t="46985" x="3265488" y="3962400"/>
          <p14:tracePt t="46995" x="3321050" y="3943350"/>
          <p14:tracePt t="47001" x="3395663" y="3916363"/>
          <p14:tracePt t="47009" x="3441700" y="3906838"/>
          <p14:tracePt t="47017" x="3544888" y="3887788"/>
          <p14:tracePt t="47023" x="3590925" y="3879850"/>
          <p14:tracePt t="47031" x="3683000" y="3860800"/>
          <p14:tracePt t="47039" x="3776663" y="3860800"/>
          <p14:tracePt t="47048" x="3868738" y="3860800"/>
          <p14:tracePt t="47054" x="3962400" y="3841750"/>
          <p14:tracePt t="47065" x="4268788" y="3841750"/>
          <p14:tracePt t="47076" x="4452938" y="3851275"/>
          <p14:tracePt t="47078" x="4583113" y="3851275"/>
          <p14:tracePt t="47089" x="4694238" y="3851275"/>
          <p14:tracePt t="47095" x="4833938" y="3870325"/>
          <p14:tracePt t="47105" x="4945063" y="3887788"/>
          <p14:tracePt t="47111" x="5065713" y="3916363"/>
          <p14:tracePt t="47119" x="5186363" y="3952875"/>
          <p14:tracePt t="47125" x="5260975" y="3981450"/>
          <p14:tracePt t="47133" x="5335588" y="4008438"/>
          <p14:tracePt t="47142" x="5465763" y="4083050"/>
          <p14:tracePt t="47157" x="5529263" y="4148138"/>
          <p14:tracePt t="47170" x="5586413" y="4222750"/>
          <p14:tracePt t="47174" x="5613400" y="4278313"/>
          <p14:tracePt t="47184" x="5632450" y="4314825"/>
          <p14:tracePt t="47190" x="5641975" y="4333875"/>
          <p14:tracePt t="47198" x="5641975" y="4360863"/>
          <p14:tracePt t="47204" x="5641975" y="4370388"/>
          <p14:tracePt t="47214" x="5641975" y="4389438"/>
          <p14:tracePt t="47221" x="5641975" y="4398963"/>
          <p14:tracePt t="47228" x="5641975" y="4408488"/>
          <p14:tracePt t="47236" x="5641975" y="4425950"/>
          <p14:tracePt t="47252" x="5632450" y="4454525"/>
          <p14:tracePt t="47263" x="5622925" y="4473575"/>
          <p14:tracePt t="47268" x="5613400" y="4473575"/>
          <p14:tracePt t="47278" x="5613400" y="4500563"/>
          <p14:tracePt t="47283" x="5603875" y="4500563"/>
          <p14:tracePt t="47293" x="5586413" y="4519613"/>
          <p14:tracePt t="47298" x="5576888" y="4519613"/>
          <p14:tracePt t="47308" x="5557838" y="4538663"/>
          <p14:tracePt t="47316" x="5548313" y="4538663"/>
          <p14:tracePt t="47323" x="5529263" y="4546600"/>
          <p14:tracePt t="47330" x="5502275" y="4565650"/>
          <p14:tracePt t="47337" x="5483225" y="4565650"/>
          <p14:tracePt t="47347" x="5456238" y="4584700"/>
          <p14:tracePt t="47358" x="5427663" y="4584700"/>
          <p14:tracePt t="47362" x="5408613" y="4584700"/>
          <p14:tracePt t="47373" x="5391150" y="4594225"/>
          <p14:tracePt t="47377" x="5362575" y="4602163"/>
          <p14:tracePt t="47387" x="5353050" y="4602163"/>
          <p14:tracePt t="47393" x="5345113" y="4602163"/>
          <p14:tracePt t="47402" x="5326063" y="4602163"/>
          <p14:tracePt t="47406" x="5316538" y="4602163"/>
          <p14:tracePt t="47416" x="5297488" y="4602163"/>
          <p14:tracePt t="47431" x="5280025" y="4602163"/>
          <p14:tracePt t="47439" x="5251450" y="4602163"/>
          <p14:tracePt t="47452" x="5241925" y="4602163"/>
          <p14:tracePt t="47456" x="5232400" y="4602163"/>
          <p14:tracePt t="47467" x="5224463" y="4602163"/>
          <p14:tracePt t="47472" x="5205413" y="4602163"/>
          <p14:tracePt t="47482" x="5195888" y="4602163"/>
          <p14:tracePt t="47486" x="5186363" y="4594225"/>
          <p14:tracePt t="47496" x="5168900" y="4594225"/>
          <p14:tracePt t="47502" x="5159375" y="4594225"/>
          <p14:tracePt t="47510" x="5130800" y="4584700"/>
          <p14:tracePt t="47519" x="5111750" y="4575175"/>
          <p14:tracePt t="47524" x="5103813" y="4575175"/>
          <p14:tracePt t="47535" x="5056188" y="4546600"/>
          <p14:tracePt t="47549" x="5029200" y="4538663"/>
          <p14:tracePt t="47562" x="5019675" y="4529138"/>
          <p14:tracePt t="47564" x="5010150" y="4529138"/>
          <p14:tracePt t="47576" x="5000625" y="4519613"/>
          <p14:tracePt t="47590" x="4991100" y="4510088"/>
          <p14:tracePt t="47597" x="4973638" y="4491038"/>
          <p14:tracePt t="47606" x="4945063" y="4464050"/>
          <p14:tracePt t="47612" x="4945063" y="4445000"/>
          <p14:tracePt t="47619" x="4918075" y="4425950"/>
          <p14:tracePt t="47630" x="4908550" y="4389438"/>
          <p14:tracePt t="47640" x="4899025" y="4379913"/>
          <p14:tracePt t="47645" x="4899025" y="4360863"/>
          <p14:tracePt t="47656" x="4899025" y="4352925"/>
          <p14:tracePt t="47659" x="4899025" y="4343400"/>
          <p14:tracePt t="47670" x="4899025" y="4333875"/>
          <p14:tracePt t="47675" x="4899025" y="4324350"/>
          <p14:tracePt t="47685" x="4899025" y="4305300"/>
          <p14:tracePt t="47692" x="4899025" y="4297363"/>
          <p14:tracePt t="47699" x="4899025" y="4278313"/>
          <p14:tracePt t="47706" x="4899025" y="4249738"/>
          <p14:tracePt t="47715" x="4908550" y="4232275"/>
          <p14:tracePt t="47723" x="4918075" y="4203700"/>
          <p14:tracePt t="47735" x="4935538" y="4176713"/>
          <p14:tracePt t="47737" x="4945063" y="4157663"/>
          <p14:tracePt t="47750" x="4964113" y="4121150"/>
          <p14:tracePt t="47755" x="5000625" y="4064000"/>
          <p14:tracePt t="47764" x="5010150" y="4027488"/>
          <p14:tracePt t="47770" x="5029200" y="3990975"/>
          <p14:tracePt t="47779" x="5038725" y="3962400"/>
          <p14:tracePt t="47785" x="5048250" y="3925888"/>
          <p14:tracePt t="47794" x="5056188" y="3916363"/>
          <p14:tracePt t="47801" x="5084763" y="3887788"/>
          <p14:tracePt t="47808" x="5094288" y="3879850"/>
          <p14:tracePt t="47816" x="5103813" y="3860800"/>
          <p14:tracePt t="47823" x="5130800" y="3822700"/>
          <p14:tracePt t="47833" x="5149850" y="3767138"/>
          <p14:tracePt t="47844" x="5176838" y="3749675"/>
          <p14:tracePt t="47848" x="5176838" y="3740150"/>
          <p14:tracePt t="47859" x="5186363" y="3721100"/>
          <p14:tracePt t="47873" x="5195888" y="3721100"/>
          <p14:tracePt t="47879" x="5195888" y="3711575"/>
          <p14:tracePt t="47888" x="5214938" y="3702050"/>
          <p14:tracePt t="47894" x="5224463" y="3694113"/>
          <p14:tracePt t="47902" x="5232400" y="3684588"/>
          <p14:tracePt t="47910" x="5241925" y="3684588"/>
          <p14:tracePt t="47917" x="5251450" y="3675063"/>
          <p14:tracePt t="47927" x="5270500" y="3665538"/>
          <p14:tracePt t="47941" x="5316538" y="3638550"/>
          <p14:tracePt t="47953" x="5326063" y="3638550"/>
          <p14:tracePt t="47956" x="5335588" y="3638550"/>
          <p14:tracePt t="47968" x="5353050" y="3629025"/>
          <p14:tracePt t="47973" x="5362575" y="3629025"/>
          <p14:tracePt t="47982" x="5381625" y="3629025"/>
          <p14:tracePt t="47989" x="5408613" y="3619500"/>
          <p14:tracePt t="47997" x="5418138" y="3619500"/>
          <p14:tracePt t="48004" x="5427663" y="3619500"/>
          <p14:tracePt t="48011" x="5437188" y="3619500"/>
          <p14:tracePt t="48020" x="5456238" y="3619500"/>
          <p14:tracePt t="48034" x="5465763" y="3619500"/>
          <p14:tracePt t="48047" x="5473700" y="3629025"/>
          <p14:tracePt t="48200" x="5456238" y="3629025"/>
          <p14:tracePt t="48208" x="5427663" y="3638550"/>
          <p14:tracePt t="48214" x="5408613" y="3646488"/>
          <p14:tracePt t="48221" x="5362575" y="3646488"/>
          <p14:tracePt t="48239" x="5316538" y="3646488"/>
          <p14:tracePt t="48251" x="5297488" y="3646488"/>
          <p14:tracePt t="48255" x="5280025" y="3646488"/>
          <p14:tracePt t="48265" x="5270500" y="3646488"/>
          <p14:tracePt t="48270" x="5251450" y="3646488"/>
          <p14:tracePt t="48280" x="5241925" y="3646488"/>
          <p14:tracePt t="48286" x="5214938" y="3646488"/>
          <p14:tracePt t="48295" x="5205413" y="3646488"/>
          <p14:tracePt t="48303" x="5186363" y="3646488"/>
          <p14:tracePt t="48308" x="5176838" y="3646488"/>
          <p14:tracePt t="48319" x="5168900" y="3646488"/>
          <p14:tracePt t="48332" x="5149850" y="3646488"/>
          <p14:tracePt t="48344" x="5140325" y="3646488"/>
          <p14:tracePt t="48360" x="5130800" y="3646488"/>
          <p14:tracePt t="48374" x="5121275" y="3646488"/>
          <p14:tracePt t="48439" x="5121275" y="3656013"/>
          <p14:tracePt t="48443" x="5111750" y="3675063"/>
          <p14:tracePt t="48453" x="5103813" y="3675063"/>
          <p14:tracePt t="48467" x="5103813" y="3694113"/>
          <p14:tracePt t="48489" x="5103813" y="3702050"/>
          <p14:tracePt t="48504" x="5103813" y="3711575"/>
          <p14:tracePt t="48520" x="5103813" y="3721100"/>
          <p14:tracePt t="48533" x="5103813" y="3730625"/>
          <p14:tracePt t="48548" x="5103813" y="3740150"/>
          <p14:tracePt t="48568" x="5103813" y="3749675"/>
          <p14:tracePt t="49411" x="5121275" y="3767138"/>
          <p14:tracePt t="49417" x="5149850" y="3795713"/>
          <p14:tracePt t="49425" x="5186363" y="3814763"/>
          <p14:tracePt t="49432" x="5224463" y="3832225"/>
          <p14:tracePt t="49439" x="5241925" y="3841750"/>
          <p14:tracePt t="49447" x="5280025" y="3870325"/>
          <p14:tracePt t="49454" x="5307013" y="3879850"/>
          <p14:tracePt t="49465" x="5362575" y="3916363"/>
          <p14:tracePt t="49476" x="5400675" y="3925888"/>
          <p14:tracePt t="49480" x="5427663" y="3935413"/>
          <p14:tracePt t="49490" x="5465763" y="3952875"/>
          <p14:tracePt t="49495" x="5483225" y="3962400"/>
          <p14:tracePt t="49505" x="5521325" y="3962400"/>
          <p14:tracePt t="49512" x="5557838" y="3971925"/>
          <p14:tracePt t="49520" x="5586413" y="3981450"/>
          <p14:tracePt t="49526" x="5632450" y="3981450"/>
          <p14:tracePt t="49534" x="5678488" y="3981450"/>
          <p14:tracePt t="49542" x="5715000" y="3981450"/>
          <p14:tracePt t="49550" x="5770563" y="4000500"/>
          <p14:tracePt t="49558" x="5854700" y="4027488"/>
          <p14:tracePt t="49575" x="5929313" y="4037013"/>
          <p14:tracePt t="49585" x="5965825" y="4037013"/>
          <p14:tracePt t="49587" x="5984875" y="4037013"/>
          <p14:tracePt t="49599" x="6021388" y="4037013"/>
          <p14:tracePt t="49604" x="6040438" y="4037013"/>
          <p14:tracePt t="49614" x="6076950" y="4037013"/>
          <p14:tracePt t="49621" x="6105525" y="4037013"/>
          <p14:tracePt t="49630" x="6124575" y="4037013"/>
          <p14:tracePt t="49634" x="6132513" y="4027488"/>
          <p14:tracePt t="49643" x="6151563" y="4027488"/>
          <p14:tracePt t="49653" x="6180138" y="4008438"/>
          <p14:tracePt t="49668" x="6216650" y="4000500"/>
          <p14:tracePt t="49679" x="6226175" y="4000500"/>
          <p14:tracePt t="49683" x="6235700" y="4000500"/>
          <p14:tracePt t="49694" x="6245225" y="4000500"/>
          <p14:tracePt t="49697" x="6253163" y="4000500"/>
          <p14:tracePt t="49708" x="6262688" y="3990975"/>
          <p14:tracePt t="49716" x="6272213" y="3981450"/>
          <p14:tracePt t="49724" x="6291263" y="3981450"/>
          <p14:tracePt t="49730" x="6300788" y="3962400"/>
          <p14:tracePt t="49738" x="6318250" y="3962400"/>
          <p14:tracePt t="49747" x="6373813" y="3916363"/>
          <p14:tracePt t="49762" x="6421438" y="3879850"/>
          <p14:tracePt t="49773" x="6438900" y="3851275"/>
          <p14:tracePt t="49777" x="6467475" y="3841750"/>
          <p14:tracePt t="49788" x="6484938" y="3822700"/>
          <p14:tracePt t="49794" x="6513513" y="3805238"/>
          <p14:tracePt t="49803" x="6532563" y="3795713"/>
          <p14:tracePt t="49809" x="6532563" y="3786188"/>
          <p14:tracePt t="49817" x="6550025" y="3767138"/>
          <p14:tracePt t="49825" x="6559550" y="3759200"/>
          <p14:tracePt t="49832" x="6588125" y="3749675"/>
          <p14:tracePt t="49838" x="6597650" y="3740150"/>
          <p14:tracePt t="49857" x="6615113" y="3702050"/>
          <p14:tracePt t="49868" x="6624638" y="3694113"/>
          <p14:tracePt t="49888" x="6624638" y="3684588"/>
          <p14:tracePt t="49897" x="6624638" y="3675063"/>
          <p14:tracePt t="49917" x="6624638" y="3656013"/>
          <p14:tracePt t="49950" x="6624638" y="3646488"/>
          <p14:tracePt t="49966" x="6624638" y="3638550"/>
          <p14:tracePt t="50006" x="6615113" y="3629025"/>
          <p14:tracePt t="50020" x="6605588" y="3619500"/>
          <p14:tracePt t="50034" x="6597650" y="3619500"/>
          <p14:tracePt t="50044" x="6588125" y="3609975"/>
          <p14:tracePt t="50071" x="6559550" y="3609975"/>
          <p14:tracePt t="50100" x="6550025" y="3609975"/>
          <p14:tracePt t="50114" x="6542088" y="3609975"/>
          <p14:tracePt t="50139" x="6523038" y="3609975"/>
          <p14:tracePt t="50153" x="6513513" y="3619500"/>
          <p14:tracePt t="50169" x="6503988" y="3629025"/>
          <p14:tracePt t="50185" x="6484938" y="3638550"/>
          <p14:tracePt t="50200" x="6484938" y="3646488"/>
          <p14:tracePt t="50208" x="6467475" y="3656013"/>
          <p14:tracePt t="50216" x="6457950" y="3665538"/>
          <p14:tracePt t="50233" x="6421438" y="3684588"/>
          <p14:tracePt t="50247" x="6392863" y="3711575"/>
          <p14:tracePt t="50259" x="6373813" y="3711575"/>
          <p14:tracePt t="50264" x="6356350" y="3721100"/>
          <p14:tracePt t="50274" x="6327775" y="3730625"/>
          <p14:tracePt t="50279" x="6308725" y="3730625"/>
          <p14:tracePt t="50289" x="6272213" y="3730625"/>
          <p14:tracePt t="50295" x="6216650" y="3740150"/>
          <p14:tracePt t="50303" x="6188075" y="3740150"/>
          <p14:tracePt t="50310" x="6151563" y="3740150"/>
          <p14:tracePt t="50318" x="6096000" y="3759200"/>
          <p14:tracePt t="50327" x="6049963" y="3759200"/>
          <p14:tracePt t="50332" x="6011863" y="3749675"/>
          <p14:tracePt t="50342" x="5891213" y="3749675"/>
          <p14:tracePt t="50354" x="5827713" y="3740150"/>
          <p14:tracePt t="50357" x="5780088" y="3740150"/>
          <p14:tracePt t="50368" x="5724525" y="3740150"/>
          <p14:tracePt t="50372" x="5678488" y="3740150"/>
          <p14:tracePt t="50383" x="5622925" y="3740150"/>
          <p14:tracePt t="50388" x="5576888" y="3740150"/>
          <p14:tracePt t="50397" x="5521325" y="3730625"/>
          <p14:tracePt t="50405" x="5473700" y="3730625"/>
          <p14:tracePt t="50413" x="5427663" y="3730625"/>
          <p14:tracePt t="50420" x="5353050" y="3711575"/>
          <p14:tracePt t="50427" x="5307013" y="3711575"/>
          <p14:tracePt t="50433" x="5260975" y="3711575"/>
          <p14:tracePt t="50434" x="5186363" y="3711575"/>
          <p14:tracePt t="50448" x="5121275" y="3711575"/>
          <p14:tracePt t="50451" x="5075238" y="3711575"/>
          <p14:tracePt t="50463" x="5038725" y="3711575"/>
          <p14:tracePt t="50468" x="4983163" y="3711575"/>
          <p14:tracePt t="50477" x="4935538" y="3711575"/>
          <p14:tracePt t="50483" x="4899025" y="3711575"/>
          <p14:tracePt t="50492" x="4833938" y="3721100"/>
          <p14:tracePt t="50500" x="4806950" y="3721100"/>
          <p14:tracePt t="50507" x="4778375" y="3721100"/>
          <p14:tracePt t="50515" x="4722813" y="3721100"/>
          <p14:tracePt t="50521" x="4686300" y="3721100"/>
          <p14:tracePt t="50530" x="4611688" y="3730625"/>
          <p14:tracePt t="50543" x="4565650" y="3730625"/>
          <p14:tracePt t="50546" x="4546600" y="3730625"/>
          <p14:tracePt t="50557" x="4510088" y="3730625"/>
          <p14:tracePt t="50563" x="4471988" y="3730625"/>
          <p14:tracePt t="50572" x="4452938" y="3730625"/>
          <p14:tracePt t="50575" x="4445000" y="3730625"/>
          <p14:tracePt t="50587" x="4435475" y="3730625"/>
          <p14:tracePt t="50592" x="4425950" y="3730625"/>
          <p14:tracePt t="50600" x="4416425" y="3730625"/>
          <p14:tracePt t="50609" x="4406900" y="3730625"/>
          <p14:tracePt t="51043" x="4341813" y="3730625"/>
          <p14:tracePt t="51052" x="4249738" y="3711575"/>
          <p14:tracePt t="51057" x="4175125" y="3694113"/>
          <p14:tracePt t="51066" x="4110038" y="3684588"/>
          <p14:tracePt t="51073" x="4054475" y="3665538"/>
          <p14:tracePt t="51080" x="3979863" y="3656013"/>
          <p14:tracePt t="51087" x="3933825" y="3656013"/>
          <p14:tracePt t="51096" x="3795713" y="3638550"/>
          <p14:tracePt t="51107" x="3702050" y="3629025"/>
          <p14:tracePt t="51112" x="3609975" y="3629025"/>
          <p14:tracePt t="51122" x="3516313" y="3609975"/>
          <p14:tracePt t="51128" x="3424238" y="3590925"/>
          <p14:tracePt t="51137" x="3313113" y="3590925"/>
          <p14:tracePt t="51141" x="3200400" y="3590925"/>
          <p14:tracePt t="51151" x="3079750" y="3590925"/>
          <p14:tracePt t="51158" x="2968625" y="3590925"/>
          <p14:tracePt t="51167" x="2838450" y="3590925"/>
          <p14:tracePt t="51175" x="2727325" y="3590925"/>
          <p14:tracePt t="51181" x="2616200" y="3590925"/>
          <p14:tracePt t="51190" x="2449513" y="3590925"/>
          <p14:tracePt t="51205" x="2273300" y="3590925"/>
          <p14:tracePt t="51217" x="2198688" y="3600450"/>
          <p14:tracePt t="51221" x="2106613" y="3600450"/>
          <p14:tracePt t="51231" x="2022475" y="3600450"/>
          <p14:tracePt t="51236" x="1966913" y="3609975"/>
          <p14:tracePt t="51246" x="1901825" y="3609975"/>
          <p14:tracePt t="51251" x="1865313" y="3629025"/>
          <p14:tracePt t="51260" x="1809750" y="3638550"/>
          <p14:tracePt t="51269" x="1790700" y="3656013"/>
          <p14:tracePt t="51275" x="1763713" y="3656013"/>
          <p14:tracePt t="51284" x="1725613" y="3702050"/>
          <p14:tracePt t="51300" x="1698625" y="3749675"/>
          <p14:tracePt t="51311" x="1679575" y="3776663"/>
          <p14:tracePt t="51313" x="1670050" y="3795713"/>
          <p14:tracePt t="51326" x="1670050" y="3822700"/>
          <p14:tracePt t="51330" x="1670050" y="3832225"/>
          <p14:tracePt t="51341" x="1670050" y="3851275"/>
          <p14:tracePt t="51346" x="1670050" y="3860800"/>
          <p14:tracePt t="51355" x="1670050" y="3870325"/>
          <p14:tracePt t="51362" x="1670050" y="3879850"/>
          <p14:tracePt t="51369" x="1670050" y="3897313"/>
          <p14:tracePt t="51383" x="1670050" y="3906838"/>
          <p14:tracePt t="51394" x="1679575" y="3916363"/>
          <p14:tracePt t="51405" x="1679575" y="3925888"/>
          <p14:tracePt t="51407" x="1679575" y="3935413"/>
          <p14:tracePt t="51419" x="1706563" y="3943350"/>
          <p14:tracePt t="51424" x="1725613" y="3971925"/>
          <p14:tracePt t="51435" x="1754188" y="4008438"/>
          <p14:tracePt t="51439" x="1809750" y="4064000"/>
          <p14:tracePt t="51449" x="1865313" y="4129088"/>
          <p14:tracePt t="51457" x="1985963" y="4194175"/>
          <p14:tracePt t="51463" x="2051050" y="4259263"/>
          <p14:tracePt t="51471" x="2152650" y="4324350"/>
          <p14:tracePt t="51478" x="2227263" y="4370388"/>
          <p14:tracePt t="51488" x="2384425" y="4464050"/>
          <p14:tracePt t="51502" x="2579688" y="4546600"/>
          <p14:tracePt t="51515" x="2654300" y="4575175"/>
          <p14:tracePt t="51516" x="2774950" y="4594225"/>
          <p14:tracePt t="51529" x="2838450" y="4594225"/>
          <p14:tracePt t="51537" x="2913063" y="4602163"/>
          <p14:tracePt t="51543" x="2959100" y="4602163"/>
          <p14:tracePt t="51549" x="3024188" y="4602163"/>
          <p14:tracePt t="51558" x="3098800" y="4602163"/>
          <p14:tracePt t="51566" x="3136900" y="4602163"/>
          <p14:tracePt t="51573" x="3200400" y="4584700"/>
          <p14:tracePt t="51582" x="3265488" y="4556125"/>
          <p14:tracePt t="51598" x="3313113" y="4529138"/>
          <p14:tracePt t="51609" x="3321050" y="4510088"/>
          <p14:tracePt t="51623" x="3340100" y="4491038"/>
          <p14:tracePt t="51645" x="3349625" y="4481513"/>
          <p14:tracePt t="51651" x="3359150" y="4481513"/>
          <p14:tracePt t="51667" x="3359150" y="4473575"/>
          <p14:tracePt t="51675" x="3359150" y="4464050"/>
          <p14:tracePt t="52029" x="3376613" y="4464050"/>
          <p14:tracePt t="52037" x="3414713" y="4454525"/>
          <p14:tracePt t="52044" x="3441700" y="4445000"/>
          <p14:tracePt t="52053" x="3516313" y="4418013"/>
          <p14:tracePt t="52069" x="3617913" y="4379913"/>
          <p14:tracePt t="52080" x="3711575" y="4343400"/>
          <p14:tracePt t="52084" x="3748088" y="4324350"/>
          <p14:tracePt t="52095" x="3841750" y="4297363"/>
          <p14:tracePt t="52100" x="3878263" y="4268788"/>
          <p14:tracePt t="52109" x="3952875" y="4222750"/>
          <p14:tracePt t="52113" x="4008438" y="4194175"/>
          <p14:tracePt t="52124" x="4044950" y="4184650"/>
          <p14:tracePt t="52129" x="4092575" y="4157663"/>
          <p14:tracePt t="52139" x="4119563" y="4129088"/>
          <p14:tracePt t="52147" x="4138613" y="4121150"/>
          <p14:tracePt t="52153" x="4165600" y="4102100"/>
          <p14:tracePt t="52163" x="4213225" y="4064000"/>
          <p14:tracePt t="52174" x="4240213" y="4037013"/>
          <p14:tracePt t="52177" x="4249738" y="4027488"/>
          <p14:tracePt t="52190" x="4268788" y="4017963"/>
          <p14:tracePt t="52193" x="4286250" y="4008438"/>
          <p14:tracePt t="52198" x="4314825" y="4000500"/>
          <p14:tracePt t="52205" x="4332288" y="3990975"/>
          <p14:tracePt t="52212" x="4341813" y="3990975"/>
          <p14:tracePt t="52220" x="4360863" y="3971925"/>
          <p14:tracePt t="52225" x="4370388" y="3962400"/>
          <p14:tracePt t="52233" x="4397375" y="3962400"/>
          <p14:tracePt t="52240" x="4416425" y="3952875"/>
          <p14:tracePt t="52248" x="4425950" y="3943350"/>
          <p14:tracePt t="52254" x="4471988" y="3935413"/>
          <p14:tracePt t="52269" x="4481513" y="3925888"/>
          <p14:tracePt t="52272" x="4510088" y="3925888"/>
          <p14:tracePt t="52283" x="4537075" y="3916363"/>
          <p14:tracePt t="52287" x="4573588" y="3897313"/>
          <p14:tracePt t="52298" x="4611688" y="3897313"/>
          <p14:tracePt t="52304" x="4648200" y="3897313"/>
          <p14:tracePt t="52313" x="4713288" y="3887788"/>
          <p14:tracePt t="52319" x="4751388" y="3887788"/>
          <p14:tracePt t="52327" x="4787900" y="3887788"/>
          <p14:tracePt t="52338" x="4852988" y="3887788"/>
          <p14:tracePt t="52351" x="4927600" y="3887788"/>
          <p14:tracePt t="52363" x="4945063" y="3887788"/>
          <p14:tracePt t="52367" x="4973638" y="3887788"/>
          <p14:tracePt t="52378" x="4983163" y="3887788"/>
          <p14:tracePt t="52382" x="5000625" y="3887788"/>
          <p14:tracePt t="52392" x="5010150" y="3887788"/>
          <p14:tracePt t="52399" x="5029200" y="3887788"/>
          <p14:tracePt t="52406" x="5056188" y="3887788"/>
          <p14:tracePt t="52413" x="5065713" y="3887788"/>
          <p14:tracePt t="52421" x="5084763" y="3887788"/>
          <p14:tracePt t="52429" x="5103813" y="3887788"/>
          <p14:tracePt t="52437" x="5121275" y="3897313"/>
          <p14:tracePt t="52442" x="5149850" y="3897313"/>
          <p14:tracePt t="52445" x="5168900" y="3916363"/>
          <p14:tracePt t="52457" x="5195888" y="3916363"/>
          <p14:tracePt t="52462" x="5214938" y="3916363"/>
          <p14:tracePt t="52472" x="5232400" y="3925888"/>
          <p14:tracePt t="52487" x="5260975" y="3925888"/>
          <p14:tracePt t="52492" x="5270500" y="3935413"/>
          <p14:tracePt t="52508" x="5280025" y="3935413"/>
          <p14:tracePt t="52523" x="5289550" y="3935413"/>
          <p14:tracePt t="52540" x="5297488" y="3943350"/>
          <p14:tracePt t="52551" x="5307013" y="3943350"/>
          <p14:tracePt t="52555" x="5316538" y="3952875"/>
          <p14:tracePt t="52566" x="5326063" y="3952875"/>
          <p14:tracePt t="52570" x="5335588" y="3952875"/>
          <p14:tracePt t="52581" x="5345113" y="3962400"/>
          <p14:tracePt t="52594" x="5362575" y="3971925"/>
          <p14:tracePt t="52602" x="5372100" y="3971925"/>
          <p14:tracePt t="52610" x="5391150" y="3981450"/>
          <p14:tracePt t="52624" x="5418138" y="3990975"/>
          <p14:tracePt t="52635" x="5437188" y="3990975"/>
          <p14:tracePt t="52646" x="5446713" y="4000500"/>
          <p14:tracePt t="52650" x="5456238" y="4000500"/>
          <p14:tracePt t="52661" x="5465763" y="4008438"/>
          <p14:tracePt t="52666" x="5483225" y="4008438"/>
          <p14:tracePt t="52675" x="5492750" y="4017963"/>
          <p14:tracePt t="52680" x="5521325" y="4037013"/>
          <p14:tracePt t="52689" x="5538788" y="4046538"/>
          <p14:tracePt t="52696" x="5567363" y="4056063"/>
          <p14:tracePt t="52704" x="5586413" y="4056063"/>
          <p14:tracePt t="52713" x="5603875" y="4064000"/>
          <p14:tracePt t="52718" x="5613400" y="4064000"/>
          <p14:tracePt t="52729" x="5649913" y="4073525"/>
          <p14:tracePt t="52740" x="5668963" y="4083050"/>
          <p14:tracePt t="52744" x="5678488" y="4083050"/>
          <p14:tracePt t="52755" x="5688013" y="4102100"/>
          <p14:tracePt t="52761" x="5697538" y="4102100"/>
          <p14:tracePt t="52770" x="5715000" y="4102100"/>
          <p14:tracePt t="52784" x="5743575" y="4111625"/>
          <p14:tracePt t="52798" x="5762625" y="4121150"/>
          <p14:tracePt t="52806" x="5770563" y="4121150"/>
          <p14:tracePt t="52813" x="5780088" y="4129088"/>
          <p14:tracePt t="52823" x="5789613" y="4138613"/>
          <p14:tracePt t="52834" x="5808663" y="4138613"/>
          <p14:tracePt t="52838" x="5818188" y="4148138"/>
          <p14:tracePt t="52853" x="5827713" y="4157663"/>
          <p14:tracePt t="52863" x="5854700" y="4157663"/>
          <p14:tracePt t="52870" x="5864225" y="4157663"/>
          <p14:tracePt t="52878" x="5873750" y="4167188"/>
          <p14:tracePt t="52885" x="5891213" y="4176713"/>
          <p14:tracePt t="52892" x="5910263" y="4176713"/>
          <p14:tracePt t="52901" x="5919788" y="4176713"/>
          <p14:tracePt t="52907" x="5938838" y="4176713"/>
          <p14:tracePt t="52917" x="5984875" y="4176713"/>
          <p14:tracePt t="52929" x="6003925" y="4176713"/>
          <p14:tracePt t="52930" x="6030913" y="4176713"/>
          <p14:tracePt t="52943" x="6049963" y="4176713"/>
          <p14:tracePt t="52948" x="6067425" y="4176713"/>
          <p14:tracePt t="52960" x="6086475" y="4176713"/>
          <p14:tracePt t="52967" x="6115050" y="4176713"/>
          <p14:tracePt t="52973" x="6124575" y="4176713"/>
          <p14:tracePt t="52978" x="6151563" y="4176713"/>
          <p14:tracePt t="52988" x="6161088" y="4176713"/>
          <p14:tracePt t="52995" x="6180138" y="4176713"/>
          <p14:tracePt t="53000" x="6188075" y="4176713"/>
          <p14:tracePt t="53012" x="6226175" y="4176713"/>
          <p14:tracePt t="53024" x="6245225" y="4176713"/>
          <p14:tracePt t="53027" x="6262688" y="4176713"/>
          <p14:tracePt t="53039" x="6281738" y="4176713"/>
          <p14:tracePt t="53041" x="6291263" y="4176713"/>
          <p14:tracePt t="53052" x="6327775" y="4176713"/>
          <p14:tracePt t="53059" x="6346825" y="4176713"/>
          <p14:tracePt t="53067" x="6356350" y="4176713"/>
          <p14:tracePt t="53074" x="6373813" y="4176713"/>
          <p14:tracePt t="53081" x="6402388" y="4176713"/>
          <p14:tracePt t="53089" x="6438900" y="4176713"/>
          <p14:tracePt t="53096" x="6457950" y="4176713"/>
          <p14:tracePt t="53105" x="6532563" y="4176713"/>
          <p14:tracePt t="53120" x="6597650" y="4176713"/>
          <p14:tracePt t="53132" x="6634163" y="4167188"/>
          <p14:tracePt t="53135" x="6670675" y="4167188"/>
          <p14:tracePt t="53146" x="6708775" y="4167188"/>
          <p14:tracePt t="53153" x="6745288" y="4167188"/>
          <p14:tracePt t="53162" x="6783388" y="4148138"/>
          <p14:tracePt t="53168" x="6800850" y="4138613"/>
          <p14:tracePt t="53170" x="6829425" y="4138613"/>
          <p14:tracePt t="53183" x="6846888" y="4138613"/>
          <p14:tracePt t="53190" x="6865938" y="4129088"/>
          <p14:tracePt t="53200" x="6902450" y="4129088"/>
          <p14:tracePt t="53212" x="6911975" y="4121150"/>
          <p14:tracePt t="53220" x="6931025" y="4121150"/>
          <p14:tracePt t="53228" x="6950075" y="4121150"/>
          <p14:tracePt t="53235" x="6959600" y="4121150"/>
          <p14:tracePt t="53255" x="6977063" y="4111625"/>
          <p14:tracePt t="53261" x="6986588" y="4111625"/>
          <p14:tracePt t="53270" x="6996113" y="4111625"/>
          <p14:tracePt t="53277" x="7005638" y="4111625"/>
          <p14:tracePt t="53285" x="7015163" y="4102100"/>
          <p14:tracePt t="53293" x="7032625" y="4102100"/>
          <p14:tracePt t="53299" x="7042150" y="4092575"/>
          <p14:tracePt t="53308" x="7080250" y="4073525"/>
          <p14:tracePt t="53321" x="7088188" y="4073525"/>
          <p14:tracePt t="53323" x="7107238" y="4073525"/>
          <p14:tracePt t="53335" x="7126288" y="4073525"/>
          <p14:tracePt t="53338" x="7135813" y="4073525"/>
          <p14:tracePt t="53350" x="7143750" y="4064000"/>
          <p14:tracePt t="53355" x="7162800" y="4064000"/>
          <p14:tracePt t="53365" x="7181850" y="4064000"/>
          <p14:tracePt t="53371" x="7191375" y="4064000"/>
          <p14:tracePt t="53379" x="7208838" y="4064000"/>
          <p14:tracePt t="53387" x="7218363" y="4064000"/>
          <p14:tracePt t="53393" x="7227888" y="4064000"/>
          <p14:tracePt t="53403" x="7256463" y="4064000"/>
          <p14:tracePt t="53415" x="7264400" y="4064000"/>
          <p14:tracePt t="53417" x="7273925" y="4064000"/>
          <p14:tracePt t="53429" x="7283450" y="4064000"/>
          <p14:tracePt t="53434" x="7292975" y="4064000"/>
          <p14:tracePt t="53443" x="7302500" y="4064000"/>
          <p14:tracePt t="53449" x="7312025" y="4056063"/>
          <p14:tracePt t="53458" x="7329488" y="4056063"/>
          <p14:tracePt t="53472" x="7358063" y="4056063"/>
          <p14:tracePt t="53487" x="7377113" y="4056063"/>
          <p14:tracePt t="53496" x="7394575" y="4056063"/>
          <p14:tracePt t="53512" x="7413625" y="4056063"/>
          <p14:tracePt t="53528" x="7423150" y="4056063"/>
          <p14:tracePt t="53538" x="7440613" y="4056063"/>
          <p14:tracePt t="53560" x="7450138" y="4056063"/>
          <p14:tracePt t="53567" x="7459663" y="4056063"/>
          <p14:tracePt t="53581" x="7488238" y="4056063"/>
          <p14:tracePt t="53604" x="7505700" y="4056063"/>
          <p14:tracePt t="53617" x="7524750" y="4064000"/>
          <p14:tracePt t="53623" x="7534275" y="4064000"/>
          <p14:tracePt t="53632" x="7561263" y="4073525"/>
          <p14:tracePt t="53638" x="7580313" y="4073525"/>
          <p14:tracePt t="53647" x="7599363" y="4083050"/>
          <p14:tracePt t="53654" x="7608888" y="4083050"/>
          <p14:tracePt t="53662" x="7635875" y="4092575"/>
          <p14:tracePt t="53670" x="7645400" y="4092575"/>
          <p14:tracePt t="53675" x="7664450" y="4092575"/>
          <p14:tracePt t="53683" x="7691438" y="4102100"/>
          <p14:tracePt t="53697" x="7700963" y="4102100"/>
          <p14:tracePt t="53712" x="7710488" y="4111625"/>
          <p14:tracePt t="53717" x="7720013" y="4111625"/>
          <p14:tracePt t="53727" x="7729538" y="4111625"/>
          <p14:tracePt t="53741" x="7739063" y="4111625"/>
          <p14:tracePt t="53873" x="7729538" y="4111625"/>
          <p14:tracePt t="53886" x="7673975" y="4092575"/>
          <p14:tracePt t="53889" x="7599363" y="4083050"/>
          <p14:tracePt t="53900" x="7524750" y="4046538"/>
          <p14:tracePt t="53906" x="7432675" y="4037013"/>
          <p14:tracePt t="53915" x="7358063" y="4017963"/>
          <p14:tracePt t="53919" x="7264400" y="4008438"/>
          <p14:tracePt t="53930" x="7191375" y="3971925"/>
          <p14:tracePt t="53934" x="7097713" y="3943350"/>
          <p14:tracePt t="53944" x="7005638" y="3925888"/>
          <p14:tracePt t="53951" x="6931025" y="3897313"/>
          <p14:tracePt t="53959" x="6875463" y="3870325"/>
          <p14:tracePt t="53968" x="6699250" y="3822700"/>
          <p14:tracePt t="53984" x="6513513" y="3776663"/>
          <p14:tracePt t="53994" x="6421438" y="3759200"/>
          <p14:tracePt t="53999" x="6300788" y="3721100"/>
          <p14:tracePt t="54009" x="6161088" y="3694113"/>
          <p14:tracePt t="54014" x="6076950" y="3694113"/>
          <p14:tracePt t="54024" x="5975350" y="3675063"/>
          <p14:tracePt t="54029" x="5900738" y="3646488"/>
          <p14:tracePt t="54038" x="5789613" y="3646488"/>
          <p14:tracePt t="54045" x="5697538" y="3646488"/>
          <p14:tracePt t="54053" x="5603875" y="3629025"/>
          <p14:tracePt t="54061" x="5446713" y="3609975"/>
          <p14:tracePt t="54078" x="5260975" y="3609975"/>
          <p14:tracePt t="54089" x="5195888" y="3609975"/>
          <p14:tracePt t="54092" x="5075238" y="3600450"/>
          <p14:tracePt t="54103" x="4983163" y="3600450"/>
          <p14:tracePt t="54108" x="4852988" y="3600450"/>
          <p14:tracePt t="54118" x="4741863" y="3600450"/>
          <p14:tracePt t="54124" x="4621213" y="3600450"/>
          <p14:tracePt t="54134" x="4491038" y="3600450"/>
          <p14:tracePt t="54140" x="4379913" y="3600450"/>
          <p14:tracePt t="54148" x="4259263" y="3619500"/>
          <p14:tracePt t="54157" x="3989388" y="3638550"/>
          <p14:tracePt t="54168" x="3897313" y="3656013"/>
          <p14:tracePt t="54173" x="3767138" y="3656013"/>
          <p14:tracePt t="54184" x="3683000" y="3684588"/>
          <p14:tracePt t="54188" x="3600450" y="3684588"/>
          <p14:tracePt t="54198" x="3525838" y="3711575"/>
          <p14:tracePt t="54204" x="3433763" y="3711575"/>
          <p14:tracePt t="54212" x="3376613" y="3740150"/>
          <p14:tracePt t="54219" x="3284538" y="3759200"/>
          <p14:tracePt t="54226" x="3209925" y="3767138"/>
          <p14:tracePt t="54235" x="3136900" y="3767138"/>
          <p14:tracePt t="54242" x="3071813" y="3786188"/>
          <p14:tracePt t="54249" x="3016250" y="3795713"/>
          <p14:tracePt t="54251" x="2941638" y="3814763"/>
          <p14:tracePt t="54267" x="2867025" y="3822700"/>
          <p14:tracePt t="54278" x="2820988" y="3841750"/>
          <p14:tracePt t="54283" x="2782888" y="3851275"/>
          <p14:tracePt t="54292" x="2746375" y="3860800"/>
          <p14:tracePt t="54297" x="2709863" y="3879850"/>
          <p14:tracePt t="54307" x="2671763" y="3887788"/>
          <p14:tracePt t="54313" x="2635250" y="3897313"/>
          <p14:tracePt t="54321" x="2616200" y="3906838"/>
          <p14:tracePt t="54329" x="2579688" y="3925888"/>
          <p14:tracePt t="54337" x="2541588" y="3935413"/>
          <p14:tracePt t="54346" x="2478088" y="3971925"/>
          <p14:tracePt t="54361" x="2420938" y="4008438"/>
          <p14:tracePt t="54373" x="2384425" y="4017963"/>
          <p14:tracePt t="54377" x="2357438" y="4046538"/>
          <p14:tracePt t="54387" x="2338388" y="4064000"/>
          <p14:tracePt t="54391" x="2309813" y="4064000"/>
          <p14:tracePt t="54401" x="2273300" y="4092575"/>
          <p14:tracePt t="54407" x="2263775" y="4121150"/>
          <p14:tracePt t="54417" x="2227263" y="4138613"/>
          <p14:tracePt t="54423" x="2208213" y="4138613"/>
          <p14:tracePt t="54430" x="2198688" y="4167188"/>
          <p14:tracePt t="54440" x="2162175" y="4184650"/>
          <p14:tracePt t="54451" x="2143125" y="4194175"/>
          <p14:tracePt t="54455" x="2133600" y="4203700"/>
          <p14:tracePt t="54467" x="2116138" y="4213225"/>
          <p14:tracePt t="54470" x="2087563" y="4222750"/>
          <p14:tracePt t="54481" x="2087563" y="4232275"/>
          <p14:tracePt t="54486" x="2068513" y="4249738"/>
          <p14:tracePt t="54495" x="2041525" y="4268788"/>
          <p14:tracePt t="54502" x="2022475" y="4297363"/>
          <p14:tracePt t="54509" x="1995488" y="4297363"/>
          <p14:tracePt t="54517" x="1976438" y="4314825"/>
          <p14:tracePt t="54525" x="1957388" y="4314825"/>
          <p14:tracePt t="54532" x="1930400" y="4314825"/>
          <p14:tracePt t="54538" x="1920875" y="4343400"/>
          <p14:tracePt t="54548" x="1901825" y="4352925"/>
          <p14:tracePt t="54561" x="1892300" y="4352925"/>
          <p14:tracePt t="54566" x="1874838" y="4360863"/>
          <p14:tracePt t="54575" x="1865313" y="4360863"/>
          <p14:tracePt t="54578" x="1855788" y="4370388"/>
          <p14:tracePt t="54590" x="1827213" y="4379913"/>
          <p14:tracePt t="54596" x="1819275" y="4379913"/>
          <p14:tracePt t="54604" x="1800225" y="4389438"/>
          <p14:tracePt t="54612" x="1781175" y="4398963"/>
          <p14:tracePt t="54620" x="1771650" y="4398963"/>
          <p14:tracePt t="54626" x="1735138" y="4398963"/>
          <p14:tracePt t="54634" x="1725613" y="4408488"/>
          <p14:tracePt t="54641" x="1716088" y="4408488"/>
          <p14:tracePt t="54642" x="1698625" y="4408488"/>
          <p14:tracePt t="54655" x="1689100" y="4418013"/>
          <p14:tracePt t="54659" x="1679575" y="4418013"/>
          <p14:tracePt t="54670" x="1660525" y="4418013"/>
          <p14:tracePt t="54684" x="1651000" y="4418013"/>
          <p14:tracePt t="54691" x="1643063" y="4418013"/>
          <p14:tracePt t="54699" x="1633538" y="4418013"/>
          <p14:tracePt t="54721" x="1624013" y="4418013"/>
          <p14:tracePt t="54737" x="1614488" y="4418013"/>
          <p14:tracePt t="54754" x="1604963" y="4418013"/>
          <p14:tracePt t="54778" x="1595438" y="4418013"/>
          <p14:tracePt t="54843" x="1585913" y="4418013"/>
          <p14:tracePt t="54858" x="1577975" y="4408488"/>
          <p14:tracePt t="54880" x="1558925" y="4398963"/>
          <p14:tracePt t="54894" x="1549400" y="4389438"/>
          <p14:tracePt t="54902" x="1539875" y="4389438"/>
          <p14:tracePt t="54910" x="1539875" y="4379913"/>
          <p14:tracePt t="54916" x="1530350" y="4379913"/>
          <p14:tracePt t="54941" x="1522413" y="4379913"/>
          <p14:tracePt t="54952" x="1512888" y="4379913"/>
          <p14:tracePt t="55034" x="1503363" y="4379913"/>
          <p14:tracePt t="55047" x="1493838" y="4379913"/>
          <p14:tracePt t="55097" x="1484313" y="4379913"/>
          <p14:tracePt t="55119" x="1474788" y="4379913"/>
          <p14:tracePt t="55141" x="1465263" y="4379913"/>
          <p14:tracePt t="55161" x="1457325" y="4379913"/>
          <p14:tracePt t="55199" x="1447800" y="4379913"/>
          <p14:tracePt t="55468" x="1438275" y="4379913"/>
          <p14:tracePt t="55497" x="1438275" y="4389438"/>
          <p14:tracePt t="55521" x="1438275" y="4398963"/>
          <p14:tracePt t="55648" x="1438275" y="4408488"/>
          <p14:tracePt t="55656" x="1447800" y="4408488"/>
          <p14:tracePt t="55670" x="1447800" y="4418013"/>
          <p14:tracePt t="55707" x="1457325" y="4418013"/>
          <p14:tracePt t="57795" x="1474788" y="4418013"/>
          <p14:tracePt t="57809" x="1503363" y="4435475"/>
          <p14:tracePt t="57830" x="1512888" y="4445000"/>
          <p14:tracePt t="57846" x="1522413" y="4445000"/>
          <p14:tracePt t="57868" x="1530350" y="4454525"/>
          <p14:tracePt t="57875" x="1539875" y="4454525"/>
          <p14:tracePt t="58051" x="1539875" y="4464050"/>
          <p14:tracePt t="58057" x="1530350" y="4464050"/>
          <p14:tracePt t="58066" x="1512888" y="4464050"/>
          <p14:tracePt t="58078" x="1503363" y="4464050"/>
          <p14:tracePt t="58081" x="1493838" y="4464050"/>
          <p14:tracePt t="58097" x="1484313" y="4464050"/>
          <p14:tracePt t="58108" x="1474788" y="4464050"/>
          <p14:tracePt t="58122" x="1465263" y="4464050"/>
          <p14:tracePt t="58128" x="1457325" y="4464050"/>
          <p14:tracePt t="58143" x="1438275" y="4464050"/>
          <p14:tracePt t="58158" x="1419225" y="4464050"/>
          <p14:tracePt t="58175" x="1401763" y="4473575"/>
          <p14:tracePt t="58192" x="1392238" y="4473575"/>
          <p14:tracePt t="58207" x="1382713" y="4473575"/>
          <p14:tracePt t="58216" x="1373188" y="4473575"/>
          <p14:tracePt t="58222" x="1373188" y="4481513"/>
          <p14:tracePt t="58239" x="1363663" y="4481513"/>
          <p14:tracePt t="58255" x="1354138" y="4481513"/>
          <p14:tracePt t="58281" x="1344613" y="4481513"/>
          <p14:tracePt t="58300" x="1336675" y="4481513"/>
          <p14:tracePt t="58333" x="1327150" y="4481513"/>
          <p14:tracePt t="58340" x="1327150" y="4491038"/>
          <p14:tracePt t="58348" x="1317625" y="4491038"/>
          <p14:tracePt t="58376" x="1308100" y="4491038"/>
          <p14:tracePt t="58390" x="1308100" y="4500563"/>
          <p14:tracePt t="58835" x="1308100" y="4491038"/>
          <p14:tracePt t="58882" x="1308100" y="4473575"/>
          <p14:tracePt t="58960" x="1336675" y="4445000"/>
          <p14:tracePt t="58970" x="1354138" y="4435475"/>
          <p14:tracePt t="58976" x="1382713" y="4425950"/>
          <p14:tracePt t="58985" x="1401763" y="4408488"/>
          <p14:tracePt t="58994" x="1438275" y="4398963"/>
          <p14:tracePt t="59000" x="1447800" y="4398963"/>
          <p14:tracePt t="59007" x="1465263" y="4398963"/>
          <p14:tracePt t="59014" x="1493838" y="4389438"/>
          <p14:tracePt t="59024" x="1503363" y="4389438"/>
          <p14:tracePt t="59037" x="1512888" y="4389438"/>
          <p14:tracePt t="59065" x="1530350" y="4389438"/>
          <p14:tracePt t="59101" x="1539875" y="4389438"/>
          <p14:tracePt t="59118" x="1549400" y="4379913"/>
          <p14:tracePt t="59132" x="1558925" y="4379913"/>
          <p14:tracePt t="59148" x="1568450" y="4379913"/>
          <p14:tracePt t="59180" x="1577975" y="4379913"/>
          <p14:tracePt t="59218" x="1585913" y="4379913"/>
          <p14:tracePt t="59254" x="1585913" y="4389438"/>
          <p14:tracePt t="59259" x="1595438" y="4389438"/>
          <p14:tracePt t="59276" x="1604963" y="4398963"/>
          <p14:tracePt t="59289" x="1604963" y="4408488"/>
          <p14:tracePt t="59391" x="1595438" y="4408488"/>
          <p14:tracePt t="59399" x="1585913" y="4408488"/>
          <p14:tracePt t="59407" x="1577975" y="4408488"/>
          <p14:tracePt t="59417" x="1558925" y="4408488"/>
          <p14:tracePt t="59427" x="1549400" y="4398963"/>
          <p14:tracePt t="59431" x="1530350" y="4398963"/>
          <p14:tracePt t="59442" x="1512888" y="4389438"/>
          <p14:tracePt t="59447" x="1503363" y="4379913"/>
          <p14:tracePt t="59456" x="1474788" y="4379913"/>
          <p14:tracePt t="59464" x="1457325" y="4379913"/>
          <p14:tracePt t="59472" x="1438275" y="4379913"/>
          <p14:tracePt t="59478" x="1409700" y="4360863"/>
          <p14:tracePt t="59485" x="1392238" y="4352925"/>
          <p14:tracePt t="59494" x="1373188" y="4352925"/>
          <p14:tracePt t="59500" x="1344613" y="4352925"/>
          <p14:tracePt t="59510" x="1298575" y="4343400"/>
          <p14:tracePt t="59522" x="1289050" y="4343400"/>
          <p14:tracePt t="59524" x="1271588" y="4333875"/>
          <p14:tracePt t="59536" x="1252538" y="4333875"/>
          <p14:tracePt t="59551" x="1233488" y="4333875"/>
          <p14:tracePt t="59559" x="1225550" y="4333875"/>
          <p14:tracePt t="59565" x="1216025" y="4333875"/>
          <p14:tracePt t="59572" x="1187450" y="4333875"/>
          <p14:tracePt t="59580" x="1168400" y="4333875"/>
          <p14:tracePt t="59588" x="1160463" y="4333875"/>
          <p14:tracePt t="59594" x="1141413" y="4333875"/>
          <p14:tracePt t="59604" x="1122363" y="4333875"/>
          <p14:tracePt t="59616" x="1112838" y="4333875"/>
          <p14:tracePt t="59618" x="1095375" y="4333875"/>
          <p14:tracePt t="59631" x="1085850" y="4333875"/>
          <p14:tracePt t="59645" x="1057275" y="4343400"/>
          <p14:tracePt t="59665" x="1047750" y="4343400"/>
          <p14:tracePt t="59674" x="1039813" y="4360863"/>
          <p14:tracePt t="59683" x="1039813" y="4370388"/>
          <p14:tracePt t="59689" x="1030288" y="4379913"/>
          <p14:tracePt t="59699" x="1011238" y="4398963"/>
          <p14:tracePt t="59710" x="1001713" y="4425950"/>
          <p14:tracePt t="59714" x="1001713" y="4435475"/>
          <p14:tracePt t="59725" x="1001713" y="4454525"/>
          <p14:tracePt t="59729" x="1001713" y="4464050"/>
          <p14:tracePt t="59740" x="1001713" y="4481513"/>
          <p14:tracePt t="59755" x="1001713" y="4491038"/>
          <p14:tracePt t="59762" x="1001713" y="4500563"/>
          <p14:tracePt t="59783" x="1001713" y="4510088"/>
          <p14:tracePt t="59793" x="1001713" y="4529138"/>
          <p14:tracePt t="59819" x="1001713" y="4538663"/>
          <p14:tracePt t="59824" x="1001713" y="4546600"/>
          <p14:tracePt t="59840" x="1001713" y="4556125"/>
          <p14:tracePt t="59849" x="1011238" y="4565650"/>
          <p14:tracePt t="59854" x="1011238" y="4575175"/>
          <p14:tracePt t="59873" x="1020763" y="4594225"/>
          <p14:tracePt t="59887" x="1030288" y="4621213"/>
          <p14:tracePt t="59902" x="1030288" y="4630738"/>
          <p14:tracePt t="59914" x="1039813" y="4640263"/>
          <p14:tracePt t="59919" x="1047750" y="4649788"/>
          <p14:tracePt t="59933" x="1047750" y="4659313"/>
          <p14:tracePt t="60389" x="1057275" y="4676775"/>
          <p14:tracePt t="60399" x="1066800" y="4705350"/>
          <p14:tracePt t="60406" x="1095375" y="4722813"/>
          <p14:tracePt t="60420" x="1104900" y="4751388"/>
          <p14:tracePt t="60434" x="1112838" y="4760913"/>
          <p14:tracePt t="60443" x="1112838" y="4770438"/>
          <p14:tracePt t="60453" x="1141413" y="4787900"/>
          <p14:tracePt t="60468" x="1141413" y="4806950"/>
          <p14:tracePt t="60483" x="1150938" y="4806950"/>
          <p14:tracePt t="60494" x="1160463" y="4816475"/>
          <p14:tracePt t="60499" x="1160463" y="4826000"/>
          <p14:tracePt t="60523" x="1160463" y="4835525"/>
          <p14:tracePt t="60538" x="1168400" y="4843463"/>
          <p14:tracePt t="60560" x="1168400" y="4852988"/>
          <p14:tracePt t="60577" x="1168400" y="4862513"/>
          <p14:tracePt t="61425" x="1177925" y="4852988"/>
          <p14:tracePt t="61519" x="1177925" y="4835525"/>
          <p14:tracePt t="61531" x="1196975" y="4826000"/>
          <p14:tracePt t="61537" x="1225550" y="4806950"/>
          <p14:tracePt t="61546" x="1233488" y="4797425"/>
          <p14:tracePt t="61551" x="1252538" y="4787900"/>
          <p14:tracePt t="61560" x="1289050" y="4787900"/>
          <p14:tracePt t="61565" x="1308100" y="4779963"/>
          <p14:tracePt t="61575" x="1336675" y="4770438"/>
          <p14:tracePt t="61582" x="1363663" y="4770438"/>
          <p14:tracePt t="61590" x="1401763" y="4770438"/>
          <p14:tracePt t="61597" x="1438275" y="4770438"/>
          <p14:tracePt t="61605" x="1493838" y="4787900"/>
          <p14:tracePt t="61613" x="1595438" y="4816475"/>
          <p14:tracePt t="61625" x="1689100" y="4816475"/>
          <p14:tracePt t="61630" x="1763713" y="4843463"/>
          <p14:tracePt t="61639" x="1836738" y="4852988"/>
          <p14:tracePt t="61645" x="1911350" y="4872038"/>
          <p14:tracePt t="61656" x="1957388" y="4881563"/>
          <p14:tracePt t="61660" x="2012950" y="4900613"/>
          <p14:tracePt t="61669" x="2051050" y="4900613"/>
          <p14:tracePt t="61676" x="2078038" y="4908550"/>
          <p14:tracePt t="61683" x="2116138" y="4918075"/>
          <p14:tracePt t="61693" x="2143125" y="4918075"/>
          <p14:tracePt t="61698" x="2181225" y="4918075"/>
          <p14:tracePt t="61707" x="2217738" y="4927600"/>
          <p14:tracePt t="61720" x="2244725" y="4946650"/>
          <p14:tracePt t="61724" x="2263775" y="4946650"/>
          <p14:tracePt t="61734" x="2282825" y="4946650"/>
          <p14:tracePt t="61738" x="2300288" y="4946650"/>
          <p14:tracePt t="61749" x="2328863" y="4946650"/>
          <p14:tracePt t="61755" x="2347913" y="4946650"/>
          <p14:tracePt t="61763" x="2365375" y="4946650"/>
          <p14:tracePt t="61770" x="2393950" y="4946650"/>
          <p14:tracePt t="61778" x="2403475" y="4946650"/>
          <p14:tracePt t="61784" x="2420938" y="4946650"/>
          <p14:tracePt t="61792" x="2439988" y="4946650"/>
          <p14:tracePt t="61800" x="2449513" y="4946650"/>
          <p14:tracePt t="61806" x="2468563" y="4946650"/>
          <p14:tracePt t="61817" x="2505075" y="4946650"/>
          <p14:tracePt t="61832" x="2541588" y="4946650"/>
          <p14:tracePt t="61843" x="2560638" y="4946650"/>
          <p14:tracePt t="61847" x="2570163" y="4946650"/>
          <p14:tracePt t="61858" x="2598738" y="4946650"/>
          <p14:tracePt t="61864" x="2644775" y="4946650"/>
          <p14:tracePt t="61872" x="2671763" y="4937125"/>
          <p14:tracePt t="61879" x="2690813" y="4927600"/>
          <p14:tracePt t="61886" x="2727325" y="4927600"/>
          <p14:tracePt t="61894" x="2746375" y="4927600"/>
          <p14:tracePt t="61900" x="2765425" y="4927600"/>
          <p14:tracePt t="61911" x="2830513" y="4908550"/>
          <p14:tracePt t="61923" x="2847975" y="4908550"/>
          <p14:tracePt t="61927" x="2886075" y="4891088"/>
          <p14:tracePt t="61938" x="2913063" y="4881563"/>
          <p14:tracePt t="61942" x="2932113" y="4872038"/>
          <p14:tracePt t="61952" x="2951163" y="4862513"/>
          <p14:tracePt t="61955" x="2978150" y="4843463"/>
          <p14:tracePt t="61966" x="3016250" y="4835525"/>
          <p14:tracePt t="61972" x="3024188" y="4826000"/>
          <p14:tracePt t="61981" x="3052763" y="4816475"/>
          <p14:tracePt t="61989" x="3079750" y="4787900"/>
          <p14:tracePt t="61996" x="3098800" y="4787900"/>
          <p14:tracePt t="62006" x="3144838" y="4770438"/>
          <p14:tracePt t="62017" x="3182938" y="4741863"/>
          <p14:tracePt t="62019" x="3200400" y="4741863"/>
          <p14:tracePt t="62030" x="3228975" y="4732338"/>
          <p14:tracePt t="62035" x="3265488" y="4722813"/>
          <p14:tracePt t="62046" x="3284538" y="4722813"/>
          <p14:tracePt t="62053" x="3303588" y="4705350"/>
          <p14:tracePt t="62061" x="3330575" y="4705350"/>
          <p14:tracePt t="62068" x="3368675" y="4695825"/>
          <p14:tracePt t="62075" x="3386138" y="4695825"/>
          <p14:tracePt t="62084" x="3405188" y="4695825"/>
          <p14:tracePt t="62089" x="3433763" y="4695825"/>
          <p14:tracePt t="62100" x="3460750" y="4695825"/>
          <p14:tracePt t="62112" x="3479800" y="4695825"/>
          <p14:tracePt t="62113" x="3489325" y="4705350"/>
          <p14:tracePt t="62126" x="3506788" y="4705350"/>
          <p14:tracePt t="62131" x="3516313" y="4705350"/>
          <p14:tracePt t="62141" x="3535363" y="4705350"/>
          <p14:tracePt t="62146" x="3562350" y="4705350"/>
          <p14:tracePt t="62156" x="3581400" y="4714875"/>
          <p14:tracePt t="62162" x="3609975" y="4732338"/>
          <p14:tracePt t="62169" x="3627438" y="4732338"/>
          <p14:tracePt t="62176" x="3646488" y="4732338"/>
          <p14:tracePt t="62184" x="3683000" y="4741863"/>
          <p14:tracePt t="62195" x="3702050" y="4751388"/>
          <p14:tracePt t="62209" x="3748088" y="4760913"/>
          <p14:tracePt t="62220" x="3757613" y="4770438"/>
          <p14:tracePt t="62225" x="3767138" y="4770438"/>
          <p14:tracePt t="62234" x="3786188" y="4770438"/>
          <p14:tracePt t="62240" x="3813175" y="4779963"/>
          <p14:tracePt t="62249" x="3822700" y="4787900"/>
          <p14:tracePt t="62255" x="3841750" y="4787900"/>
          <p14:tracePt t="62265" x="3851275" y="4787900"/>
          <p14:tracePt t="62273" x="3868738" y="4806950"/>
          <p14:tracePt t="62279" x="3878263" y="4816475"/>
          <p14:tracePt t="62285" x="3897313" y="4816475"/>
          <p14:tracePt t="62289" x="3924300" y="4816475"/>
          <p14:tracePt t="62300" x="3943350" y="4816475"/>
          <p14:tracePt t="62302" x="3962400" y="4826000"/>
          <p14:tracePt t="62314" x="3989388" y="4835525"/>
          <p14:tracePt t="62318" x="4008438" y="4835525"/>
          <p14:tracePt t="62330" x="4044950" y="4835525"/>
          <p14:tracePt t="62335" x="4054475" y="4835525"/>
          <p14:tracePt t="62343" x="4064000" y="4835525"/>
          <p14:tracePt t="62349" x="4083050" y="4835525"/>
          <p14:tracePt t="62358" x="4092575" y="4835525"/>
          <p14:tracePt t="62366" x="4100513" y="4835525"/>
          <p14:tracePt t="62373" x="4119563" y="4835525"/>
          <p14:tracePt t="62383" x="4129088" y="4835525"/>
          <p14:tracePt t="62396" x="4156075" y="4835525"/>
          <p14:tracePt t="62397" x="4165600" y="4835525"/>
          <p14:tracePt t="62409" x="4175125" y="4835525"/>
          <p14:tracePt t="62414" x="4194175" y="4835525"/>
          <p14:tracePt t="62423" x="4230688" y="4826000"/>
          <p14:tracePt t="62428" x="4268788" y="4806950"/>
          <p14:tracePt t="62438" x="4314825" y="4797425"/>
          <p14:tracePt t="62444" x="4370388" y="4770438"/>
          <p14:tracePt t="62452" x="4425950" y="4760913"/>
          <p14:tracePt t="62459" x="4500563" y="4741863"/>
          <p14:tracePt t="62467" x="4546600" y="4732338"/>
          <p14:tracePt t="62476" x="4694238" y="4686300"/>
          <p14:tracePt t="62492" x="4797425" y="4667250"/>
          <p14:tracePt t="62503" x="4833938" y="4659313"/>
          <p14:tracePt t="62507" x="4889500" y="4649788"/>
          <p14:tracePt t="62518" x="4918075" y="4630738"/>
          <p14:tracePt t="62523" x="5065713" y="4556125"/>
          <p14:tracePt t="62532" x="5205413" y="4464050"/>
          <p14:tracePt t="62859" x="5260975" y="4481513"/>
          <p14:tracePt t="62866" x="5326063" y="4529138"/>
          <p14:tracePt t="62867" x="5400675" y="4556125"/>
          <p14:tracePt t="62881" x="5437188" y="4584700"/>
          <p14:tracePt t="62884" x="5473700" y="4602163"/>
          <p14:tracePt t="62895" x="5511800" y="4630738"/>
          <p14:tracePt t="62901" x="5529263" y="4640263"/>
          <p14:tracePt t="62909" x="5567363" y="4667250"/>
          <p14:tracePt t="62914" x="5576888" y="4676775"/>
          <p14:tracePt t="62925" x="5586413" y="4686300"/>
          <p14:tracePt t="62931" x="5594350" y="4695825"/>
          <p14:tracePt t="62937" x="5622925" y="4705350"/>
          <p14:tracePt t="62947" x="5632450" y="4714875"/>
          <p14:tracePt t="62953" x="5641975" y="4722813"/>
          <p14:tracePt t="62974" x="5641975" y="4732338"/>
          <p14:tracePt t="62988" x="5649913" y="4732338"/>
          <p14:tracePt t="63004" x="5659438" y="4741863"/>
          <p14:tracePt t="63068" x="5668963" y="4751388"/>
          <p14:tracePt t="63074" x="5678488" y="4760913"/>
          <p14:tracePt t="63098" x="5678488" y="4770438"/>
          <p14:tracePt t="63104" x="5688013" y="4779963"/>
          <p14:tracePt t="63113" x="5697538" y="4779963"/>
          <p14:tracePt t="63119" x="5707063" y="4787900"/>
          <p14:tracePt t="63127" x="5724525" y="4806950"/>
          <p14:tracePt t="63135" x="5753100" y="4816475"/>
          <p14:tracePt t="63142" x="5770563" y="4826000"/>
          <p14:tracePt t="63150" x="5864225" y="4852988"/>
          <p14:tracePt t="63167" x="5975350" y="4852988"/>
          <p14:tracePt t="63178" x="6030913" y="4852988"/>
          <p14:tracePt t="63182" x="6076950" y="4852988"/>
          <p14:tracePt t="63193" x="6142038" y="4852988"/>
          <p14:tracePt t="63197" x="6180138" y="4852988"/>
          <p14:tracePt t="63208" x="6226175" y="4852988"/>
          <p14:tracePt t="63212" x="6281738" y="4852988"/>
          <p14:tracePt t="63221" x="6318250" y="4852988"/>
          <p14:tracePt t="63229" x="6337300" y="4852988"/>
          <p14:tracePt t="63236" x="6373813" y="4852988"/>
          <p14:tracePt t="63245" x="6438900" y="4852988"/>
          <p14:tracePt t="63257" x="6477000" y="4852988"/>
          <p14:tracePt t="63258" x="6503988" y="4852988"/>
          <p14:tracePt t="63272" x="6523038" y="4852988"/>
          <p14:tracePt t="63277" x="6542088" y="4852988"/>
          <p14:tracePt t="63286" x="6569075" y="4852988"/>
          <p14:tracePt t="63292" x="6578600" y="4852988"/>
          <p14:tracePt t="63301" x="6588125" y="4852988"/>
          <p14:tracePt t="63307" x="6597650" y="4852988"/>
          <p14:tracePt t="63324" x="6605588" y="4852988"/>
          <p14:tracePt t="63353" x="6615113" y="4852988"/>
          <p14:tracePt t="70777" x="6605588" y="4852988"/>
          <p14:tracePt t="70793" x="6605588" y="4862513"/>
          <p14:tracePt t="70804" x="6597650" y="4862513"/>
          <p14:tracePt t="70819" x="6588125" y="4862513"/>
          <p14:tracePt t="70824" x="6588125" y="4872038"/>
          <p14:tracePt t="70848" x="6578600" y="4881563"/>
          <p14:tracePt t="70870" x="6569075" y="4881563"/>
          <p14:tracePt t="70899" x="6559550" y="4881563"/>
          <p14:tracePt t="70918" x="6550025" y="4881563"/>
          <p14:tracePt t="71121" x="6532563" y="4881563"/>
          <p14:tracePt t="71139" x="6532563" y="4891088"/>
          <p14:tracePt t="71169" x="6523038" y="4891088"/>
          <p14:tracePt t="71233" x="6523038" y="4900613"/>
          <p14:tracePt t="71265" x="6513513" y="4900613"/>
          <p14:tracePt t="71436" x="6503988" y="4908550"/>
          <p14:tracePt t="71521" x="6503988" y="4918075"/>
          <p14:tracePt t="71546" x="6494463" y="4937125"/>
          <p14:tracePt t="71558" x="6494463" y="4946650"/>
          <p14:tracePt t="71573" x="6494463" y="4956175"/>
          <p14:tracePt t="71587" x="6494463" y="4973638"/>
          <p14:tracePt t="71640" x="6494463" y="4983163"/>
          <p14:tracePt t="71655" x="6494463" y="4992688"/>
          <p14:tracePt t="71682" x="6494463" y="5011738"/>
          <p14:tracePt t="71711" x="6494463" y="5021263"/>
          <p14:tracePt t="71726" x="6494463" y="5029200"/>
          <p14:tracePt t="71740" x="6494463" y="5048250"/>
          <p14:tracePt t="71781" x="6494463" y="5057775"/>
          <p14:tracePt t="71804" x="6494463" y="5067300"/>
          <p14:tracePt t="71828" x="6494463" y="5084763"/>
          <p14:tracePt t="71844" x="6494463" y="5094288"/>
          <p14:tracePt t="71871" x="6494463" y="5103813"/>
          <p14:tracePt t="71907" x="6494463" y="5113338"/>
          <p14:tracePt t="71953" x="6494463" y="5122863"/>
          <p14:tracePt t="72236" x="6494463" y="5132388"/>
          <p14:tracePt t="72315" x="6484938" y="5132388"/>
          <p14:tracePt t="72330" x="6477000" y="5132388"/>
          <p14:tracePt t="72342" x="6477000" y="5141913"/>
          <p14:tracePt t="72371" x="6467475" y="5141913"/>
          <p14:tracePt t="72386" x="6457950" y="5141913"/>
          <p14:tracePt t="72409" x="6448425" y="5149850"/>
          <p14:tracePt t="72421" x="6438900" y="5149850"/>
          <p14:tracePt t="72439" x="6429375" y="5149850"/>
          <p14:tracePt t="72456" x="6421438" y="5149850"/>
          <p14:tracePt t="72487" x="6411913" y="5149850"/>
          <p14:tracePt t="72503" x="6402388" y="5159375"/>
          <p14:tracePt t="72518" x="6392863" y="5159375"/>
          <p14:tracePt t="72534" x="6383338" y="5168900"/>
          <p14:tracePt t="72551" x="6373813" y="5168900"/>
          <p14:tracePt t="72560" x="6364288" y="5168900"/>
          <p14:tracePt t="72582" x="6356350" y="5178425"/>
          <p14:tracePt t="72588" x="6346825" y="5178425"/>
          <p14:tracePt t="72598" x="6337300" y="5178425"/>
          <p14:tracePt t="72629" x="6327775" y="5178425"/>
          <p14:tracePt t="72653" x="6327775" y="5187950"/>
          <p14:tracePt t="72719" x="6318250" y="5187950"/>
          <p14:tracePt t="72733" x="6318250" y="5197475"/>
          <p14:tracePt t="72753" x="6318250" y="5205413"/>
          <p14:tracePt t="72763" x="6308725" y="5205413"/>
          <p14:tracePt t="72777" x="6308725" y="5214938"/>
          <p14:tracePt t="72801" x="6308725" y="5224463"/>
          <p14:tracePt t="72928" x="6300788" y="5233988"/>
          <p14:tracePt t="72951" x="6300788" y="5243513"/>
          <p14:tracePt t="72989" x="6300788" y="5253038"/>
          <p14:tracePt t="73045" x="6300788" y="5262563"/>
          <p14:tracePt t="73664" x="6300788" y="5270500"/>
          <p14:tracePt t="73735" x="6291263" y="5280025"/>
          <p14:tracePt t="73909" x="6291263" y="5289550"/>
          <p14:tracePt t="73973" x="6291263" y="5299075"/>
          <p14:tracePt t="74198" x="6291263" y="5308600"/>
          <p14:tracePt t="74262" x="6291263" y="5318125"/>
          <p14:tracePt t="76955" x="6253163" y="5318125"/>
          <p14:tracePt t="76964" x="6226175" y="5318125"/>
          <p14:tracePt t="76970" x="6151563" y="5318125"/>
          <p14:tracePt t="76981" x="5994400" y="5299075"/>
          <p14:tracePt t="76992" x="5883275" y="5299075"/>
          <p14:tracePt t="76994" x="5743575" y="5280025"/>
          <p14:tracePt t="77005" x="5603875" y="5280025"/>
          <p14:tracePt t="77010" x="5427663" y="5280025"/>
          <p14:tracePt t="77021" x="5297488" y="5280025"/>
          <p14:tracePt t="77027" x="5159375" y="5262563"/>
          <p14:tracePt t="77036" x="4983163" y="5262563"/>
          <p14:tracePt t="77042" x="4843463" y="5243513"/>
          <p14:tracePt t="77049" x="4694238" y="5243513"/>
          <p14:tracePt t="77059" x="4537075" y="5243513"/>
          <p14:tracePt t="77065" x="4397375" y="5233988"/>
          <p14:tracePt t="77075" x="4148138" y="5214938"/>
          <p14:tracePt t="77086" x="3989388" y="5178425"/>
          <p14:tracePt t="77089" x="3878263" y="5178425"/>
          <p14:tracePt t="77101" x="3721100" y="5178425"/>
          <p14:tracePt t="77105" x="3627438" y="5159375"/>
          <p14:tracePt t="77115" x="3470275" y="5141913"/>
          <p14:tracePt t="77122" x="3376613" y="5132388"/>
          <p14:tracePt t="77130" x="3219450" y="5113338"/>
          <p14:tracePt t="77137" x="3108325" y="5113338"/>
          <p14:tracePt t="77145" x="2997200" y="5113338"/>
          <p14:tracePt t="77150" x="2857500" y="5113338"/>
          <p14:tracePt t="77159" x="2746375" y="5094288"/>
          <p14:tracePt t="77169" x="2579688" y="5076825"/>
          <p14:tracePt t="77180" x="2468563" y="5076825"/>
          <p14:tracePt t="77183" x="2357438" y="5076825"/>
          <p14:tracePt t="77197" x="2244725" y="5084763"/>
          <p14:tracePt t="77198" x="2133600" y="5084763"/>
          <p14:tracePt t="77209" x="2012950" y="5103813"/>
          <p14:tracePt t="77214" x="1901825" y="5103813"/>
          <p14:tracePt t="77224" x="1790700" y="5122863"/>
          <p14:tracePt t="77229" x="1698625" y="5132388"/>
          <p14:tracePt t="77238" x="1558925" y="5168900"/>
          <p14:tracePt t="77247" x="1438275" y="5187950"/>
          <p14:tracePt t="77254" x="1327150" y="5224463"/>
          <p14:tracePt t="77263" x="1085850" y="5308600"/>
          <p14:tracePt t="77274" x="1011238" y="5318125"/>
          <p14:tracePt t="77277" x="919163" y="5354638"/>
          <p14:tracePt t="77289" x="825500" y="5383213"/>
          <p14:tracePt t="77293" x="750888" y="5410200"/>
          <p14:tracePt t="77304" x="649288" y="5429250"/>
          <p14:tracePt t="77310" x="603250" y="5438775"/>
          <p14:tracePt t="77318" x="547688" y="5438775"/>
          <p14:tracePt t="77325" x="482600" y="5465763"/>
          <p14:tracePt t="77332" x="427038" y="5465763"/>
          <p14:tracePt t="77340" x="407988" y="5465763"/>
          <p14:tracePt t="77346" x="361950" y="5465763"/>
          <p14:tracePt t="77358" x="315913" y="5494338"/>
          <p14:tracePt t="77371" x="296863" y="5521325"/>
          <p14:tracePt t="77384" x="268288" y="5530850"/>
          <p14:tracePt t="77388" x="268288" y="5540375"/>
          <p14:tracePt t="77398" x="241300" y="5559425"/>
          <p14:tracePt t="77405" x="231775" y="5576888"/>
          <p14:tracePt t="77413" x="212725" y="5614988"/>
          <p14:tracePt t="77420" x="204788" y="5641975"/>
          <p14:tracePt t="77427" x="195263" y="5661025"/>
          <p14:tracePt t="77435" x="195263" y="5688013"/>
          <p14:tracePt t="77441" x="195263" y="5697538"/>
          <p14:tracePt t="77452" x="195263" y="5726113"/>
          <p14:tracePt t="77466" x="195263" y="5745163"/>
          <p14:tracePt t="77483" x="195263" y="5753100"/>
          <p14:tracePt t="77529" x="195263" y="5762625"/>
          <p14:tracePt t="77536" x="204788" y="5762625"/>
          <p14:tracePt t="77545" x="222250" y="5762625"/>
          <p14:tracePt t="77558" x="371475" y="5745163"/>
          <p14:tracePt t="77572" x="547688" y="5707063"/>
          <p14:tracePt t="77579" x="658813" y="5688013"/>
          <p14:tracePt t="77587" x="798513" y="5688013"/>
          <p14:tracePt t="77592" x="909638" y="5688013"/>
          <p14:tracePt t="77601" x="1001713" y="5688013"/>
          <p14:tracePt t="77608" x="1196975" y="5688013"/>
          <p14:tracePt t="77615" x="1382713" y="5670550"/>
          <p14:tracePt t="77624" x="1577975" y="5680075"/>
          <p14:tracePt t="77629" x="1754188" y="5680075"/>
          <p14:tracePt t="77639" x="2152650" y="5670550"/>
          <p14:tracePt t="77652" x="2357438" y="5632450"/>
          <p14:tracePt t="77654" x="2533650" y="5632450"/>
          <p14:tracePt t="77666" x="2719388" y="5614988"/>
          <p14:tracePt t="77671" x="2876550" y="5595938"/>
          <p14:tracePt t="77681" x="3006725" y="5576888"/>
          <p14:tracePt t="77688" x="3163888" y="5559425"/>
          <p14:tracePt t="77696" x="3265488" y="5549900"/>
          <p14:tracePt t="77704" x="3376613" y="5511800"/>
          <p14:tracePt t="77710" x="3497263" y="5494338"/>
          <p14:tracePt t="77719" x="3609975" y="5484813"/>
          <p14:tracePt t="77724" x="3730625" y="5446713"/>
          <p14:tracePt t="77735" x="3979863" y="5410200"/>
          <p14:tracePt t="77746" x="4110038" y="5410200"/>
          <p14:tracePt t="77748" x="4221163" y="5400675"/>
          <p14:tracePt t="77760" x="4341813" y="5400675"/>
          <p14:tracePt t="77765" x="4406900" y="5400675"/>
          <p14:tracePt t="77775" x="4471988" y="5400675"/>
          <p14:tracePt t="77781" x="4527550" y="5400675"/>
          <p14:tracePt t="77790" x="4546600" y="5400675"/>
          <p14:tracePt t="77796" x="4602163" y="5400675"/>
          <p14:tracePt t="77804" x="4621213" y="5400675"/>
          <p14:tracePt t="77813" x="4630738" y="5400675"/>
          <p14:tracePt t="77819" x="4638675" y="5400675"/>
          <p14:tracePt t="77899" x="4583113" y="5391150"/>
          <p14:tracePt t="77913" x="4425950" y="5364163"/>
          <p14:tracePt t="77924" x="4194175" y="5308600"/>
          <p14:tracePt t="77935" x="4008438" y="5233988"/>
          <p14:tracePt t="77937" x="3851275" y="5159375"/>
          <p14:tracePt t="77949" x="3683000" y="5113338"/>
          <p14:tracePt t="77954" x="3479800" y="4992688"/>
          <p14:tracePt t="77964" x="3257550" y="4872038"/>
          <p14:tracePt t="77969" x="2968625" y="4770438"/>
          <p14:tracePt t="77979" x="2782888" y="4649788"/>
          <p14:tracePt t="77984" x="2579688" y="4575175"/>
          <p14:tracePt t="77992" x="2374900" y="4500563"/>
          <p14:tracePt t="78000" x="2152650" y="4445000"/>
          <p14:tracePt t="78007" x="1939925" y="4370388"/>
          <p14:tracePt t="78017" x="1651000" y="4343400"/>
          <p14:tracePt t="78029" x="1493838" y="4343400"/>
          <p14:tracePt t="78031" x="1336675" y="4343400"/>
          <p14:tracePt t="78044" x="1177925" y="4343400"/>
          <p14:tracePt t="78047" x="1030288" y="4343400"/>
          <p14:tracePt t="78058" x="909638" y="4360863"/>
          <p14:tracePt t="78065" x="815975" y="4398963"/>
          <p14:tracePt t="78073" x="714375" y="4425950"/>
          <p14:tracePt t="78080" x="639763" y="4454525"/>
          <p14:tracePt t="78088" x="584200" y="4481513"/>
          <p14:tracePt t="78096" x="566738" y="4510088"/>
          <p14:tracePt t="78102" x="538163" y="4529138"/>
          <p14:tracePt t="78110" x="463550" y="4676775"/>
          <p14:tracePt t="78127" x="463550" y="4751388"/>
          <p14:tracePt t="78152" x="492125" y="4770438"/>
          <p14:tracePt t="78159" x="528638" y="4797425"/>
          <p14:tracePt t="78189" x="871538" y="5057775"/>
          <p14:tracePt t="78196" x="955675" y="5141913"/>
          <p14:tracePt t="78207" x="1160463" y="5308600"/>
          <p14:tracePt t="78218" x="1262063" y="5410200"/>
          <p14:tracePt t="78222" x="1344613" y="5511800"/>
          <p14:tracePt t="78232" x="1447800" y="5595938"/>
          <p14:tracePt t="78237" x="1549400" y="5670550"/>
          <p14:tracePt t="78246" x="1706563" y="5716588"/>
          <p14:tracePt t="78253" x="1874838" y="5753100"/>
          <p14:tracePt t="78261" x="2097088" y="5772150"/>
          <p14:tracePt t="78268" x="2347913" y="5745163"/>
          <p14:tracePt t="78276" x="2570163" y="5707063"/>
          <p14:tracePt t="78284" x="2830513" y="5624513"/>
          <p14:tracePt t="78290" x="3033713" y="5530850"/>
          <p14:tracePt t="78302" x="3386138" y="5289550"/>
          <p14:tracePt t="78315" x="3656013" y="5094288"/>
          <p14:tracePt t="78326" x="3738563" y="5011738"/>
          <p14:tracePt t="78330" x="3851275" y="4862513"/>
          <p14:tracePt t="78344" x="3914775" y="4787900"/>
          <p14:tracePt t="78347" x="3943350" y="4714875"/>
          <p14:tracePt t="78355" x="3971925" y="4686300"/>
          <p14:tracePt t="78363" x="3971925" y="4667250"/>
          <p14:tracePt t="78371" x="3979863" y="4659313"/>
          <p14:tracePt t="78378" x="3979863" y="4649788"/>
          <p14:tracePt t="78385" x="3979863" y="4640263"/>
          <p14:tracePt t="78406" x="3979863" y="4630738"/>
          <p14:tracePt t="78408" x="3914775" y="4602163"/>
          <p14:tracePt t="78421" x="3841750" y="4594225"/>
          <p14:tracePt t="78426" x="3748088" y="4575175"/>
          <p14:tracePt t="78436" x="3636963" y="4575175"/>
          <p14:tracePt t="78442" x="3479800" y="4575175"/>
          <p14:tracePt t="78449" x="3275013" y="4556125"/>
          <p14:tracePt t="78458" x="3052763" y="4565650"/>
          <p14:tracePt t="78464" x="2811463" y="4556125"/>
          <p14:tracePt t="78471" x="2505075" y="4565650"/>
          <p14:tracePt t="78479" x="2171700" y="4584700"/>
          <p14:tracePt t="78489" x="1679575" y="4695825"/>
          <p14:tracePt t="78501" x="1409700" y="4797425"/>
          <p14:tracePt t="78504" x="1252538" y="4862513"/>
          <p14:tracePt t="78514" x="1066800" y="4956175"/>
          <p14:tracePt t="78520" x="919163" y="5048250"/>
          <p14:tracePt t="78530" x="815975" y="5113338"/>
          <p14:tracePt t="78535" x="723900" y="5168900"/>
          <p14:tracePt t="78545" x="668338" y="5205413"/>
          <p14:tracePt t="78550" x="639763" y="5233988"/>
          <p14:tracePt t="78558" x="603250" y="5270500"/>
          <p14:tracePt t="78566" x="557213" y="5326063"/>
          <p14:tracePt t="78573" x="528638" y="5364163"/>
          <p14:tracePt t="78581" x="528638" y="5419725"/>
          <p14:tracePt t="78596" x="528638" y="5429250"/>
          <p14:tracePt t="78613" x="557213" y="5456238"/>
          <p14:tracePt t="78644" x="1150938" y="5745163"/>
          <p14:tracePt t="78654" x="1428750" y="5827713"/>
          <p14:tracePt t="78661" x="1771650" y="5873750"/>
          <p14:tracePt t="78668" x="2116138" y="5921375"/>
          <p14:tracePt t="78678" x="3024188" y="5921375"/>
          <p14:tracePt t="78689" x="3489325" y="5902325"/>
          <p14:tracePt t="78695" x="4008438" y="5846763"/>
          <p14:tracePt t="78704" x="4406900" y="5745163"/>
          <p14:tracePt t="78708" x="4899025" y="5632450"/>
          <p14:tracePt t="78718" x="5345113" y="5530850"/>
          <p14:tracePt t="78723" x="5688013" y="5383213"/>
          <p14:tracePt t="78733" x="5984875" y="5253038"/>
          <p14:tracePt t="78738" x="6235700" y="5122863"/>
          <p14:tracePt t="78748" x="6448425" y="5029200"/>
          <p14:tracePt t="78755" x="6605588" y="4918075"/>
          <p14:tracePt t="78763" x="6726238" y="4843463"/>
          <p14:tracePt t="78772" x="6894513" y="4659313"/>
          <p14:tracePt t="78783" x="6921500" y="4602163"/>
          <p14:tracePt t="78784" x="6950075" y="4556125"/>
          <p14:tracePt t="78798" x="6959600" y="4546600"/>
          <p14:tracePt t="78803" x="6977063" y="4519613"/>
          <p14:tracePt t="78819" x="6977063" y="4510088"/>
          <p14:tracePt t="78842" x="6911975" y="4473575"/>
          <p14:tracePt t="78847" x="6791325" y="4425950"/>
          <p14:tracePt t="78856" x="6653213" y="4389438"/>
          <p14:tracePt t="78867" x="6226175" y="4352925"/>
          <p14:tracePt t="78880" x="5641975" y="4333875"/>
          <p14:tracePt t="78892" x="5205413" y="4249738"/>
          <p14:tracePt t="78896" x="4870450" y="4268788"/>
          <p14:tracePt t="78907" x="4406900" y="4287838"/>
          <p14:tracePt t="78913" x="3906838" y="4287838"/>
          <p14:tracePt t="78921" x="3535363" y="4314825"/>
          <p14:tracePt t="78928" x="3052763" y="4398963"/>
          <p14:tracePt t="78937" x="2606675" y="4473575"/>
          <p14:tracePt t="78943" x="2254250" y="4546600"/>
          <p14:tracePt t="78951" x="1995488" y="4602163"/>
          <p14:tracePt t="78960" x="1373188" y="4835525"/>
          <p14:tracePt t="78975" x="1030288" y="4973638"/>
          <p14:tracePt t="78987" x="909638" y="5067300"/>
          <p14:tracePt t="78990" x="825500" y="5113338"/>
          <p14:tracePt t="79001" x="788988" y="5141913"/>
          <p14:tracePt t="79005" x="769938" y="5159375"/>
          <p14:tracePt t="79016" x="742950" y="5197475"/>
          <p14:tracePt t="79022" x="714375" y="5233988"/>
          <p14:tracePt t="79030" x="714375" y="5262563"/>
          <p14:tracePt t="79038" x="714375" y="5280025"/>
          <p14:tracePt t="79046" x="714375" y="5289550"/>
          <p14:tracePt t="79069" x="750888" y="5308600"/>
          <p14:tracePt t="79084" x="1112838" y="5521325"/>
          <p14:tracePt t="79095" x="1382713" y="5707063"/>
          <p14:tracePt t="79100" x="1892300" y="5873750"/>
          <p14:tracePt t="79110" x="2393950" y="6042025"/>
          <p14:tracePt t="79116" x="2886075" y="6153150"/>
          <p14:tracePt t="79125" x="3460750" y="6273800"/>
          <p14:tracePt t="79133" x="3897313" y="6319838"/>
          <p14:tracePt t="79139" x="4351338" y="6319838"/>
          <p14:tracePt t="79148" x="4778375" y="6365875"/>
          <p14:tracePt t="79154" x="5056188" y="6365875"/>
          <p14:tracePt t="79163" x="5502275" y="6300788"/>
          <p14:tracePt t="79175" x="5678488" y="6283325"/>
          <p14:tracePt t="79178" x="5799138" y="6235700"/>
          <p14:tracePt t="79191" x="5900738" y="6199188"/>
          <p14:tracePt t="79194" x="5956300" y="6180138"/>
          <p14:tracePt t="79205" x="5975350" y="6162675"/>
          <p14:tracePt t="79210" x="5984875" y="6153150"/>
          <p14:tracePt t="79219" x="6003925" y="6143625"/>
          <p14:tracePt t="79225" x="6003925" y="6134100"/>
          <p14:tracePt t="79242" x="6011863" y="6124575"/>
          <p14:tracePt t="79258" x="6011863" y="6115050"/>
          <p14:tracePt t="79269" x="6011863" y="6105525"/>
          <p14:tracePt t="79274" x="6003925" y="6088063"/>
          <p14:tracePt t="79284" x="5900738" y="6042025"/>
          <p14:tracePt t="79290" x="5799138" y="6003925"/>
          <p14:tracePt t="79299" x="5668963" y="5994400"/>
          <p14:tracePt t="79305" x="5548313" y="5976938"/>
          <p14:tracePt t="79313" x="5418138" y="5976938"/>
          <p14:tracePt t="79321" x="5280025" y="5957888"/>
          <p14:tracePt t="79328" x="5121275" y="5921375"/>
          <p14:tracePt t="79338" x="4806950" y="5902325"/>
          <p14:tracePt t="79352" x="4518025" y="5902325"/>
          <p14:tracePt t="79364" x="4360863" y="5902325"/>
          <p14:tracePt t="79368" x="4230688" y="5902325"/>
          <p14:tracePt t="79378" x="4092575" y="5911850"/>
          <p14:tracePt t="79384" x="3998913" y="5929313"/>
          <p14:tracePt t="79393" x="3878263" y="5957888"/>
          <p14:tracePt t="79398" x="3803650" y="5976938"/>
          <p14:tracePt t="79407" x="3757613" y="5986463"/>
          <p14:tracePt t="79415" x="3721100" y="6003925"/>
          <p14:tracePt t="79423" x="3711575" y="6013450"/>
          <p14:tracePt t="79429" x="3692525" y="6013450"/>
          <p14:tracePt t="79446" x="3675063" y="6032500"/>
          <p14:tracePt t="80656" x="3757613" y="6032500"/>
          <p14:tracePt t="80662" x="3841750" y="6032500"/>
          <p14:tracePt t="80670" x="3933825" y="6032500"/>
          <p14:tracePt t="80677" x="4008438" y="6032500"/>
          <p14:tracePt t="80688" x="4148138" y="6032500"/>
          <p14:tracePt t="80699" x="4213225" y="6032500"/>
          <p14:tracePt t="80702" x="4276725" y="6032500"/>
          <p14:tracePt t="80713" x="4314825" y="6032500"/>
          <p14:tracePt t="80718" x="4370388" y="6032500"/>
          <p14:tracePt t="80728" x="4435475" y="6013450"/>
          <p14:tracePt t="80734" x="4462463" y="6013450"/>
          <p14:tracePt t="80743" x="4500563" y="6013450"/>
          <p14:tracePt t="80751" x="4537075" y="6003925"/>
          <p14:tracePt t="80757" x="4573588" y="5994400"/>
          <p14:tracePt t="80765" x="4602163" y="5994400"/>
          <p14:tracePt t="80771" x="4630738" y="5994400"/>
          <p14:tracePt t="80781" x="4686300" y="5967413"/>
          <p14:tracePt t="80793" x="4713288" y="5957888"/>
          <p14:tracePt t="80796" x="4732338" y="5948363"/>
          <p14:tracePt t="80808" x="4741863" y="5938838"/>
          <p14:tracePt t="80811" x="4751388" y="5929313"/>
          <p14:tracePt t="80822" x="4759325" y="5929313"/>
          <p14:tracePt t="80828" x="4768850" y="5929313"/>
          <p14:tracePt t="80844" x="4768850" y="5921375"/>
          <p14:tracePt t="80852" x="4778375" y="5911850"/>
          <p14:tracePt t="80866" x="4787900" y="5911850"/>
          <p14:tracePt t="80876" x="4787900" y="5883275"/>
          <p14:tracePt t="80891" x="4797425" y="5873750"/>
          <p14:tracePt t="80902" x="4797425" y="5865813"/>
          <p14:tracePt t="80906" x="4806950" y="5837238"/>
          <p14:tracePt t="80917" x="4806950" y="5827713"/>
          <p14:tracePt t="80923" x="4806950" y="5808663"/>
          <p14:tracePt t="80931" x="4806950" y="5781675"/>
          <p14:tracePt t="80938" x="4806950" y="5762625"/>
          <p14:tracePt t="80944" x="4806950" y="5745163"/>
          <p14:tracePt t="80953" x="4797425" y="5735638"/>
          <p14:tracePt t="80960" x="4797425" y="5726113"/>
          <p14:tracePt t="80971" x="4797425" y="5651500"/>
          <p14:tracePt t="80982" x="4787900" y="5614988"/>
          <p14:tracePt t="80986" x="4787900" y="5567363"/>
          <p14:tracePt t="80995" x="4787900" y="5484813"/>
          <p14:tracePt t="81001" x="4768850" y="5429250"/>
          <p14:tracePt t="81011" x="4768850" y="5383213"/>
          <p14:tracePt t="81016" x="4768850" y="5326063"/>
          <p14:tracePt t="81026" x="4768850" y="5299075"/>
          <p14:tracePt t="81032" x="4759325" y="5262563"/>
          <p14:tracePt t="81040" x="4751388" y="5224463"/>
          <p14:tracePt t="81048" x="4751388" y="5187950"/>
          <p14:tracePt t="81054" x="4732338" y="5159375"/>
          <p14:tracePt t="81065" x="4722813" y="5103813"/>
          <p14:tracePt t="81080" x="4703763" y="5048250"/>
          <p14:tracePt t="81090" x="4703763" y="5021263"/>
          <p14:tracePt t="81097" x="4676775" y="5002213"/>
          <p14:tracePt t="81105" x="4676775" y="4964113"/>
          <p14:tracePt t="81110" x="4648200" y="4927600"/>
          <p14:tracePt t="81120" x="4630738" y="4900613"/>
          <p14:tracePt t="81127" x="4602163" y="4862513"/>
          <p14:tracePt t="81135" x="4583113" y="4826000"/>
          <p14:tracePt t="81143" x="4537075" y="4787900"/>
          <p14:tracePt t="81149" x="4462463" y="4722813"/>
          <p14:tracePt t="81158" x="4305300" y="4630738"/>
          <p14:tracePt t="81171" x="4249738" y="4602163"/>
          <p14:tracePt t="81174" x="4194175" y="4594225"/>
          <p14:tracePt t="81185" x="4148138" y="4575175"/>
          <p14:tracePt t="81190" x="4092575" y="4546600"/>
          <p14:tracePt t="81200" x="4027488" y="4546600"/>
          <p14:tracePt t="81204" x="3971925" y="4538663"/>
          <p14:tracePt t="81214" x="3914775" y="4529138"/>
          <p14:tracePt t="81221" x="3803650" y="4529138"/>
          <p14:tracePt t="81228" x="3721100" y="4529138"/>
          <p14:tracePt t="81236" x="3600450" y="4510088"/>
          <p14:tracePt t="81243" x="3535363" y="4510088"/>
          <p14:tracePt t="81253" x="3349625" y="4510088"/>
          <p14:tracePt t="81265" x="3257550" y="4510088"/>
          <p14:tracePt t="81269" x="3163888" y="4510088"/>
          <p14:tracePt t="81279" x="3071813" y="4510088"/>
          <p14:tracePt t="81283" x="2978150" y="4491038"/>
          <p14:tracePt t="81294" x="2886075" y="4491038"/>
          <p14:tracePt t="81298" x="2838450" y="4491038"/>
          <p14:tracePt t="81309" x="2755900" y="4491038"/>
          <p14:tracePt t="81315" x="2700338" y="4481513"/>
          <p14:tracePt t="81322" x="2635250" y="4464050"/>
          <p14:tracePt t="81331" x="2560638" y="4473575"/>
          <p14:tracePt t="81337" x="2505075" y="4481513"/>
          <p14:tracePt t="81346" x="2459038" y="4481513"/>
          <p14:tracePt t="81348" x="2403475" y="4481513"/>
          <p14:tracePt t="81362" x="2282825" y="4510088"/>
          <p14:tracePt t="81374" x="2236788" y="4510088"/>
          <p14:tracePt t="81377" x="2189163" y="4519613"/>
          <p14:tracePt t="81388" x="2152650" y="4538663"/>
          <p14:tracePt t="81393" x="2116138" y="4546600"/>
          <p14:tracePt t="81403" x="2078038" y="4575175"/>
          <p14:tracePt t="81410" x="2041525" y="4594225"/>
          <p14:tracePt t="81416" x="2012950" y="4621213"/>
          <p14:tracePt t="81424" x="1985963" y="4659313"/>
          <p14:tracePt t="81432" x="1947863" y="4686300"/>
          <p14:tracePt t="81441" x="1911350" y="4741863"/>
          <p14:tracePt t="81457" x="1874838" y="4806950"/>
          <p14:tracePt t="81468" x="1865313" y="4816475"/>
          <p14:tracePt t="81471" x="1846263" y="4843463"/>
          <p14:tracePt t="81482" x="1836738" y="4872038"/>
          <p14:tracePt t="81486" x="1827213" y="4891088"/>
          <p14:tracePt t="81497" x="1809750" y="4918075"/>
          <p14:tracePt t="81505" x="1800225" y="4937125"/>
          <p14:tracePt t="81511" x="1790700" y="4992688"/>
          <p14:tracePt t="81519" x="1771650" y="5011738"/>
          <p14:tracePt t="81527" x="1771650" y="5029200"/>
          <p14:tracePt t="81536" x="1754188" y="5067300"/>
          <p14:tracePt t="81551" x="1716088" y="5122863"/>
          <p14:tracePt t="81562" x="1698625" y="5159375"/>
          <p14:tracePt t="81567" x="1670050" y="5187950"/>
          <p14:tracePt t="81577" x="1643063" y="5205413"/>
          <p14:tracePt t="81581" x="1633538" y="5233988"/>
          <p14:tracePt t="81591" x="1595438" y="5262563"/>
          <p14:tracePt t="81598" x="1585913" y="5270500"/>
          <p14:tracePt t="81605" x="1558925" y="5299075"/>
          <p14:tracePt t="81613" x="1549400" y="5308600"/>
          <p14:tracePt t="81621" x="1522413" y="5335588"/>
          <p14:tracePt t="81630" x="1465263" y="5364163"/>
          <p14:tracePt t="81646" x="1428750" y="5391150"/>
          <p14:tracePt t="81656" x="1419225" y="5400675"/>
          <p14:tracePt t="81660" x="1409700" y="5410200"/>
          <p14:tracePt t="81670" x="1401763" y="5410200"/>
          <p14:tracePt t="81685" x="1392238" y="5410200"/>
          <p14:tracePt t="81715" x="1382713" y="5419725"/>
          <p14:tracePt t="82178" x="1382713" y="5383213"/>
          <p14:tracePt t="82185" x="1401763" y="5326063"/>
          <p14:tracePt t="82195" x="1438275" y="5187950"/>
          <p14:tracePt t="82202" x="1474788" y="5048250"/>
          <p14:tracePt t="82211" x="1568450" y="4667250"/>
          <p14:tracePt t="82222" x="1595438" y="4510088"/>
          <p14:tracePt t="82226" x="1651000" y="4305300"/>
          <p14:tracePt t="82237" x="1706563" y="4121150"/>
          <p14:tracePt t="82241" x="1744663" y="3916363"/>
          <p14:tracePt t="82252" x="1809750" y="3629025"/>
          <p14:tracePt t="82257" x="1827213" y="3489325"/>
          <p14:tracePt t="82267" x="1882775" y="3238500"/>
          <p14:tracePt t="82272" x="1939925" y="3052763"/>
          <p14:tracePt t="82280" x="1995488" y="2830513"/>
          <p14:tracePt t="82289" x="2032000" y="2625725"/>
          <p14:tracePt t="82294" x="2068513" y="2468563"/>
          <p14:tracePt t="82302" x="2162175" y="2125663"/>
          <p14:tracePt t="82319" x="2208213" y="1846263"/>
          <p14:tracePt t="82331" x="2227263" y="1708150"/>
          <p14:tracePt t="82335" x="2227263" y="1624013"/>
          <p14:tracePt t="82345" x="2227263" y="1568450"/>
          <p14:tracePt t="82351" x="2217738" y="1484313"/>
          <p14:tracePt t="82360" x="2208213" y="1428750"/>
          <p14:tracePt t="82367" x="2181225" y="1373188"/>
          <p14:tracePt t="82375" x="2133600" y="1298575"/>
          <p14:tracePt t="82382" x="2078038" y="1243013"/>
          <p14:tracePt t="82389" x="1976438" y="1150938"/>
          <p14:tracePt t="82399" x="1725613" y="955675"/>
          <p14:tracePt t="82412" x="1317625" y="788988"/>
          <p14:tracePt t="82425" x="1150938" y="742950"/>
          <p14:tracePt t="82430" x="992188" y="723900"/>
          <p14:tracePt t="82440" x="835025" y="704850"/>
          <p14:tracePt t="82446" x="677863" y="687388"/>
          <p14:tracePt t="82454" x="519113" y="668338"/>
          <p14:tracePt t="82461" x="361950" y="668338"/>
          <p14:tracePt t="82468" x="231775" y="677863"/>
          <p14:tracePt t="82478" x="120650" y="677863"/>
          <p14:tracePt t="82484" x="19050" y="704850"/>
          <p14:tracePt t="82766" x="92075" y="2217738"/>
          <p14:tracePt t="82775" x="166688" y="2227263"/>
          <p14:tracePt t="82781" x="204788" y="2255838"/>
          <p14:tracePt t="82791" x="287338" y="2255838"/>
          <p14:tracePt t="82802" x="325438" y="2255838"/>
          <p14:tracePt t="82805" x="361950" y="2255838"/>
          <p14:tracePt t="82817" x="407988" y="2255838"/>
          <p14:tracePt t="82822" x="446088" y="2255838"/>
          <p14:tracePt t="82832" x="482600" y="2255838"/>
          <p14:tracePt t="82838" x="519113" y="2246313"/>
          <p14:tracePt t="82846" x="538163" y="2246313"/>
          <p14:tracePt t="82853" x="574675" y="2246313"/>
          <p14:tracePt t="82860" x="612775" y="2246313"/>
          <p14:tracePt t="82868" x="630238" y="2236788"/>
          <p14:tracePt t="82876" x="668338" y="2236788"/>
          <p14:tracePt t="82884" x="742950" y="2236788"/>
          <p14:tracePt t="82897" x="760413" y="2236788"/>
          <p14:tracePt t="82900" x="779463" y="2236788"/>
          <p14:tracePt t="82911" x="806450" y="2236788"/>
          <p14:tracePt t="82917" x="844550" y="2236788"/>
          <p14:tracePt t="82926" x="863600" y="2236788"/>
          <p14:tracePt t="82931" x="900113" y="2236788"/>
          <p14:tracePt t="82940" x="936625" y="2236788"/>
          <p14:tracePt t="82948" x="965200" y="2236788"/>
          <p14:tracePt t="82955" x="1001713" y="2236788"/>
          <p14:tracePt t="82964" x="1030288" y="2255838"/>
          <p14:tracePt t="82969" x="1076325" y="2255838"/>
          <p14:tracePt t="82980" x="1141413" y="2273300"/>
          <p14:tracePt t="82991" x="1177925" y="2301875"/>
          <p14:tracePt t="82993" x="1216025" y="2311400"/>
          <p14:tracePt t="83006" x="1262063" y="2328863"/>
          <p14:tracePt t="83009" x="1298575" y="2347913"/>
          <p14:tracePt t="83020" x="1354138" y="2376488"/>
          <p14:tracePt t="83027" x="1409700" y="2403475"/>
          <p14:tracePt t="83035" x="1484313" y="2432050"/>
          <p14:tracePt t="83043" x="1558925" y="2468563"/>
          <p14:tracePt t="83050" x="1614488" y="2497138"/>
          <p14:tracePt t="83058" x="1706563" y="2524125"/>
          <p14:tracePt t="83063" x="1790700" y="2552700"/>
          <p14:tracePt t="83073" x="1920875" y="2625725"/>
          <p14:tracePt t="83089" x="2116138" y="2728913"/>
          <p14:tracePt t="83100" x="2198688" y="2794000"/>
          <p14:tracePt t="83103" x="2273300" y="2840038"/>
          <p14:tracePt t="83115" x="2357438" y="2905125"/>
          <p14:tracePt t="83119" x="2413000" y="2951163"/>
          <p14:tracePt t="83129" x="2459038" y="3006725"/>
          <p14:tracePt t="83137" x="2514600" y="3035300"/>
          <p14:tracePt t="83145" x="2533650" y="3071813"/>
          <p14:tracePt t="83153" x="2579688" y="3108325"/>
          <p14:tracePt t="83159" x="2598738" y="3136900"/>
          <p14:tracePt t="83169" x="2625725" y="3155950"/>
          <p14:tracePt t="83180" x="2625725" y="3163888"/>
          <p14:tracePt t="83184" x="2625725" y="3173413"/>
          <p14:tracePt t="83477" x="2533650" y="3228975"/>
          <p14:tracePt t="83484" x="2292350" y="3322638"/>
          <p14:tracePt t="83492" x="2106613" y="3414713"/>
          <p14:tracePt t="83497" x="1920875" y="3489325"/>
          <p14:tracePt t="83507" x="1763713" y="3563938"/>
          <p14:tracePt t="83511" x="1614488" y="3638550"/>
          <p14:tracePt t="83521" x="1474788" y="3665538"/>
          <p14:tracePt t="83528" x="1363663" y="3721100"/>
          <p14:tracePt t="83535" x="1262063" y="3767138"/>
          <p14:tracePt t="83544" x="1104900" y="3897313"/>
          <p14:tracePt t="83559" x="946150" y="4102100"/>
          <p14:tracePt t="83572" x="863600" y="4184650"/>
          <p14:tracePt t="83575" x="806450" y="4259263"/>
          <p14:tracePt t="83586" x="760413" y="4343400"/>
          <p14:tracePt t="83592" x="714375" y="4398963"/>
          <p14:tracePt t="83599" x="677863" y="4435475"/>
          <p14:tracePt t="83608" x="612775" y="4519613"/>
          <p14:tracePt t="83614" x="547688" y="4575175"/>
          <p14:tracePt t="83624" x="482600" y="4676775"/>
          <p14:tracePt t="83629" x="417513" y="4760913"/>
          <p14:tracePt t="83639" x="296863" y="4983163"/>
          <p14:tracePt t="83654" x="250825" y="5067300"/>
          <p14:tracePt t="83666" x="222250" y="5103813"/>
          <p14:tracePt t="83670" x="212725" y="5141913"/>
          <p14:tracePt t="83681" x="185738" y="5168900"/>
          <p14:tracePt t="83683" x="176213" y="5187950"/>
          <p14:tracePt t="83695" x="176213" y="5214938"/>
          <p14:tracePt t="83700" x="166688" y="5233988"/>
          <p14:tracePt t="83710" x="149225" y="5289550"/>
          <p14:tracePt t="83717" x="139700" y="5326063"/>
          <p14:tracePt t="83725" x="130175" y="5345113"/>
          <p14:tracePt t="83732" x="130175" y="5364163"/>
          <p14:tracePt t="83738" x="120650" y="5400675"/>
          <p14:tracePt t="83749" x="101600" y="5446713"/>
          <p14:tracePt t="83760" x="101600" y="5465763"/>
          <p14:tracePt t="83765" x="92075" y="5475288"/>
          <p14:tracePt t="83779" x="92075" y="5503863"/>
          <p14:tracePt t="83793" x="92075" y="5511800"/>
          <p14:tracePt t="83803" x="92075" y="5521325"/>
          <p14:tracePt t="83818" x="92075" y="5530850"/>
          <p14:tracePt t="83826" x="92075" y="5540375"/>
          <p14:tracePt t="83842" x="92075" y="5549900"/>
          <p14:tracePt t="83855" x="92075" y="5559425"/>
          <p14:tracePt t="83873" x="111125" y="5567363"/>
          <p14:tracePt t="83883" x="120650" y="5576888"/>
          <p14:tracePt t="83889" x="139700" y="5595938"/>
          <p14:tracePt t="83898" x="176213" y="5624513"/>
          <p14:tracePt t="83904" x="222250" y="5632450"/>
          <p14:tracePt t="83913" x="296863" y="5651500"/>
          <p14:tracePt t="83922" x="492125" y="5726113"/>
          <p14:tracePt t="83937" x="687388" y="5791200"/>
          <p14:tracePt t="83949" x="779463" y="5827713"/>
          <p14:tracePt t="83953" x="871538" y="5827713"/>
          <p14:tracePt t="83963" x="965200" y="5856288"/>
          <p14:tracePt t="83968" x="1039813" y="5856288"/>
          <p14:tracePt t="83977" x="1112838" y="5892800"/>
          <p14:tracePt t="83983" x="1160463" y="5892800"/>
          <p14:tracePt t="83991" x="1216025" y="5902325"/>
          <p14:tracePt t="83999" x="1262063" y="5911850"/>
          <p14:tracePt t="84008" x="1289050" y="5911850"/>
          <p14:tracePt t="84016" x="1363663" y="5929313"/>
          <p14:tracePt t="84028" x="1401763" y="5938838"/>
          <p14:tracePt t="84031" x="1447800" y="5938838"/>
          <p14:tracePt t="84043" x="1484313" y="5938838"/>
          <p14:tracePt t="84046" x="1530350" y="5921375"/>
          <p14:tracePt t="84057" x="1585913" y="5921375"/>
          <p14:tracePt t="84062" x="1633538" y="5921375"/>
          <p14:tracePt t="84073" x="1689100" y="5911850"/>
          <p14:tracePt t="84078" x="1725613" y="5902325"/>
          <p14:tracePt t="84087" x="1763713" y="5902325"/>
          <p14:tracePt t="84093" x="1809750" y="5883275"/>
          <p14:tracePt t="84101" x="1882775" y="5873750"/>
          <p14:tracePt t="84108" x="1920875" y="5856288"/>
          <p14:tracePt t="84116" x="1966913" y="5846763"/>
          <p14:tracePt t="84125" x="2041525" y="5846763"/>
          <p14:tracePt t="84138" x="2106613" y="5827713"/>
          <p14:tracePt t="84141" x="2162175" y="5818188"/>
          <p14:tracePt t="84152" x="2198688" y="5818188"/>
          <p14:tracePt t="84156" x="2217738" y="5818188"/>
          <p14:tracePt t="84167" x="2254250" y="5818188"/>
          <p14:tracePt t="84173" x="2273300" y="5808663"/>
          <p14:tracePt t="84181" x="2282825" y="5808663"/>
          <p14:tracePt t="84188" x="2292350" y="5800725"/>
          <p14:tracePt t="84195" x="2300288" y="5800725"/>
          <p14:tracePt t="84210" x="2328863" y="5800725"/>
          <p14:tracePt t="84218" x="2347913" y="5791200"/>
          <p14:tracePt t="84232" x="2365375" y="5781675"/>
          <p14:tracePt t="84234" x="2403475" y="5762625"/>
          <p14:tracePt t="84246" x="2449513" y="5753100"/>
          <p14:tracePt t="84251" x="2478088" y="5745163"/>
          <p14:tracePt t="84261" x="2524125" y="5726113"/>
          <p14:tracePt t="84266" x="2579688" y="5716588"/>
          <p14:tracePt t="84275" x="2616200" y="5716588"/>
          <p14:tracePt t="84283" x="2654300" y="5707063"/>
          <p14:tracePt t="84291" x="2700338" y="5688013"/>
          <p14:tracePt t="84298" x="2755900" y="5680075"/>
          <p14:tracePt t="84304" x="2801938" y="5670550"/>
          <p14:tracePt t="84313" x="2951163" y="5632450"/>
          <p14:tracePt t="84329" x="3108325" y="5632450"/>
          <p14:tracePt t="84341" x="3182938" y="5632450"/>
          <p14:tracePt t="84342" x="3248025" y="5632450"/>
          <p14:tracePt t="84355" x="3340100" y="5632450"/>
          <p14:tracePt t="84360" x="3433763" y="5641975"/>
          <p14:tracePt t="84369" x="3525838" y="5641975"/>
          <p14:tracePt t="84377" x="3636963" y="5641975"/>
          <p14:tracePt t="84384" x="3730625" y="5661025"/>
          <p14:tracePt t="84392" x="3841750" y="5661025"/>
          <p14:tracePt t="84399" x="3914775" y="5670550"/>
          <p14:tracePt t="84408" x="4083050" y="5716588"/>
          <p14:tracePt t="84424" x="4203700" y="5745163"/>
          <p14:tracePt t="84435" x="4276725" y="5762625"/>
          <p14:tracePt t="84439" x="4351338" y="5762625"/>
          <p14:tracePt t="84449" x="4416425" y="5772150"/>
          <p14:tracePt t="84455" x="4491038" y="5772150"/>
          <p14:tracePt t="84464" x="4556125" y="5772150"/>
          <p14:tracePt t="84471" x="4630738" y="5791200"/>
          <p14:tracePt t="84478" x="4703763" y="5791200"/>
          <p14:tracePt t="84487" x="4751388" y="5800725"/>
          <p14:tracePt t="84493" x="4806950" y="5818188"/>
          <p14:tracePt t="84499" x="4899025" y="5827713"/>
          <p14:tracePt t="84509" x="4945063" y="5846763"/>
          <p14:tracePt t="84517" x="5094288" y="5873750"/>
          <p14:tracePt t="84529" x="5140325" y="5873750"/>
          <p14:tracePt t="84533" x="5195888" y="5873750"/>
          <p14:tracePt t="84543" x="5214938" y="5873750"/>
          <p14:tracePt t="84549" x="5260975" y="5873750"/>
          <p14:tracePt t="84558" x="5289550" y="5873750"/>
          <p14:tracePt t="84565" x="5307013" y="5873750"/>
          <p14:tracePt t="84572" x="5316538" y="5873750"/>
          <p14:tracePt t="84578" x="5335588" y="5873750"/>
          <p14:tracePt t="84587" x="5362575" y="5873750"/>
          <p14:tracePt t="84595" x="5372100" y="5873750"/>
          <p14:tracePt t="84602" x="5381625" y="5873750"/>
          <p14:tracePt t="84609" x="5400675" y="5865813"/>
          <p14:tracePt t="85109" x="5418138" y="5827713"/>
          <p14:tracePt t="85114" x="5456238" y="5791200"/>
          <p14:tracePt t="85124" x="5492750" y="5753100"/>
          <p14:tracePt t="85130" x="5529263" y="5716588"/>
          <p14:tracePt t="85138" x="5576888" y="5680075"/>
          <p14:tracePt t="85145" x="5613400" y="5641975"/>
          <p14:tracePt t="85153" x="5668963" y="5595938"/>
          <p14:tracePt t="85160" x="5697538" y="5567363"/>
          <p14:tracePt t="85168" x="5743575" y="5540375"/>
          <p14:tracePt t="85177" x="5770563" y="5530850"/>
          <p14:tracePt t="85183" x="5789613" y="5521325"/>
          <p14:tracePt t="85192" x="5827713" y="5503863"/>
          <p14:tracePt t="85203" x="5845175" y="5494338"/>
          <p14:tracePt t="85218" x="5864225" y="5475288"/>
          <p14:tracePt t="85224" x="5883275" y="5465763"/>
          <p14:tracePt t="85286" x="5891213" y="5446713"/>
          <p14:tracePt t="85313" x="5891213" y="5429250"/>
          <p14:tracePt t="85813" x="5891213" y="5364163"/>
          <p14:tracePt t="85820" x="5919788" y="5289550"/>
          <p14:tracePt t="85827" x="5919788" y="5197475"/>
          <p14:tracePt t="85838" x="5946775" y="5094288"/>
          <p14:tracePt t="85843" x="5984875" y="4956175"/>
          <p14:tracePt t="85850" x="6003925" y="4843463"/>
          <p14:tracePt t="85857" x="6040438" y="4686300"/>
          <p14:tracePt t="85867" x="6086475" y="4370388"/>
          <p14:tracePt t="85879" x="6124575" y="4232275"/>
          <p14:tracePt t="85882" x="6142038" y="4027488"/>
          <p14:tracePt t="85893" x="6180138" y="3851275"/>
          <p14:tracePt t="85897" x="6197600" y="3694113"/>
          <p14:tracePt t="85907" x="6235700" y="3508375"/>
          <p14:tracePt t="85912" x="6253163" y="3303588"/>
          <p14:tracePt t="85922" x="6272213" y="3108325"/>
          <p14:tracePt t="85930" x="6291263" y="2922588"/>
          <p14:tracePt t="85935" x="6318250" y="2746375"/>
          <p14:tracePt t="85945" x="6318250" y="2478088"/>
          <p14:tracePt t="85952" x="6356350" y="2292350"/>
          <p14:tracePt t="85962" x="6421438" y="1773238"/>
          <p14:tracePt t="85973" x="6438900" y="1493838"/>
          <p14:tracePt t="85977" x="6457950" y="1271588"/>
          <p14:tracePt t="85987" x="6477000" y="965200"/>
          <p14:tracePt t="85992" x="6494463" y="742950"/>
          <p14:tracePt t="86002" x="6513513" y="463550"/>
          <p14:tracePt t="86007" x="6513513" y="22225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Optimisation de la solubilité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8204538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C) Les esters </a:t>
            </a:r>
          </a:p>
          <a:p>
            <a:pPr algn="l"/>
            <a:r>
              <a:rPr lang="fr-FR" b="1" dirty="0"/>
              <a:t> 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Dose qui va se prolonger dans le temps ++</a:t>
            </a: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Baisse de la solubilité </a:t>
            </a:r>
            <a:endParaRPr lang="fr-FR" sz="2000" b="1" dirty="0">
              <a:solidFill>
                <a:schemeClr val="tx1"/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868493" y="2623930"/>
            <a:ext cx="4323507" cy="4267618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596166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44842">
        <p159:morph option="byObject"/>
      </p:transition>
    </mc:Choice>
    <mc:Fallback xmlns="">
      <p:transition spd="slow" advTm="44842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029" x="1604963" y="3730625"/>
          <p14:tracePt t="1036" x="1679575" y="3721100"/>
          <p14:tracePt t="1045" x="1846263" y="3656013"/>
          <p14:tracePt t="1057" x="1901825" y="3646488"/>
          <p14:tracePt t="1061" x="1957388" y="3619500"/>
          <p14:tracePt t="1072" x="1976438" y="3600450"/>
          <p14:tracePt t="1075" x="2012950" y="3590925"/>
          <p14:tracePt t="1087" x="2022475" y="3581400"/>
          <p14:tracePt t="1093" x="2032000" y="3581400"/>
          <p14:tracePt t="1101" x="2032000" y="3573463"/>
          <p14:tracePt t="1106" x="2041525" y="3573463"/>
          <p14:tracePt t="1141" x="2060575" y="3554413"/>
          <p14:tracePt t="1157" x="2068513" y="3498850"/>
          <p14:tracePt t="1166" x="2087563" y="3460750"/>
          <p14:tracePt t="1168" x="2078038" y="3405188"/>
          <p14:tracePt t="1180" x="2068513" y="3313113"/>
          <p14:tracePt t="1186" x="1995488" y="3108325"/>
          <p14:tracePt t="1199" x="1911350" y="2876550"/>
          <p14:tracePt t="1201" x="1882775" y="2801938"/>
          <p14:tracePt t="1210" x="1800225" y="2681288"/>
          <p14:tracePt t="1218" x="1689100" y="2560638"/>
          <p14:tracePt t="1225" x="1604963" y="2432050"/>
          <p14:tracePt t="1234" x="1428750" y="2171700"/>
          <p14:tracePt t="1250" x="1289050" y="1985963"/>
          <p14:tracePt t="1261" x="1187450" y="1901825"/>
          <p14:tracePt t="1265" x="1066800" y="1828800"/>
          <p14:tracePt t="1275" x="974725" y="1763713"/>
          <p14:tracePt t="1281" x="919163" y="1735138"/>
          <p14:tracePt t="1289" x="863600" y="1708150"/>
          <p14:tracePt t="1296" x="788988" y="1679575"/>
          <p14:tracePt t="1304" x="733425" y="1652588"/>
          <p14:tracePt t="1310" x="695325" y="1643063"/>
          <p14:tracePt t="1319" x="658813" y="1624013"/>
          <p14:tracePt t="1327" x="603250" y="1604963"/>
          <p14:tracePt t="1333" x="566738" y="1604963"/>
          <p14:tracePt t="1344" x="463550" y="1577975"/>
          <p14:tracePt t="1358" x="417513" y="1577975"/>
          <p14:tracePt t="1369" x="388938" y="1577975"/>
          <p14:tracePt t="1384" x="381000" y="1577975"/>
          <p14:tracePt t="1391" x="371475" y="1587500"/>
          <p14:tracePt t="1405" x="352425" y="1604963"/>
          <p14:tracePt t="1413" x="342900" y="1614488"/>
          <p14:tracePt t="1422" x="342900" y="1624013"/>
          <p14:tracePt t="1449" x="342900" y="1633538"/>
          <p14:tracePt t="1493" x="463550" y="1708150"/>
          <p14:tracePt t="1500" x="519113" y="1735138"/>
          <p14:tracePt t="1507" x="566738" y="1744663"/>
          <p14:tracePt t="1517" x="639763" y="1773238"/>
          <p14:tracePt t="1522" x="742950" y="1819275"/>
          <p14:tracePt t="1532" x="1020763" y="1949450"/>
          <p14:tracePt t="1544" x="1168400" y="2014538"/>
          <p14:tracePt t="1546" x="1308100" y="2070100"/>
          <p14:tracePt t="1557" x="1428750" y="2143125"/>
          <p14:tracePt t="1563" x="1503363" y="2171700"/>
          <p14:tracePt t="1573" x="1643063" y="2208213"/>
          <p14:tracePt t="1577" x="1735138" y="2236788"/>
          <p14:tracePt t="1588" x="1901825" y="2273300"/>
          <p14:tracePt t="1594" x="2012950" y="2301875"/>
          <p14:tracePt t="1602" x="2171700" y="2338388"/>
          <p14:tracePt t="1610" x="2292350" y="2393950"/>
          <p14:tracePt t="1615" x="2413000" y="2413000"/>
          <p14:tracePt t="1627" x="2709863" y="2459038"/>
          <p14:tracePt t="1637" x="2847975" y="2514600"/>
          <p14:tracePt t="1640" x="2978150" y="2533650"/>
          <p14:tracePt t="1652" x="3117850" y="2560638"/>
          <p14:tracePt t="1656" x="3257550" y="2598738"/>
          <p14:tracePt t="1667" x="3395663" y="2635250"/>
          <p14:tracePt t="1672" x="3535363" y="2673350"/>
          <p14:tracePt t="1681" x="3675063" y="2700338"/>
          <p14:tracePt t="1689" x="3813175" y="2719388"/>
          <p14:tracePt t="1696" x="3924300" y="2755900"/>
          <p14:tracePt t="1704" x="4035425" y="2755900"/>
          <p14:tracePt t="1710" x="4156075" y="2774950"/>
          <p14:tracePt t="1719" x="4360863" y="2774950"/>
          <p14:tracePt t="1731" x="4491038" y="2784475"/>
          <p14:tracePt t="1735" x="4630738" y="2784475"/>
          <p14:tracePt t="1747" x="4741863" y="2784475"/>
          <p14:tracePt t="1752" x="4870450" y="2784475"/>
          <p14:tracePt t="1761" x="4991100" y="2784475"/>
          <p14:tracePt t="1767" x="5121275" y="2784475"/>
          <p14:tracePt t="1777" x="5260975" y="2801938"/>
          <p14:tracePt t="1781" x="5391150" y="2801938"/>
          <p14:tracePt t="1791" x="5548313" y="2801938"/>
          <p14:tracePt t="1799" x="5659438" y="2801938"/>
          <p14:tracePt t="1805" x="5799138" y="2794000"/>
          <p14:tracePt t="1815" x="6049963" y="2765425"/>
          <p14:tracePt t="1827" x="6226175" y="2746375"/>
          <p14:tracePt t="1830" x="6383338" y="2728913"/>
          <p14:tracePt t="1841" x="6503988" y="2709863"/>
          <p14:tracePt t="1846" x="6662738" y="2690813"/>
          <p14:tracePt t="1856" x="6773863" y="2681288"/>
          <p14:tracePt t="1860" x="6911975" y="2663825"/>
          <p14:tracePt t="1869" x="7042150" y="2644775"/>
          <p14:tracePt t="1875" x="7181850" y="2608263"/>
          <p14:tracePt t="1886" x="7339013" y="2589213"/>
          <p14:tracePt t="1894" x="7432675" y="2579688"/>
          <p14:tracePt t="1899" x="7534275" y="2543175"/>
          <p14:tracePt t="1909" x="7681913" y="2497138"/>
          <p14:tracePt t="1924" x="7831138" y="2439988"/>
          <p14:tracePt t="1935" x="7867650" y="2413000"/>
          <p14:tracePt t="1941" x="7905750" y="2384425"/>
          <p14:tracePt t="1951" x="7942263" y="2347913"/>
          <p14:tracePt t="1955" x="7970838" y="2328863"/>
          <p14:tracePt t="1964" x="8007350" y="2292350"/>
          <p14:tracePt t="1970" x="8035925" y="2236788"/>
          <p14:tracePt t="1978" x="8062913" y="2181225"/>
          <p14:tracePt t="1985" x="8108950" y="2078038"/>
          <p14:tracePt t="1994" x="8108950" y="2041525"/>
          <p14:tracePt t="2002" x="8128000" y="1976438"/>
          <p14:tracePt t="2008" x="8118475" y="1901825"/>
          <p14:tracePt t="2015" x="8099425" y="1828800"/>
          <p14:tracePt t="2018" x="8072438" y="1773238"/>
          <p14:tracePt t="2029" x="8026400" y="1698625"/>
          <p14:tracePt t="2035" x="7988300" y="1643063"/>
          <p14:tracePt t="2044" x="7923213" y="1558925"/>
          <p14:tracePt t="2048" x="7775575" y="1447800"/>
          <p14:tracePt t="2060" x="7654925" y="1363663"/>
          <p14:tracePt t="2064" x="7469188" y="1290638"/>
          <p14:tracePt t="2073" x="7283450" y="1196975"/>
          <p14:tracePt t="2081" x="7051675" y="1095375"/>
          <p14:tracePt t="2088" x="6865938" y="1020763"/>
          <p14:tracePt t="2096" x="6624638" y="900113"/>
          <p14:tracePt t="2102" x="6373813" y="798513"/>
          <p14:tracePt t="2113" x="5780088" y="622300"/>
          <p14:tracePt t="2124" x="5576888" y="547688"/>
          <p14:tracePt t="2127" x="5316538" y="492125"/>
          <p14:tracePt t="2138" x="4879975" y="407988"/>
          <p14:tracePt t="2142" x="4537075" y="361950"/>
          <p14:tracePt t="2146" x="4194175" y="315913"/>
          <p14:tracePt t="2157" x="3683000" y="296863"/>
          <p14:tracePt t="2168" x="2838450" y="333375"/>
          <p14:tracePt t="2175" x="2365375" y="381000"/>
          <p14:tracePt t="2187" x="1976438" y="454025"/>
          <p14:tracePt t="2195" x="1744663" y="501650"/>
          <p14:tracePt t="2203" x="1428750" y="538163"/>
          <p14:tracePt t="2210" x="1150938" y="622300"/>
          <p14:tracePt t="2219" x="769938" y="733425"/>
          <p14:tracePt t="2233" x="538163" y="808038"/>
          <p14:tracePt t="2234" x="315913" y="844550"/>
          <p14:tracePt t="2247" x="130175" y="900113"/>
          <p14:tracePt t="2489" x="427038" y="2478088"/>
          <p14:tracePt t="2502" x="612775" y="2514600"/>
          <p14:tracePt t="2503" x="769938" y="2524125"/>
          <p14:tracePt t="2516" x="974725" y="2560638"/>
          <p14:tracePt t="2518" x="1131888" y="2579688"/>
          <p14:tracePt t="2530" x="1281113" y="2579688"/>
          <p14:tracePt t="2533" x="1419225" y="2598738"/>
          <p14:tracePt t="2544" x="1512888" y="2598738"/>
          <p14:tracePt t="2550" x="1577975" y="2598738"/>
          <p14:tracePt t="2561" x="1633538" y="2598738"/>
          <p14:tracePt t="2564" x="1679575" y="2598738"/>
          <p14:tracePt t="2573" x="1698625" y="2598738"/>
          <p14:tracePt t="2579" x="1754188" y="2598738"/>
          <p14:tracePt t="2589" x="1771650" y="2589213"/>
          <p14:tracePt t="2595" x="1800225" y="2570163"/>
          <p14:tracePt t="2602" x="1836738" y="2570163"/>
          <p14:tracePt t="2610" x="1855788" y="2552700"/>
          <p14:tracePt t="2619" x="1892300" y="2552700"/>
          <p14:tracePt t="2624" x="1947863" y="2524125"/>
          <p14:tracePt t="2626" x="1966913" y="2497138"/>
          <p14:tracePt t="2638" x="1995488" y="2497138"/>
          <p14:tracePt t="2642" x="2012950" y="2478088"/>
          <p14:tracePt t="2653" x="2041525" y="2468563"/>
          <p14:tracePt t="2657" x="2041525" y="2459038"/>
          <p14:tracePt t="2664" x="2051050" y="2459038"/>
          <p14:tracePt t="2674" x="2060575" y="2439988"/>
          <p14:tracePt t="2684" x="2060575" y="2432050"/>
          <p14:tracePt t="2686" x="2078038" y="2413000"/>
          <p14:tracePt t="2696" x="2078038" y="2403475"/>
          <p14:tracePt t="2697" x="2078038" y="2393950"/>
          <p14:tracePt t="2711" x="2078038" y="2384425"/>
          <p14:tracePt t="2713" x="2078038" y="2376488"/>
          <p14:tracePt t="2727" x="2078038" y="2357438"/>
          <p14:tracePt t="2732" x="2078038" y="2347913"/>
          <p14:tracePt t="2740" x="2068513" y="2347913"/>
          <p14:tracePt t="2745" x="2022475" y="2319338"/>
          <p14:tracePt t="2756" x="1947863" y="2311400"/>
          <p14:tracePt t="2763" x="1874838" y="2292350"/>
          <p14:tracePt t="2770" x="1763713" y="2273300"/>
          <p14:tracePt t="2777" x="1512888" y="2263775"/>
          <p14:tracePt t="2791" x="1401763" y="2246313"/>
          <p14:tracePt t="2795" x="1262063" y="2246313"/>
          <p14:tracePt t="2806" x="1168400" y="2255838"/>
          <p14:tracePt t="2810" x="1057275" y="2255838"/>
          <p14:tracePt t="2820" x="1011238" y="2255838"/>
          <p14:tracePt t="2826" x="955675" y="2255838"/>
          <p14:tracePt t="2835" x="890588" y="2263775"/>
          <p14:tracePt t="2841" x="835025" y="2263775"/>
          <p14:tracePt t="2849" x="788988" y="2273300"/>
          <p14:tracePt t="2857" x="750888" y="2273300"/>
          <p14:tracePt t="2864" x="687388" y="2273300"/>
          <p14:tracePt t="2872" x="612775" y="2292350"/>
          <p14:tracePt t="3182" x="695325" y="2292350"/>
          <p14:tracePt t="3185" x="854075" y="2292350"/>
          <p14:tracePt t="3192" x="936625" y="2292350"/>
          <p14:tracePt t="3202" x="1030288" y="2292350"/>
          <p14:tracePt t="3212" x="1141413" y="2292350"/>
          <p14:tracePt t="3216" x="1233488" y="2292350"/>
          <p14:tracePt t="3227" x="1327150" y="2263775"/>
          <p14:tracePt t="3232" x="1419225" y="2263775"/>
          <p14:tracePt t="3240" x="1539875" y="2255838"/>
          <p14:tracePt t="3244" x="1670050" y="2236788"/>
          <p14:tracePt t="3255" x="1809750" y="2198688"/>
          <p14:tracePt t="3262" x="1995488" y="2181225"/>
          <p14:tracePt t="3270" x="2124075" y="2162175"/>
          <p14:tracePt t="3277" x="2263775" y="2135188"/>
          <p14:tracePt t="3278" x="2374900" y="2135188"/>
          <p14:tracePt t="3293" x="2533650" y="2116138"/>
          <p14:tracePt t="3294" x="2690813" y="2097088"/>
          <p14:tracePt t="3306" x="2830513" y="2078038"/>
          <p14:tracePt t="3310" x="2941638" y="2060575"/>
          <p14:tracePt t="3320" x="3033713" y="2051050"/>
          <p14:tracePt t="3321" x="3108325" y="2032000"/>
          <p14:tracePt t="3335" x="3163888" y="2032000"/>
          <p14:tracePt t="3344" x="3200400" y="2022475"/>
          <p14:tracePt t="3344" x="3228975" y="2022475"/>
          <p14:tracePt t="3360" x="3248025" y="2014538"/>
          <p14:tracePt t="3445" x="3228975" y="2022475"/>
          <p14:tracePt t="3453" x="3182938" y="2022475"/>
          <p14:tracePt t="3460" x="3127375" y="2051050"/>
          <p14:tracePt t="3465" x="3033713" y="2051050"/>
          <p14:tracePt t="3474" x="2941638" y="2070100"/>
          <p14:tracePt t="3481" x="2811463" y="2078038"/>
          <p14:tracePt t="3494" x="2606675" y="2070100"/>
          <p14:tracePt t="3496" x="2403475" y="2078038"/>
          <p14:tracePt t="3510" x="2227263" y="2097088"/>
          <p14:tracePt t="3517" x="2003425" y="2097088"/>
          <p14:tracePt t="3524" x="1763713" y="2097088"/>
          <p14:tracePt t="3531" x="1539875" y="2087563"/>
          <p14:tracePt t="3533" x="1336675" y="2116138"/>
          <p14:tracePt t="3545" x="1095375" y="2116138"/>
          <p14:tracePt t="3548" x="919163" y="2116138"/>
          <p14:tracePt t="3560" x="742950" y="2135188"/>
          <p14:tracePt t="3563" x="603250" y="2152650"/>
          <p14:tracePt t="3568" x="509588" y="2152650"/>
          <p14:tracePt t="3579" x="417513" y="2171700"/>
          <p14:tracePt t="3588" x="381000" y="2181225"/>
          <p14:tracePt t="3596" x="342900" y="2181225"/>
          <p14:tracePt t="3604" x="325438" y="2181225"/>
          <p14:tracePt t="3684" x="342900" y="2171700"/>
          <p14:tracePt t="3707" x="1066800" y="2162175"/>
          <p14:tracePt t="3719" x="1401763" y="2273300"/>
          <p14:tracePt t="3722" x="1763713" y="2403475"/>
          <p14:tracePt t="3735" x="2709863" y="2784475"/>
          <p14:tracePt t="3748" x="3052763" y="2960688"/>
          <p14:tracePt t="3749" x="3470275" y="3090863"/>
          <p14:tracePt t="3763" x="3721100" y="3127375"/>
          <p14:tracePt t="3763" x="3943350" y="3163888"/>
          <p14:tracePt t="3770" x="4148138" y="3182938"/>
          <p14:tracePt t="3783" x="4370388" y="3182938"/>
          <p14:tracePt t="3792" x="4592638" y="3201988"/>
          <p14:tracePt t="3793" x="4797425" y="3173413"/>
          <p14:tracePt t="3806" x="4945063" y="3173413"/>
          <p14:tracePt t="3814" x="5270500" y="3117850"/>
          <p14:tracePt t="3828" x="5381625" y="3108325"/>
          <p14:tracePt t="3836" x="5502275" y="3071813"/>
          <p14:tracePt t="3844" x="5594350" y="3043238"/>
          <p14:tracePt t="3844" x="5622925" y="3016250"/>
          <p14:tracePt t="3857" x="5641975" y="2997200"/>
          <p14:tracePt t="3860" x="5678488" y="2970213"/>
          <p14:tracePt t="3872" x="5697538" y="2914650"/>
          <p14:tracePt t="3876" x="5715000" y="2876550"/>
          <p14:tracePt t="3886" x="5715000" y="2857500"/>
          <p14:tracePt t="3894" x="5715000" y="2840038"/>
          <p14:tracePt t="3901" x="5715000" y="2811463"/>
          <p14:tracePt t="3909" x="5715000" y="2774950"/>
          <p14:tracePt t="3918" x="5688013" y="2736850"/>
          <p14:tracePt t="3922" x="5613400" y="2635250"/>
          <p14:tracePt t="3931" x="5326063" y="2273300"/>
          <p14:tracePt t="3937" x="5084763" y="1985963"/>
          <p14:tracePt t="3951" x="4518025" y="1447800"/>
          <p14:tracePt t="3960" x="3738563" y="881063"/>
          <p14:tracePt t="3973" x="3497263" y="677863"/>
          <p14:tracePt t="3977" x="3219450" y="501650"/>
          <p14:tracePt t="3988" x="2913063" y="333375"/>
          <p14:tracePt t="3994" x="2709863" y="260350"/>
          <p14:tracePt t="4003" x="2551113" y="222250"/>
          <p14:tracePt t="4010" x="2347913" y="185738"/>
          <p14:tracePt t="4018" x="2124075" y="185738"/>
          <p14:tracePt t="4025" x="1901825" y="185738"/>
          <p14:tracePt t="4035" x="1633538" y="241300"/>
          <p14:tracePt t="4046" x="1503363" y="315913"/>
          <p14:tracePt t="4052" x="1428750" y="398463"/>
          <p14:tracePt t="4062" x="1160463" y="752475"/>
          <p14:tracePt t="4081" x="1085850" y="965200"/>
          <p14:tracePt t="4089" x="1030288" y="1104900"/>
          <p14:tracePt t="4097" x="936625" y="1428750"/>
          <p14:tracePt t="4104" x="890588" y="1819275"/>
          <p14:tracePt t="4111" x="854075" y="2022475"/>
          <p14:tracePt t="4118" x="835025" y="2328863"/>
          <p14:tracePt t="4127" x="854075" y="2794000"/>
          <p14:tracePt t="4134" x="854075" y="3117850"/>
          <p14:tracePt t="4144" x="965200" y="3814763"/>
          <p14:tracePt t="4155" x="1039813" y="4167188"/>
          <p14:tracePt t="4157" x="1112838" y="4352925"/>
          <p14:tracePt t="4169" x="1216025" y="4584700"/>
          <p14:tracePt t="4172" x="1298575" y="4751388"/>
          <p14:tracePt t="4189" x="1503363" y="5067300"/>
          <p14:tracePt t="4198" x="1604963" y="5149850"/>
          <p14:tracePt t="4206" x="1790700" y="5243513"/>
          <p14:tracePt t="4210" x="1976438" y="5299075"/>
          <p14:tracePt t="4221" x="2152650" y="5335588"/>
          <p14:tracePt t="4226" x="2357438" y="5335588"/>
          <p14:tracePt t="4236" x="2560638" y="5308600"/>
          <p14:tracePt t="4241" x="2820988" y="5224463"/>
          <p14:tracePt t="4252" x="3108325" y="5113338"/>
          <p14:tracePt t="4258" x="3294063" y="5002213"/>
          <p14:tracePt t="4263" x="3489325" y="4826000"/>
          <p14:tracePt t="4272" x="3933825" y="4287838"/>
          <p14:tracePt t="4288" x="4435475" y="3359150"/>
          <p14:tracePt t="4303" x="4686300" y="2625725"/>
          <p14:tracePt t="4315" x="4768850" y="2097088"/>
          <p14:tracePt t="4317" x="4787900" y="1874838"/>
          <p14:tracePt t="4330" x="4806950" y="1595438"/>
          <p14:tracePt t="4333" x="4778375" y="1373188"/>
          <p14:tracePt t="4343" x="4778375" y="1196975"/>
          <p14:tracePt t="4348" x="4741863" y="1095375"/>
          <p14:tracePt t="4358" x="4703763" y="1039813"/>
          <p14:tracePt t="4366" x="4611688" y="919163"/>
          <p14:tracePt t="4373" x="4491038" y="815975"/>
          <p14:tracePt t="4378" x="4230688" y="622300"/>
          <p14:tracePt t="4387" x="3998913" y="446088"/>
          <p14:tracePt t="4394" x="3702050" y="176213"/>
          <p14:tracePt t="4532" x="1624013" y="130175"/>
          <p14:tracePt t="4539" x="1624013" y="260350"/>
          <p14:tracePt t="4546" x="1604963" y="538163"/>
          <p14:tracePt t="4554" x="1604963" y="779463"/>
          <p14:tracePt t="4561" x="1614488" y="1057275"/>
          <p14:tracePt t="4569" x="1614488" y="1262063"/>
          <p14:tracePt t="4579" x="1651000" y="1484313"/>
          <p14:tracePt t="4586" x="1725613" y="1985963"/>
          <p14:tracePt t="4592" x="1763713" y="2125663"/>
          <p14:tracePt t="4604" x="1819275" y="2311400"/>
          <p14:tracePt t="4608" x="1892300" y="2514600"/>
          <p14:tracePt t="4620" x="1947863" y="2700338"/>
          <p14:tracePt t="4621" x="2022475" y="2840038"/>
          <p14:tracePt t="4635" x="2087563" y="2978150"/>
          <p14:tracePt t="4639" x="2162175" y="3098800"/>
          <p14:tracePt t="4649" x="2263775" y="3248025"/>
          <p14:tracePt t="4654" x="2357438" y="3349625"/>
          <p14:tracePt t="4662" x="2478088" y="3460750"/>
          <p14:tracePt t="4671" x="2598738" y="3563938"/>
          <p14:tracePt t="4677" x="2709863" y="3665538"/>
          <p14:tracePt t="4686" x="2867025" y="3759200"/>
          <p14:tracePt t="4695" x="3079750" y="3822700"/>
          <p14:tracePt t="4710" x="3313113" y="3879850"/>
          <p14:tracePt t="4721" x="3424238" y="3879850"/>
          <p14:tracePt t="4726" x="3562350" y="3879850"/>
          <p14:tracePt t="4736" x="3675063" y="3870325"/>
          <p14:tracePt t="4744" x="3795713" y="3851275"/>
          <p14:tracePt t="4751" x="3887788" y="3822700"/>
          <p14:tracePt t="4756" x="3979863" y="3786188"/>
          <p14:tracePt t="4764" x="4083050" y="3721100"/>
          <p14:tracePt t="4772" x="4138613" y="3694113"/>
          <p14:tracePt t="4777" x="4221163" y="3629025"/>
          <p14:tracePt t="4785" x="4276725" y="3573463"/>
          <p14:tracePt t="4799" x="4341813" y="3508375"/>
          <p14:tracePt t="4801" x="4462463" y="3368675"/>
          <p14:tracePt t="4814" x="4491038" y="3294063"/>
          <p14:tracePt t="4816" x="4537075" y="3228975"/>
          <p14:tracePt t="4827" x="4583113" y="3155950"/>
          <p14:tracePt t="4836" x="4621213" y="3062288"/>
          <p14:tracePt t="4841" x="4667250" y="2922588"/>
          <p14:tracePt t="4851" x="4686300" y="2784475"/>
          <p14:tracePt t="4857" x="4703763" y="2663825"/>
          <p14:tracePt t="4866" x="4703763" y="2598738"/>
          <p14:tracePt t="4873" x="4703763" y="2393950"/>
          <p14:tracePt t="4887" x="4694238" y="2301875"/>
          <p14:tracePt t="4889" x="4686300" y="2227263"/>
          <p14:tracePt t="4902" x="4630738" y="2106613"/>
          <p14:tracePt t="4904" x="4583113" y="1995488"/>
          <p14:tracePt t="4917" x="4546600" y="1911350"/>
          <p14:tracePt t="4920" x="4491038" y="1836738"/>
          <p14:tracePt t="4931" x="4406900" y="1754188"/>
          <p14:tracePt t="4935" x="4341813" y="1689100"/>
          <p14:tracePt t="4945" x="4268788" y="1624013"/>
          <p14:tracePt t="4952" x="4100513" y="1522413"/>
          <p14:tracePt t="4960" x="3933825" y="1447800"/>
          <p14:tracePt t="4970" x="3776663" y="1392238"/>
          <p14:tracePt t="4976" x="3590925" y="1336675"/>
          <p14:tracePt t="4984" x="3451225" y="1298575"/>
          <p14:tracePt t="4986" x="3265488" y="1243013"/>
          <p14:tracePt t="4996" x="3108325" y="1233488"/>
          <p14:tracePt t="5001" x="2932113" y="1216025"/>
          <p14:tracePt t="5010" x="2774950" y="1225550"/>
          <p14:tracePt t="5016" x="2644775" y="1225550"/>
          <p14:tracePt t="5026" x="2551113" y="1225550"/>
          <p14:tracePt t="5034" x="2430463" y="1233488"/>
          <p14:tracePt t="5040" x="2338388" y="1252538"/>
          <p14:tracePt t="5047" x="2227263" y="1290638"/>
          <p14:tracePt t="5055" x="2124075" y="1317625"/>
          <p14:tracePt t="5064" x="2032000" y="1346200"/>
          <p14:tracePt t="5069" x="1957388" y="1363663"/>
          <p14:tracePt t="5080" x="1846263" y="1438275"/>
          <p14:tracePt t="5090" x="1809750" y="1457325"/>
          <p14:tracePt t="5094" x="1771650" y="1484313"/>
          <p14:tracePt t="5106" x="1744663" y="1493838"/>
          <p14:tracePt t="5110" x="1725613" y="1522413"/>
          <p14:tracePt t="5121" x="1698625" y="1558925"/>
          <p14:tracePt t="5127" x="1679575" y="1577975"/>
          <p14:tracePt t="5135" x="1651000" y="1604963"/>
          <p14:tracePt t="5142" x="1643063" y="1660525"/>
          <p14:tracePt t="5149" x="1624013" y="1679575"/>
          <p14:tracePt t="5158" x="1614488" y="1754188"/>
          <p14:tracePt t="5174" x="1604963" y="1828800"/>
          <p14:tracePt t="5187" x="1604963" y="1911350"/>
          <p14:tracePt t="5200" x="1604963" y="1957388"/>
          <p14:tracePt t="5206" x="1604963" y="1995488"/>
          <p14:tracePt t="5214" x="1604963" y="2060575"/>
          <p14:tracePt t="5219" x="1604963" y="2181225"/>
          <p14:tracePt t="5229" x="1624013" y="2227263"/>
          <p14:tracePt t="5235" x="1651000" y="2347913"/>
          <p14:tracePt t="5243" x="1689100" y="2459038"/>
          <p14:tracePt t="5252" x="1716088" y="2543175"/>
          <p14:tracePt t="5258" x="1754188" y="2673350"/>
          <p14:tracePt t="5268" x="1809750" y="2830513"/>
          <p14:tracePt t="5279" x="1882775" y="2951163"/>
          <p14:tracePt t="5281" x="1930400" y="3043238"/>
          <p14:tracePt t="5294" x="2003425" y="3211513"/>
          <p14:tracePt t="5300" x="2097088" y="3378200"/>
          <p14:tracePt t="5308" x="2162175" y="3517900"/>
          <p14:tracePt t="5314" x="2254250" y="3684588"/>
          <p14:tracePt t="5323" x="2309813" y="3805238"/>
          <p14:tracePt t="5329" x="2374900" y="3897313"/>
          <p14:tracePt t="5337" x="2449513" y="4017963"/>
          <p14:tracePt t="5346" x="2486025" y="4083050"/>
          <p14:tracePt t="5353" x="2551113" y="4184650"/>
          <p14:tracePt t="5361" x="2644775" y="4333875"/>
          <p14:tracePt t="5374" x="2671763" y="4389438"/>
          <p14:tracePt t="5376" x="2700338" y="4425950"/>
          <p14:tracePt t="5388" x="2736850" y="4454525"/>
          <p14:tracePt t="5393" x="2765425" y="4481513"/>
          <p14:tracePt t="5402" x="2830513" y="4519613"/>
          <p14:tracePt t="5408" x="2867025" y="4538663"/>
          <p14:tracePt t="5418" x="2922588" y="4565650"/>
          <p14:tracePt t="5423" x="2978150" y="4584700"/>
          <p14:tracePt t="5432" x="3052763" y="4602163"/>
          <p14:tracePt t="5440" x="3127375" y="4621213"/>
          <p14:tracePt t="5446" x="3209925" y="4621213"/>
          <p14:tracePt t="5456" x="3441700" y="4621213"/>
          <p14:tracePt t="5471" x="3692525" y="4594225"/>
          <p14:tracePt t="5482" x="3786188" y="4575175"/>
          <p14:tracePt t="5487" x="3897313" y="4565650"/>
          <p14:tracePt t="5497" x="3952875" y="4565650"/>
          <p14:tracePt t="5502" x="4035425" y="4546600"/>
          <p14:tracePt t="5512" x="4073525" y="4546600"/>
          <p14:tracePt t="5518" x="4119563" y="4538663"/>
          <p14:tracePt t="5527" x="4156075" y="4519613"/>
          <p14:tracePt t="5535" x="4194175" y="4510088"/>
          <p14:tracePt t="5540" x="4221163" y="4510088"/>
          <p14:tracePt t="5551" x="4249738" y="4491038"/>
          <p14:tracePt t="5564" x="4259263" y="4491038"/>
          <p14:tracePt t="6545" x="4360863" y="4491038"/>
          <p14:tracePt t="6556" x="4518025" y="4491038"/>
          <p14:tracePt t="6562" x="4611688" y="4491038"/>
          <p14:tracePt t="6571" x="4703763" y="4491038"/>
          <p14:tracePt t="6577" x="4814888" y="4473575"/>
          <p14:tracePt t="6585" x="4908550" y="4454525"/>
          <p14:tracePt t="6593" x="5000625" y="4454525"/>
          <p14:tracePt t="6600" x="5130800" y="4454525"/>
          <p14:tracePt t="6610" x="5446713" y="4464050"/>
          <p14:tracePt t="6621" x="5586413" y="4481513"/>
          <p14:tracePt t="6625" x="5762625" y="4500563"/>
          <p14:tracePt t="6636" x="5919788" y="4538663"/>
          <p14:tracePt t="6640" x="6105525" y="4556125"/>
          <p14:tracePt t="6651" x="6281738" y="4594225"/>
          <p14:tracePt t="6657" x="6421438" y="4621213"/>
          <p14:tracePt t="6665" x="6578600" y="4640263"/>
          <p14:tracePt t="6672" x="6670675" y="4659313"/>
          <p14:tracePt t="6680" x="6745288" y="4659313"/>
          <p14:tracePt t="6688" x="6810375" y="4659313"/>
          <p14:tracePt t="6695" x="6846888" y="4659313"/>
          <p14:tracePt t="6707" x="6894513" y="4659313"/>
          <p14:tracePt t="6719" x="6902450" y="4659313"/>
          <p14:tracePt t="6766" x="6911975" y="4649788"/>
          <p14:tracePt t="6773" x="6911975" y="4621213"/>
          <p14:tracePt t="6781" x="6911975" y="4611688"/>
          <p14:tracePt t="6788" x="6894513" y="4594225"/>
          <p14:tracePt t="6796" x="6894513" y="4584700"/>
          <p14:tracePt t="6797" x="6865938" y="4565650"/>
          <p14:tracePt t="6810" x="6791325" y="4500563"/>
          <p14:tracePt t="6814" x="6542088" y="4360863"/>
          <p14:tracePt t="6825" x="6197600" y="4184650"/>
          <p14:tracePt t="6830" x="5900738" y="4046538"/>
          <p14:tracePt t="6839" x="5715000" y="3971925"/>
          <p14:tracePt t="6846" x="5511800" y="3879850"/>
          <p14:tracePt t="6852" x="5307013" y="3786188"/>
          <p14:tracePt t="6861" x="5094288" y="3675063"/>
          <p14:tracePt t="6869" x="4945063" y="3581400"/>
          <p14:tracePt t="6877" x="4824413" y="3508375"/>
          <p14:tracePt t="6883" x="4703763" y="3443288"/>
          <p14:tracePt t="6893" x="4416425" y="3284538"/>
          <p14:tracePt t="6905" x="4240213" y="3211513"/>
          <p14:tracePt t="6909" x="4054475" y="3155950"/>
          <p14:tracePt t="6918" x="3933825" y="3117850"/>
          <p14:tracePt t="6924" x="3841750" y="3108325"/>
          <p14:tracePt t="6934" x="3748088" y="3090863"/>
          <p14:tracePt t="6939" x="3636963" y="3090863"/>
          <p14:tracePt t="6948" x="3544888" y="3090863"/>
          <p14:tracePt t="6956" x="3497263" y="3090863"/>
          <p14:tracePt t="6962" x="3470275" y="3108325"/>
          <p14:tracePt t="6971" x="3451225" y="3108325"/>
          <p14:tracePt t="6999" x="3451225" y="3117850"/>
          <p14:tracePt t="7002" x="3441700" y="3127375"/>
          <p14:tracePt t="7013" x="3441700" y="3136900"/>
          <p14:tracePt t="7019" x="3441700" y="3146425"/>
          <p14:tracePt t="7028" x="3441700" y="3163888"/>
          <p14:tracePt t="7042" x="3441700" y="3173413"/>
          <p14:tracePt t="7470" x="3441700" y="3192463"/>
          <p14:tracePt t="7472" x="3441700" y="3211513"/>
          <p14:tracePt t="7484" x="3441700" y="3238500"/>
          <p14:tracePt t="7489" x="3441700" y="3248025"/>
          <p14:tracePt t="7499" x="3441700" y="3267075"/>
          <p14:tracePt t="7506" x="3441700" y="3276600"/>
          <p14:tracePt t="7514" x="3441700" y="3294063"/>
          <p14:tracePt t="7521" x="3441700" y="3313113"/>
          <p14:tracePt t="7528" x="3441700" y="3322638"/>
          <p14:tracePt t="7538" x="3441700" y="3349625"/>
          <p14:tracePt t="7549" x="3433763" y="3359150"/>
          <p14:tracePt t="7553" x="3433763" y="3368675"/>
          <p14:tracePt t="7565" x="3424238" y="3378200"/>
          <p14:tracePt t="7567" x="3405188" y="3387725"/>
          <p14:tracePt t="7579" x="3376613" y="3405188"/>
          <p14:tracePt t="7585" x="3340100" y="3424238"/>
          <p14:tracePt t="7593" x="3321050" y="3443288"/>
          <p14:tracePt t="7599" x="3265488" y="3460750"/>
          <p14:tracePt t="7608" x="3248025" y="3470275"/>
          <p14:tracePt t="7614" x="3209925" y="3479800"/>
          <p14:tracePt t="7623" x="3173413" y="3479800"/>
          <p14:tracePt t="7630" x="3144838" y="3489325"/>
          <p14:tracePt t="7638" x="3108325" y="3489325"/>
          <p14:tracePt t="7648" x="3071813" y="3517900"/>
          <p14:tracePt t="7659" x="3016250" y="3525838"/>
          <p14:tracePt t="7662" x="2997200" y="3535363"/>
          <p14:tracePt t="7674" x="2959100" y="3535363"/>
          <p14:tracePt t="7676" x="2932113" y="3554413"/>
          <p14:tracePt t="7688" x="2913063" y="3563938"/>
          <p14:tracePt t="7692" x="2895600" y="3563938"/>
          <p14:tracePt t="7703" x="2867025" y="3563938"/>
          <p14:tracePt t="7710" x="2857500" y="3573463"/>
          <p14:tracePt t="7717" x="2838450" y="3581400"/>
          <p14:tracePt t="7724" x="2830513" y="3581400"/>
          <p14:tracePt t="7731" x="2820988" y="3581400"/>
          <p14:tracePt t="7739" x="2801938" y="3581400"/>
          <p14:tracePt t="7755" x="2774950" y="3581400"/>
          <p14:tracePt t="7771" x="2765425" y="3581400"/>
          <p14:tracePt t="7782" x="2755900" y="3581400"/>
          <p14:tracePt t="7847" x="2746375" y="3581400"/>
          <p14:tracePt t="7861" x="2736850" y="3581400"/>
          <p14:tracePt t="7877" x="2736850" y="3590925"/>
          <p14:tracePt t="7905" x="2727325" y="3590925"/>
          <p14:tracePt t="7920" x="2719388" y="3590925"/>
          <p14:tracePt t="7928" x="2719388" y="3600450"/>
          <p14:tracePt t="7942" x="2700338" y="3600450"/>
          <p14:tracePt t="7945" x="2700338" y="3609975"/>
          <p14:tracePt t="7960" x="2690813" y="3609975"/>
          <p14:tracePt t="7970" x="2681288" y="3609975"/>
          <p14:tracePt t="7986" x="2671763" y="3609975"/>
          <p14:tracePt t="7992" x="2662238" y="3609975"/>
          <p14:tracePt t="7999" x="2654300" y="3619500"/>
          <p14:tracePt t="8024" x="2644775" y="3619500"/>
          <p14:tracePt t="8041" x="2635250" y="3629025"/>
          <p14:tracePt t="8065" x="2625725" y="3629025"/>
          <p14:tracePt t="8085" x="2616200" y="3629025"/>
          <p14:tracePt t="8130" x="2606675" y="3638550"/>
          <p14:tracePt t="8150" x="2598738" y="3638550"/>
          <p14:tracePt t="8182" x="2598738" y="3646488"/>
          <p14:tracePt t="8214" x="2589213" y="3646488"/>
          <p14:tracePt t="8224" x="2589213" y="3656013"/>
          <p14:tracePt t="8228" x="2579688" y="3665538"/>
          <p14:tracePt t="8239" x="2570163" y="3665538"/>
          <p14:tracePt t="8254" x="2560638" y="3665538"/>
          <p14:tracePt t="8259" x="2551113" y="3675063"/>
          <p14:tracePt t="8269" x="2541588" y="3684588"/>
          <p14:tracePt t="8283" x="2533650" y="3684588"/>
          <p14:tracePt t="8290" x="2524125" y="3684588"/>
          <p14:tracePt t="8307" x="2514600" y="3694113"/>
          <p14:tracePt t="8319" x="2505075" y="3702050"/>
          <p14:tracePt t="8323" x="2495550" y="3702050"/>
          <p14:tracePt t="8333" x="2486025" y="3702050"/>
          <p14:tracePt t="8337" x="2478088" y="3702050"/>
          <p14:tracePt t="8354" x="2449513" y="3702050"/>
          <p14:tracePt t="8369" x="2430463" y="3702050"/>
          <p14:tracePt t="8377" x="2420938" y="3702050"/>
          <p14:tracePt t="8384" x="2413000" y="3711575"/>
          <p14:tracePt t="8391" x="2393950" y="3711575"/>
          <p14:tracePt t="8401" x="2374900" y="3721100"/>
          <p14:tracePt t="8413" x="2365375" y="3721100"/>
          <p14:tracePt t="8416" x="2347913" y="3721100"/>
          <p14:tracePt t="8431" x="2319338" y="3740150"/>
          <p14:tracePt t="8442" x="2309813" y="3740150"/>
          <p14:tracePt t="8448" x="2300288" y="3740150"/>
          <p14:tracePt t="8456" x="2292350" y="3749675"/>
          <p14:tracePt t="8464" x="2282825" y="3749675"/>
          <p14:tracePt t="8471" x="2273300" y="3749675"/>
          <p14:tracePt t="8479" x="2263775" y="3749675"/>
          <p14:tracePt t="8487" x="2254250" y="3749675"/>
          <p14:tracePt t="8495" x="2244725" y="3759200"/>
          <p14:tracePt t="8507" x="2236788" y="3767138"/>
          <p14:tracePt t="8511" x="2227263" y="3767138"/>
          <p14:tracePt t="8521" x="2217738" y="3767138"/>
          <p14:tracePt t="8537" x="2208213" y="3767138"/>
          <p14:tracePt t="8573" x="2198688" y="3767138"/>
          <p14:tracePt t="8580" x="2198688" y="3776663"/>
          <p14:tracePt t="8601" x="2189163" y="3776663"/>
          <p14:tracePt t="8616" x="2189163" y="3786188"/>
          <p14:tracePt t="8684" x="2181225" y="3786188"/>
          <p14:tracePt t="8696" x="2181225" y="3795713"/>
          <p14:tracePt t="8698" x="2171700" y="3795713"/>
          <p14:tracePt t="8725" x="2171700" y="3805238"/>
          <p14:tracePt t="8782" x="2162175" y="3805238"/>
          <p14:tracePt t="8793" x="2152650" y="3805238"/>
          <p14:tracePt t="8809" x="2143125" y="3805238"/>
          <p14:tracePt t="8834" x="2133600" y="3805238"/>
          <p14:tracePt t="8839" x="2124075" y="3805238"/>
          <p14:tracePt t="8849" x="2116138" y="3805238"/>
          <p14:tracePt t="8855" x="2106613" y="3805238"/>
          <p14:tracePt t="8863" x="2078038" y="3795713"/>
          <p14:tracePt t="8877" x="2060575" y="3795713"/>
          <p14:tracePt t="8887" x="1985963" y="3767138"/>
          <p14:tracePt t="8899" x="1947863" y="3767138"/>
          <p14:tracePt t="8902" x="1911350" y="3740150"/>
          <p14:tracePt t="8914" x="1865313" y="3740150"/>
          <p14:tracePt t="8918" x="1827213" y="3740150"/>
          <p14:tracePt t="8929" x="1771650" y="3730625"/>
          <p14:tracePt t="8934" x="1744663" y="3721100"/>
          <p14:tracePt t="8943" x="1689100" y="3721100"/>
          <p14:tracePt t="8949" x="1670050" y="3721100"/>
          <p14:tracePt t="8957" x="1614488" y="3721100"/>
          <p14:tracePt t="8964" x="1595438" y="3721100"/>
          <p14:tracePt t="8973" x="1558925" y="3702050"/>
          <p14:tracePt t="8983" x="1530350" y="3694113"/>
          <p14:tracePt t="8994" x="1522413" y="3694113"/>
          <p14:tracePt t="9117" x="1754188" y="3730625"/>
          <p14:tracePt t="9123" x="1874838" y="3767138"/>
          <p14:tracePt t="9132" x="2012950" y="3822700"/>
          <p14:tracePt t="9138" x="2181225" y="3906838"/>
          <p14:tracePt t="9146" x="2319338" y="3962400"/>
          <p14:tracePt t="9153" x="2439988" y="4000500"/>
          <p14:tracePt t="9160" x="2533650" y="4046538"/>
          <p14:tracePt t="9169" x="2700338" y="4092575"/>
          <p14:tracePt t="9181" x="2774950" y="4092575"/>
          <p14:tracePt t="9185" x="2820988" y="4102100"/>
          <p14:tracePt t="9197" x="2876550" y="4102100"/>
          <p14:tracePt t="9202" x="2913063" y="4102100"/>
          <p14:tracePt t="9211" x="2959100" y="4102100"/>
          <p14:tracePt t="9217" x="2978150" y="4102100"/>
          <p14:tracePt t="9227" x="3016250" y="4092575"/>
          <p14:tracePt t="9233" x="3043238" y="4092575"/>
          <p14:tracePt t="9242" x="3079750" y="4073525"/>
          <p14:tracePt t="9248" x="3098800" y="4073525"/>
          <p14:tracePt t="9254" x="3117850" y="4073525"/>
          <p14:tracePt t="9264" x="3163888" y="4056063"/>
          <p14:tracePt t="9277" x="3192463" y="4056063"/>
          <p14:tracePt t="9280" x="3209925" y="4046538"/>
          <p14:tracePt t="9291" x="3228975" y="4046538"/>
          <p14:tracePt t="9296" x="3257550" y="4027488"/>
          <p14:tracePt t="9306" x="3275013" y="4027488"/>
          <p14:tracePt t="9312" x="3330575" y="4017963"/>
          <p14:tracePt t="9320" x="3376613" y="4017963"/>
          <p14:tracePt t="9328" x="3441700" y="4017963"/>
          <p14:tracePt t="9335" x="3535363" y="4017963"/>
          <p14:tracePt t="9343" x="3581400" y="4017963"/>
          <p14:tracePt t="9349" x="3702050" y="4017963"/>
          <p14:tracePt t="9359" x="3832225" y="4017963"/>
          <p14:tracePt t="9371" x="3906838" y="4017963"/>
          <p14:tracePt t="9373" x="3971925" y="4017963"/>
          <p14:tracePt t="9386" x="4044950" y="4017963"/>
          <p14:tracePt t="9391" x="4092575" y="4037013"/>
          <p14:tracePt t="9400" x="4194175" y="4056063"/>
          <p14:tracePt t="9406" x="4240213" y="4064000"/>
          <p14:tracePt t="9414" x="4314825" y="4083050"/>
          <p14:tracePt t="9421" x="4360863" y="4083050"/>
          <p14:tracePt t="9428" x="4416425" y="4083050"/>
          <p14:tracePt t="9435" x="4435475" y="4092575"/>
          <p14:tracePt t="9444" x="4491038" y="4092575"/>
          <p14:tracePt t="9454" x="4518025" y="4092575"/>
          <p14:tracePt t="9466" x="4537075" y="4102100"/>
          <p14:tracePt t="9479" x="4556125" y="4102100"/>
          <p14:tracePt t="9484" x="4573588" y="4102100"/>
          <p14:tracePt t="9494" x="4583113" y="4102100"/>
          <p14:tracePt t="9509" x="4602163" y="4102100"/>
          <p14:tracePt t="9515" x="4611688" y="4102100"/>
          <p14:tracePt t="9524" x="4621213" y="4102100"/>
          <p14:tracePt t="9531" x="4630738" y="4102100"/>
          <p14:tracePt t="9538" x="4638675" y="4102100"/>
          <p14:tracePt t="9548" x="4657725" y="4102100"/>
          <p14:tracePt t="9562" x="4667250" y="4102100"/>
          <p14:tracePt t="9577" x="4686300" y="4092575"/>
          <p14:tracePt t="9603" x="4694238" y="4092575"/>
          <p14:tracePt t="9618" x="4703763" y="4083050"/>
          <p14:tracePt t="10267" x="4732338" y="4037013"/>
          <p14:tracePt t="10277" x="4768850" y="3981450"/>
          <p14:tracePt t="10285" x="4814888" y="3897313"/>
          <p14:tracePt t="10292" x="4870450" y="3776663"/>
          <p14:tracePt t="10299" x="4899025" y="3721100"/>
          <p14:tracePt t="10307" x="4964113" y="3619500"/>
          <p14:tracePt t="10316" x="5065713" y="3452813"/>
          <p14:tracePt t="10329" x="5121275" y="3387725"/>
          <p14:tracePt t="10333" x="5168900" y="3332163"/>
          <p14:tracePt t="10344" x="5195888" y="3294063"/>
          <p14:tracePt t="10348" x="5232400" y="3238500"/>
          <p14:tracePt t="10357" x="5260975" y="3211513"/>
          <p14:tracePt t="10362" x="5297488" y="3173413"/>
          <p14:tracePt t="10372" x="5307013" y="3163888"/>
          <p14:tracePt t="10378" x="5335588" y="3146425"/>
          <p14:tracePt t="10387" x="5362575" y="3117850"/>
          <p14:tracePt t="10395" x="5372100" y="3098800"/>
          <p14:tracePt t="10400" x="5408613" y="3062288"/>
          <p14:tracePt t="10407" x="5418138" y="3052763"/>
          <p14:tracePt t="10411" x="5427663" y="3025775"/>
          <p14:tracePt t="10423" x="5446713" y="2987675"/>
          <p14:tracePt t="10426" x="5465763" y="2951163"/>
          <p14:tracePt t="10438" x="5483225" y="2914650"/>
          <p14:tracePt t="10441" x="5492750" y="2876550"/>
          <p14:tracePt t="10452" x="5492750" y="2857500"/>
          <p14:tracePt t="10458" x="5492750" y="2794000"/>
          <p14:tracePt t="10466" x="5492750" y="2774950"/>
          <p14:tracePt t="10472" x="5492750" y="2736850"/>
          <p14:tracePt t="10488" x="5483225" y="2709863"/>
          <p14:tracePt t="10495" x="5456238" y="2690813"/>
          <p14:tracePt t="10504" x="5345113" y="2608263"/>
          <p14:tracePt t="10517" x="5224463" y="2552700"/>
          <p14:tracePt t="10519" x="5038725" y="2478088"/>
          <p14:tracePt t="10531" x="4833938" y="2403475"/>
          <p14:tracePt t="10537" x="4573588" y="2328863"/>
          <p14:tracePt t="10546" x="4332288" y="2246313"/>
          <p14:tracePt t="10552" x="4129088" y="2152650"/>
          <p14:tracePt t="10561" x="3868738" y="2070100"/>
          <p14:tracePt t="10568" x="3627438" y="1995488"/>
          <p14:tracePt t="10575" x="3424238" y="1920875"/>
          <p14:tracePt t="10583" x="3284538" y="1884363"/>
          <p14:tracePt t="10590" x="3144838" y="1846263"/>
          <p14:tracePt t="10600" x="2867025" y="1781175"/>
          <p14:tracePt t="10611" x="2736850" y="1763713"/>
          <p14:tracePt t="10614" x="2616200" y="1744663"/>
          <p14:tracePt t="10626" x="2524125" y="1716088"/>
          <p14:tracePt t="10631" x="2403475" y="1716088"/>
          <p14:tracePt t="10641" x="2273300" y="1716088"/>
          <p14:tracePt t="10645" x="2116138" y="1716088"/>
          <p14:tracePt t="10655" x="1939925" y="1735138"/>
          <p14:tracePt t="10662" x="1763713" y="1735138"/>
          <p14:tracePt t="10670" x="1643063" y="1754188"/>
          <p14:tracePt t="10678" x="1503363" y="1790700"/>
          <p14:tracePt t="10683" x="1392238" y="1819275"/>
          <p14:tracePt t="10694" x="1150938" y="1911350"/>
          <p14:tracePt t="10705" x="1076325" y="1939925"/>
          <p14:tracePt t="10707" x="1001713" y="1949450"/>
          <p14:tracePt t="10721" x="946150" y="1976438"/>
          <p14:tracePt t="10727" x="909638" y="2005013"/>
          <p14:tracePt t="10736" x="871538" y="2032000"/>
          <p14:tracePt t="10741" x="835025" y="2070100"/>
          <p14:tracePt t="10749" x="815975" y="2087563"/>
          <p14:tracePt t="10758" x="788988" y="2135188"/>
          <p14:tracePt t="10764" x="750888" y="2171700"/>
          <p14:tracePt t="10770" x="723900" y="2208213"/>
          <p14:tracePt t="10779" x="714375" y="2227263"/>
          <p14:tracePt t="10788" x="704850" y="2273300"/>
          <p14:tracePt t="10800" x="687388" y="2292350"/>
          <p14:tracePt t="10803" x="677863" y="2319338"/>
          <p14:tracePt t="10814" x="677863" y="2338388"/>
          <p14:tracePt t="10820" x="668338" y="2393950"/>
          <p14:tracePt t="10828" x="649288" y="2432050"/>
          <p14:tracePt t="10834" x="639763" y="2478088"/>
          <p14:tracePt t="10845" x="630238" y="2533650"/>
          <p14:tracePt t="10851" x="593725" y="2608263"/>
          <p14:tracePt t="10858" x="566738" y="2681288"/>
          <p14:tracePt t="10866" x="557213" y="2755900"/>
          <p14:tracePt t="10872" x="519113" y="2830513"/>
          <p14:tracePt t="10883" x="509588" y="2905125"/>
          <p14:tracePt t="10894" x="501650" y="2922588"/>
          <p14:tracePt t="10899" x="501650" y="2941638"/>
          <p14:tracePt t="10909" x="501650" y="2970213"/>
          <p14:tracePt t="10913" x="501650" y="2978150"/>
          <p14:tracePt t="10923" x="501650" y="3006725"/>
          <p14:tracePt t="10929" x="501650" y="3016250"/>
          <p14:tracePt t="10938" x="501650" y="3025775"/>
          <p14:tracePt t="10945" x="501650" y="3052763"/>
          <p14:tracePt t="10953" x="501650" y="3062288"/>
          <p14:tracePt t="10960" x="501650" y="3081338"/>
          <p14:tracePt t="10967" x="501650" y="3090863"/>
          <p14:tracePt t="10977" x="509588" y="3127375"/>
          <p14:tracePt t="10991" x="509588" y="3155950"/>
          <p14:tracePt t="11006" x="509588" y="3163888"/>
          <p14:tracePt t="11018" x="509588" y="3173413"/>
          <p14:tracePt t="11023" x="519113" y="3173413"/>
          <p14:tracePt t="11032" x="519113" y="3182938"/>
          <p14:tracePt t="11041" x="519113" y="3192463"/>
          <p14:tracePt t="11045" x="528638" y="3201988"/>
          <p14:tracePt t="11056" x="528638" y="3211513"/>
          <p14:tracePt t="11061" x="528638" y="3219450"/>
          <p14:tracePt t="11072" x="547688" y="3248025"/>
          <p14:tracePt t="11086" x="557213" y="3276600"/>
          <p14:tracePt t="11087" x="557213" y="3284538"/>
          <p14:tracePt t="11097" x="557213" y="3294063"/>
          <p14:tracePt t="11100" x="574675" y="3313113"/>
          <p14:tracePt t="11112" x="574675" y="3322638"/>
          <p14:tracePt t="11121" x="574675" y="3340100"/>
          <p14:tracePt t="11127" x="584200" y="3349625"/>
          <p14:tracePt t="11141" x="584200" y="3387725"/>
          <p14:tracePt t="11149" x="584200" y="3397250"/>
          <p14:tracePt t="11155" x="584200" y="3405188"/>
          <p14:tracePt t="11165" x="566738" y="3433763"/>
          <p14:tracePt t="11181" x="566738" y="3452813"/>
          <p14:tracePt t="11192" x="557213" y="3452813"/>
          <p14:tracePt t="11195" x="557213" y="3460750"/>
          <p14:tracePt t="11221" x="547688" y="3460750"/>
          <p14:tracePt t="11227" x="538163" y="3470275"/>
          <p14:tracePt t="11315" x="557213" y="3470275"/>
          <p14:tracePt t="11322" x="593725" y="3443288"/>
          <p14:tracePt t="11353" x="1308100" y="3173413"/>
          <p14:tracePt t="11365" x="1503363" y="3155950"/>
          <p14:tracePt t="11369" x="1706563" y="3155950"/>
          <p14:tracePt t="11379" x="1947863" y="3136900"/>
          <p14:tracePt t="11384" x="2227263" y="3117850"/>
          <p14:tracePt t="11396" x="2449513" y="3117850"/>
          <p14:tracePt t="11402" x="2671763" y="3117850"/>
          <p14:tracePt t="11409" x="2913063" y="3127375"/>
          <p14:tracePt t="11416" x="3089275" y="3136900"/>
          <p14:tracePt t="11424" x="3248025" y="3136900"/>
          <p14:tracePt t="11432" x="3359150" y="3155950"/>
          <p14:tracePt t="11439" x="3451225" y="3173413"/>
          <p14:tracePt t="11446" x="3497263" y="3192463"/>
          <p14:tracePt t="11462" x="3525838" y="3192463"/>
          <p14:tracePt t="11495" x="3525838" y="3219450"/>
          <p14:tracePt t="11503" x="3525838" y="3238500"/>
          <p14:tracePt t="11511" x="3506788" y="3248025"/>
          <p14:tracePt t="11519" x="3451225" y="3303588"/>
          <p14:tracePt t="11525" x="3294063" y="3359150"/>
          <p14:tracePt t="11542" x="2801938" y="3414713"/>
          <p14:tracePt t="11554" x="2598738" y="3470275"/>
          <p14:tracePt t="11558" x="2374900" y="3470275"/>
          <p14:tracePt t="11569" x="2171700" y="3489325"/>
          <p14:tracePt t="11572" x="1957388" y="3489325"/>
          <p14:tracePt t="11583" x="1754188" y="3525838"/>
          <p14:tracePt t="11587" x="1549400" y="3563938"/>
          <p14:tracePt t="11598" x="1373188" y="3581400"/>
          <p14:tracePt t="11605" x="1233488" y="3600450"/>
          <p14:tracePt t="11612" x="1141413" y="3600450"/>
          <p14:tracePt t="11621" x="1095375" y="3609975"/>
          <p14:tracePt t="11627" x="1066800" y="3609975"/>
          <p14:tracePt t="11707" x="1150938" y="3590925"/>
          <p14:tracePt t="11715" x="1262063" y="3554413"/>
          <p14:tracePt t="11732" x="2579688" y="3554413"/>
          <p14:tracePt t="11743" x="3154363" y="3665538"/>
          <p14:tracePt t="11746" x="3786188" y="3814763"/>
          <p14:tracePt t="11757" x="4425950" y="4027488"/>
          <p14:tracePt t="11762" x="4899025" y="4259263"/>
          <p14:tracePt t="11772" x="5335588" y="4473575"/>
          <p14:tracePt t="11778" x="5594350" y="4602163"/>
          <p14:tracePt t="11788" x="5688013" y="4630738"/>
          <p14:tracePt t="11794" x="5724525" y="4649788"/>
          <p14:tracePt t="11801" x="5724525" y="4659313"/>
          <p14:tracePt t="11852" x="5641975" y="4686300"/>
          <p14:tracePt t="11866" x="5176838" y="4686300"/>
          <p14:tracePt t="11871" x="4703763" y="4732338"/>
          <p14:tracePt t="11881" x="4054475" y="4686300"/>
          <p14:tracePt t="11887" x="3460750" y="4686300"/>
          <p14:tracePt t="11896" x="2755900" y="4565650"/>
          <p14:tracePt t="11904" x="2087563" y="4408488"/>
          <p14:tracePt t="11910" x="1614488" y="4213225"/>
          <p14:tracePt t="11920" x="984250" y="3952875"/>
          <p14:tracePt t="11931" x="881063" y="3887788"/>
          <p14:tracePt t="11934" x="844550" y="3860800"/>
          <p14:tracePt t="11946" x="815975" y="3851275"/>
          <p14:tracePt t="11961" x="798513" y="3822700"/>
          <p14:tracePt t="11967" x="798513" y="3805238"/>
          <p14:tracePt t="11975" x="798513" y="3767138"/>
          <p14:tracePt t="11983" x="798513" y="3749675"/>
          <p14:tracePt t="11989" x="806450" y="3721100"/>
          <p14:tracePt t="11999" x="835025" y="3702050"/>
          <p14:tracePt t="12004" x="900113" y="3675063"/>
          <p14:tracePt t="12014" x="1289050" y="3581400"/>
          <p14:tracePt t="12025" x="1493838" y="3563938"/>
          <p14:tracePt t="12031" x="1651000" y="3590925"/>
          <p14:tracePt t="12041" x="1882775" y="3646488"/>
          <p14:tracePt t="12046" x="2060575" y="3702050"/>
          <p14:tracePt t="12055" x="2198688" y="3749675"/>
          <p14:tracePt t="12060" x="2300288" y="3805238"/>
          <p14:tracePt t="12071" x="2374900" y="3851275"/>
          <p14:tracePt t="12078" x="2384425" y="3860800"/>
          <p14:tracePt t="12084" x="2403475" y="3860800"/>
          <p14:tracePt t="12155" x="2300288" y="3851275"/>
          <p14:tracePt t="12171" x="2143125" y="3841750"/>
          <p14:tracePt t="12178" x="2003425" y="3805238"/>
          <p14:tracePt t="12188" x="1865313" y="3786188"/>
          <p14:tracePt t="12193" x="1771650" y="3749675"/>
          <p14:tracePt t="12203" x="1624013" y="3711575"/>
          <p14:tracePt t="12215" x="1530350" y="3656013"/>
          <p14:tracePt t="12217" x="1474788" y="3629025"/>
          <p14:tracePt t="12229" x="1447800" y="3619500"/>
          <p14:tracePt t="12233" x="1428750" y="3600450"/>
          <p14:tracePt t="12297" x="1457325" y="3554413"/>
          <p14:tracePt t="12309" x="1512888" y="3544888"/>
          <p14:tracePt t="12313" x="1549400" y="3517900"/>
          <p14:tracePt t="12326" x="1725613" y="3517900"/>
          <p14:tracePt t="12338" x="1920875" y="3525838"/>
          <p14:tracePt t="12344" x="2124075" y="3563938"/>
          <p14:tracePt t="12352" x="2282825" y="3600450"/>
          <p14:tracePt t="12360" x="2420938" y="3629025"/>
          <p14:tracePt t="12367" x="2541588" y="3665538"/>
          <p14:tracePt t="12374" x="2635250" y="3684588"/>
          <p14:tracePt t="12382" x="2727325" y="3694113"/>
          <p14:tracePt t="12388" x="2782888" y="3711575"/>
          <p14:tracePt t="12406" x="2792413" y="3721100"/>
          <p14:tracePt t="12512" x="2792413" y="3730625"/>
          <p14:tracePt t="16866" x="2792413" y="3694113"/>
          <p14:tracePt t="16975" x="2792413" y="3684588"/>
          <p14:tracePt t="16987" x="2811463" y="3675063"/>
          <p14:tracePt t="17002" x="2830513" y="3665538"/>
          <p14:tracePt t="17016" x="2830513" y="3656013"/>
          <p14:tracePt t="17022" x="2838450" y="3656013"/>
          <p14:tracePt t="17032" x="2847975" y="3646488"/>
          <p14:tracePt t="17040" x="2857500" y="3638550"/>
          <p14:tracePt t="17046" x="2867025" y="3638550"/>
          <p14:tracePt t="17055" x="2876550" y="3629025"/>
          <p14:tracePt t="17070" x="2886075" y="3629025"/>
          <p14:tracePt t="17082" x="2895600" y="3629025"/>
          <p14:tracePt t="17096" x="2903538" y="3629025"/>
          <p14:tracePt t="17111" x="2913063" y="3629025"/>
          <p14:tracePt t="17117" x="2922588" y="3629025"/>
          <p14:tracePt t="17126" x="2932113" y="3629025"/>
          <p14:tracePt t="17133" x="2941638" y="3629025"/>
          <p14:tracePt t="17141" x="2951163" y="3629025"/>
          <p14:tracePt t="17154" x="2959100" y="3629025"/>
          <p14:tracePt t="17164" x="2968625" y="3629025"/>
          <p14:tracePt t="17176" x="2978150" y="3638550"/>
          <p14:tracePt t="17191" x="2987675" y="3638550"/>
          <p14:tracePt t="17196" x="2997200" y="3646488"/>
          <p14:tracePt t="17205" x="3006725" y="3646488"/>
          <p14:tracePt t="17228" x="3016250" y="3656013"/>
          <p14:tracePt t="17235" x="3016250" y="3665538"/>
          <p14:tracePt t="17243" x="3033713" y="3665538"/>
          <p14:tracePt t="17260" x="3052763" y="3684588"/>
          <p14:tracePt t="17274" x="3062288" y="3702050"/>
          <p14:tracePt t="17290" x="3079750" y="3730625"/>
          <p14:tracePt t="17314" x="3089275" y="3749675"/>
          <p14:tracePt t="17328" x="3098800" y="3759200"/>
          <p14:tracePt t="17337" x="3117850" y="3795713"/>
          <p14:tracePt t="17368" x="3117850" y="3805238"/>
          <p14:tracePt t="17525" x="3127375" y="3805238"/>
          <p14:tracePt t="17532" x="3144838" y="3805238"/>
          <p14:tracePt t="17543" x="3192463" y="3776663"/>
          <p14:tracePt t="17554" x="3248025" y="3740150"/>
          <p14:tracePt t="17557" x="3303588" y="3711575"/>
          <p14:tracePt t="17569" x="3359150" y="3665538"/>
          <p14:tracePt t="17573" x="3433763" y="3600450"/>
          <p14:tracePt t="17582" x="3516313" y="3554413"/>
          <p14:tracePt t="17587" x="3600450" y="3489325"/>
          <p14:tracePt t="17597" x="3656013" y="3433763"/>
          <p14:tracePt t="17605" x="3692525" y="3397250"/>
          <p14:tracePt t="17612" x="3757613" y="3332163"/>
          <p14:tracePt t="17619" x="3868738" y="3173413"/>
          <p14:tracePt t="17633" x="3906838" y="3117850"/>
          <p14:tracePt t="17637" x="3962400" y="3016250"/>
          <p14:tracePt t="17648" x="3971925" y="2997200"/>
          <p14:tracePt t="17652" x="3979863" y="2970213"/>
          <p14:tracePt t="17663" x="4008438" y="2951163"/>
          <p14:tracePt t="17667" x="4008438" y="2941638"/>
          <p14:tracePt t="17678" x="4027488" y="2922588"/>
          <p14:tracePt t="17683" x="4035425" y="2895600"/>
          <p14:tracePt t="17692" x="4064000" y="2876550"/>
          <p14:tracePt t="17698" x="4083050" y="2857500"/>
          <p14:tracePt t="17706" x="4110038" y="2840038"/>
          <p14:tracePt t="17716" x="4129088" y="2811463"/>
          <p14:tracePt t="17721" x="4156075" y="2794000"/>
          <p14:tracePt t="17731" x="4203700" y="2736850"/>
          <p14:tracePt t="17742" x="4230688" y="2719388"/>
          <p14:tracePt t="17745" x="4249738" y="2690813"/>
          <p14:tracePt t="17757" x="4259263" y="2681288"/>
          <p14:tracePt t="17762" x="4286250" y="2663825"/>
          <p14:tracePt t="17771" x="4295775" y="2654300"/>
          <p14:tracePt t="17778" x="4305300" y="2644775"/>
          <p14:tracePt t="17786" x="4314825" y="2635250"/>
          <p14:tracePt t="17792" x="4324350" y="2625725"/>
          <p14:tracePt t="17808" x="4332288" y="2616200"/>
          <p14:tracePt t="17824" x="4341813" y="2608263"/>
          <p14:tracePt t="21088" x="4416425" y="2608263"/>
          <p14:tracePt t="21100" x="4546600" y="2625725"/>
          <p14:tracePt t="21104" x="4667250" y="2663825"/>
          <p14:tracePt t="21116" x="4824413" y="2681288"/>
          <p14:tracePt t="21119" x="4964113" y="2690813"/>
          <p14:tracePt t="21130" x="5103813" y="2709863"/>
          <p14:tracePt t="21135" x="5297488" y="2709863"/>
          <p14:tracePt t="21145" x="5502275" y="2700338"/>
          <p14:tracePt t="21151" x="5697538" y="2700338"/>
          <p14:tracePt t="21159" x="5919788" y="2700338"/>
          <p14:tracePt t="21167" x="6076950" y="2663825"/>
          <p14:tracePt t="21173" x="6262688" y="2635250"/>
          <p14:tracePt t="21184" x="6559550" y="2505075"/>
          <p14:tracePt t="21199" x="6745288" y="2338388"/>
          <p14:tracePt t="21210" x="6856413" y="2217738"/>
          <p14:tracePt t="21216" x="6940550" y="2116138"/>
          <p14:tracePt t="21224" x="6986588" y="1995488"/>
          <p14:tracePt t="21229" x="7080250" y="1874838"/>
          <p14:tracePt t="21238" x="7107238" y="1773238"/>
          <p14:tracePt t="21246" x="7126288" y="1595438"/>
          <p14:tracePt t="21254" x="7143750" y="1503363"/>
          <p14:tracePt t="21262" x="7143750" y="1428750"/>
          <p14:tracePt t="21268" x="7135813" y="1363663"/>
          <p14:tracePt t="21277" x="7107238" y="1169988"/>
          <p14:tracePt t="21293" x="7023100" y="974725"/>
          <p14:tracePt t="21304" x="6931025" y="835025"/>
          <p14:tracePt t="21308" x="6865938" y="733425"/>
          <p14:tracePt t="21319" x="6783388" y="649288"/>
          <p14:tracePt t="21324" x="6680200" y="547688"/>
          <p14:tracePt t="21333" x="6542088" y="454025"/>
          <p14:tracePt t="21339" x="6438900" y="390525"/>
          <p14:tracePt t="21349" x="6346825" y="361950"/>
          <p14:tracePt t="21356" x="6262688" y="325438"/>
          <p14:tracePt t="21363" x="6207125" y="296863"/>
          <p14:tracePt t="21372" x="6067425" y="287338"/>
          <p14:tracePt t="21387" x="5929313" y="269875"/>
          <p14:tracePt t="21399" x="5835650" y="296863"/>
          <p14:tracePt t="21403" x="5762625" y="296863"/>
          <p14:tracePt t="21413" x="5649913" y="325438"/>
          <p14:tracePt t="21417" x="5529263" y="361950"/>
          <p14:tracePt t="21428" x="5427663" y="427038"/>
          <p14:tracePt t="21434" x="5307013" y="482600"/>
          <p14:tracePt t="21442" x="5205413" y="547688"/>
          <p14:tracePt t="21448" x="5130800" y="612775"/>
          <p14:tracePt t="21458" x="5048250" y="677863"/>
          <p14:tracePt t="21463" x="4964113" y="779463"/>
          <p14:tracePt t="21467" x="4879975" y="863600"/>
          <p14:tracePt t="21482" x="4732338" y="1057275"/>
          <p14:tracePt t="21493" x="4667250" y="1141413"/>
          <p14:tracePt t="21497" x="4602163" y="1225550"/>
          <p14:tracePt t="21506" x="4527550" y="1346200"/>
          <p14:tracePt t="21512" x="4445000" y="1466850"/>
          <p14:tracePt t="21522" x="4397375" y="1539875"/>
          <p14:tracePt t="21528" x="4305300" y="1670050"/>
          <p14:tracePt t="21537" x="4240213" y="1773238"/>
          <p14:tracePt t="21545" x="4175125" y="1846263"/>
          <p14:tracePt t="21551" x="4138613" y="1884363"/>
          <p14:tracePt t="21560" x="4017963" y="1995488"/>
          <p14:tracePt t="21572" x="3979863" y="2032000"/>
          <p14:tracePt t="21574" x="3943350" y="2070100"/>
          <p14:tracePt t="21588" x="3897313" y="2125663"/>
          <p14:tracePt t="21590" x="3832225" y="2208213"/>
          <p14:tracePt t="21601" x="3803650" y="2282825"/>
          <p14:tracePt t="21608" x="3776663" y="2319338"/>
          <p14:tracePt t="21616" x="3757613" y="2376488"/>
          <p14:tracePt t="21622" x="3730625" y="2432050"/>
          <p14:tracePt t="21630" x="3702050" y="2487613"/>
          <p14:tracePt t="21638" x="3683000" y="2505075"/>
          <p14:tracePt t="21646" x="3675063" y="2533650"/>
          <p14:tracePt t="21655" x="3636963" y="2608263"/>
          <p14:tracePt t="21670" x="3600450" y="2681288"/>
          <p14:tracePt t="21682" x="3590925" y="2700338"/>
          <p14:tracePt t="21686" x="3581400" y="2728913"/>
          <p14:tracePt t="21697" x="3562350" y="2746375"/>
          <p14:tracePt t="21699" x="3554413" y="2774950"/>
          <p14:tracePt t="21711" x="3544888" y="2794000"/>
          <p14:tracePt t="21716" x="3544888" y="2820988"/>
          <p14:tracePt t="21725" x="3535363" y="2849563"/>
          <p14:tracePt t="21731" x="3535363" y="2886075"/>
          <p14:tracePt t="21740" x="3535363" y="2922588"/>
          <p14:tracePt t="21749" x="3535363" y="2941638"/>
          <p14:tracePt t="21755" x="3535363" y="2978150"/>
          <p14:tracePt t="21764" x="3535363" y="3052763"/>
          <p14:tracePt t="21776" x="3535363" y="3062288"/>
          <p14:tracePt t="21777" x="3535363" y="3081338"/>
          <p14:tracePt t="21791" x="3544888" y="3108325"/>
          <p14:tracePt t="21795" x="3554413" y="3127375"/>
          <p14:tracePt t="21805" x="3554413" y="3136900"/>
          <p14:tracePt t="21810" x="3562350" y="3146425"/>
          <p14:tracePt t="21819" x="3571875" y="3163888"/>
          <p14:tracePt t="21827" x="3571875" y="3192463"/>
          <p14:tracePt t="21834" x="3581400" y="3211513"/>
          <p14:tracePt t="21843" x="3590925" y="3228975"/>
          <p14:tracePt t="21858" x="3590925" y="3248025"/>
          <p14:tracePt t="21870" x="3590925" y="3257550"/>
          <p14:tracePt t="21873" x="3590925" y="3267075"/>
          <p14:tracePt t="21885" x="3590925" y="3276600"/>
          <p14:tracePt t="21899" x="3590925" y="3284538"/>
          <p14:tracePt t="21921" x="3571875" y="3313113"/>
          <p14:tracePt t="21928" x="3535363" y="3313113"/>
          <p14:tracePt t="21938" x="3460750" y="3322638"/>
          <p14:tracePt t="21953" x="3359150" y="3294063"/>
          <p14:tracePt t="21964" x="3257550" y="3257550"/>
          <p14:tracePt t="21969" x="3209925" y="3248025"/>
          <p14:tracePt t="21980" x="3117850" y="3228975"/>
          <p14:tracePt t="21982" x="2997200" y="3201988"/>
          <p14:tracePt t="21993" x="2903538" y="3182938"/>
          <p14:tracePt t="22000" x="2811463" y="3155950"/>
          <p14:tracePt t="22007" x="2690813" y="3098800"/>
          <p14:tracePt t="22015" x="2616200" y="3071813"/>
          <p14:tracePt t="22022" x="2533650" y="3043238"/>
          <p14:tracePt t="22030" x="2365375" y="2997200"/>
          <p14:tracePt t="22046" x="2236788" y="2922588"/>
          <p14:tracePt t="22059" x="2133600" y="2867025"/>
          <p14:tracePt t="22063" x="2060575" y="2820988"/>
          <p14:tracePt t="22073" x="1939925" y="2774950"/>
          <p14:tracePt t="22078" x="1836738" y="2719388"/>
          <p14:tracePt t="22088" x="1716088" y="2635250"/>
          <p14:tracePt t="22094" x="1595438" y="2570163"/>
          <p14:tracePt t="22102" x="1539875" y="2543175"/>
          <p14:tracePt t="22111" x="1465263" y="2505075"/>
          <p14:tracePt t="22116" x="1409700" y="2468563"/>
          <p14:tracePt t="22126" x="1289050" y="2393950"/>
          <p14:tracePt t="22142" x="1196975" y="2338388"/>
          <p14:tracePt t="22153" x="1168400" y="2328863"/>
          <p14:tracePt t="22156" x="1141413" y="2319338"/>
          <p14:tracePt t="22168" x="1122363" y="2311400"/>
          <p14:tracePt t="22172" x="1085850" y="2292350"/>
          <p14:tracePt t="22181" x="1057275" y="2282825"/>
          <p14:tracePt t="22189" x="1047750" y="2273300"/>
          <p14:tracePt t="22197" x="1030288" y="2273300"/>
          <p14:tracePt t="22205" x="1011238" y="2273300"/>
          <p14:tracePt t="22211" x="974725" y="2263775"/>
          <p14:tracePt t="22219" x="946150" y="2246313"/>
          <p14:tracePt t="22225" x="927100" y="2246313"/>
          <p14:tracePt t="22235" x="900113" y="2227263"/>
          <p14:tracePt t="22247" x="871538" y="2227263"/>
          <p14:tracePt t="22252" x="871538" y="2217738"/>
          <p14:tracePt t="22262" x="863600" y="2208213"/>
          <p14:tracePt t="22266" x="844550" y="2190750"/>
          <p14:tracePt t="22276" x="835025" y="2162175"/>
          <p14:tracePt t="22283" x="825500" y="2125663"/>
          <p14:tracePt t="22291" x="825500" y="2116138"/>
          <p14:tracePt t="22299" x="806450" y="2106613"/>
          <p14:tracePt t="22305" x="806450" y="2087563"/>
          <p14:tracePt t="22314" x="806450" y="2078038"/>
          <p14:tracePt t="22330" x="806450" y="2070100"/>
          <p14:tracePt t="22470" x="825500" y="2070100"/>
          <p14:tracePt t="22479" x="825500" y="2078038"/>
          <p14:tracePt t="22488" x="835025" y="2106613"/>
          <p14:tracePt t="22494" x="844550" y="2116138"/>
          <p14:tracePt t="22517" x="1057275" y="2246313"/>
          <p14:tracePt t="22530" x="1177925" y="2246313"/>
          <p14:tracePt t="22534" x="1308100" y="2282825"/>
          <p14:tracePt t="22545" x="1447800" y="2282825"/>
          <p14:tracePt t="22548" x="1624013" y="2301875"/>
          <p14:tracePt t="22558" x="1809750" y="2319338"/>
          <p14:tracePt t="22566" x="2003425" y="2338388"/>
          <p14:tracePt t="22574" x="2162175" y="2357438"/>
          <p14:tracePt t="22581" x="2319338" y="2357438"/>
          <p14:tracePt t="22588" x="2413000" y="2366963"/>
          <p14:tracePt t="22597" x="2533650" y="2366963"/>
          <p14:tracePt t="22603" x="2579688" y="2366963"/>
          <p14:tracePt t="22613" x="2662238" y="2366963"/>
          <p14:tracePt t="22629" x="2719388" y="2347913"/>
          <p14:tracePt t="22640" x="2746375" y="2347913"/>
          <p14:tracePt t="22642" x="2755900" y="2347913"/>
          <p14:tracePt t="22682" x="2765425" y="2347913"/>
          <p14:tracePt t="22792" x="2746375" y="2338388"/>
          <p14:tracePt t="22800" x="2727325" y="2328863"/>
          <p14:tracePt t="22806" x="2690813" y="2319338"/>
          <p14:tracePt t="22816" x="2635250" y="2292350"/>
          <p14:tracePt t="22828" x="2616200" y="2282825"/>
          <p14:tracePt t="22830" x="2560638" y="2273300"/>
          <p14:tracePt t="22842" x="2514600" y="2255838"/>
          <p14:tracePt t="22846" x="2439988" y="2246313"/>
          <p14:tracePt t="22857" x="2347913" y="2227263"/>
          <p14:tracePt t="22863" x="2273300" y="2208213"/>
          <p14:tracePt t="22871" x="2181225" y="2208213"/>
          <p14:tracePt t="22879" x="2106613" y="2198688"/>
          <p14:tracePt t="22886" x="2041525" y="2198688"/>
          <p14:tracePt t="22895" x="1957388" y="2190750"/>
          <p14:tracePt t="22907" x="1930400" y="2171700"/>
          <p14:tracePt t="22912" x="1911350" y="2171700"/>
          <p14:tracePt t="22926" x="1882775" y="2171700"/>
          <p14:tracePt t="22937" x="1874838" y="2162175"/>
          <p14:tracePt t="22951" x="1865313" y="2162175"/>
          <p14:tracePt t="23031" x="1865313" y="2171700"/>
          <p14:tracePt t="23044" x="1865313" y="2198688"/>
          <p14:tracePt t="24315" x="2078038" y="2459038"/>
          <p14:tracePt t="24321" x="2273300" y="2700338"/>
          <p14:tracePt t="24329" x="2403475" y="2849563"/>
          <p14:tracePt t="24338" x="2830513" y="3387725"/>
          <p14:tracePt t="24351" x="2978150" y="3535363"/>
          <p14:tracePt t="24354" x="3127375" y="3702050"/>
          <p14:tracePt t="24366" x="3303588" y="3851275"/>
          <p14:tracePt t="24370" x="3470275" y="4000500"/>
          <p14:tracePt t="24380" x="3692525" y="4184650"/>
          <p14:tracePt t="24386" x="3887788" y="4343400"/>
          <p14:tracePt t="24395" x="4054475" y="4473575"/>
          <p14:tracePt t="24401" x="4221163" y="4584700"/>
          <p14:tracePt t="24410" x="4406900" y="4676775"/>
          <p14:tracePt t="24417" x="4573588" y="4751388"/>
          <p14:tracePt t="24424" x="4713288" y="4826000"/>
          <p14:tracePt t="24431" x="4927600" y="4872038"/>
          <p14:tracePt t="24449" x="5010150" y="4881563"/>
          <p14:tracePt t="24460" x="5048250" y="4881563"/>
          <p14:tracePt t="24466" x="5094288" y="4881563"/>
          <p14:tracePt t="24475" x="5121275" y="4881563"/>
          <p14:tracePt t="24479" x="5159375" y="4852988"/>
          <p14:tracePt t="24489" x="5195888" y="4843463"/>
          <p14:tracePt t="24495" x="5232400" y="4787900"/>
          <p14:tracePt t="24505" x="5260975" y="4770438"/>
          <p14:tracePt t="24512" x="5316538" y="4705350"/>
          <p14:tracePt t="24518" x="5362575" y="4649788"/>
          <p14:tracePt t="24526" x="5400675" y="4594225"/>
          <p14:tracePt t="24532" x="5446713" y="4538663"/>
          <p14:tracePt t="24540" x="5456238" y="4481513"/>
          <p14:tracePt t="24542" x="5502275" y="4425950"/>
          <p14:tracePt t="24555" x="5529263" y="4370388"/>
          <p14:tracePt t="24558" x="5538788" y="4333875"/>
          <p14:tracePt t="24569" x="5567363" y="4278313"/>
          <p14:tracePt t="24574" x="5586413" y="4241800"/>
          <p14:tracePt t="24583" x="5594350" y="4222750"/>
          <p14:tracePt t="24589" x="5594350" y="4213225"/>
          <p14:tracePt t="24597" x="5594350" y="4203700"/>
          <p14:tracePt t="24604" x="5594350" y="4194175"/>
          <p14:tracePt t="24732" x="5586413" y="4194175"/>
          <p14:tracePt t="24743" x="5576888" y="4203700"/>
          <p14:tracePt t="24757" x="5567363" y="4203700"/>
          <p14:tracePt t="24786" x="5538788" y="4222750"/>
          <p14:tracePt t="24796" x="5529263" y="4232275"/>
          <p14:tracePt t="24802" x="5529263" y="4241800"/>
          <p14:tracePt t="24810" x="5521325" y="4259263"/>
          <p14:tracePt t="24825" x="5521325" y="4268788"/>
          <p14:tracePt t="24837" x="5511800" y="4278313"/>
          <p14:tracePt t="24842" x="5511800" y="4305300"/>
          <p14:tracePt t="24851" x="5511800" y="4314825"/>
          <p14:tracePt t="24858" x="5511800" y="4333875"/>
          <p14:tracePt t="24872" x="5511800" y="4352925"/>
          <p14:tracePt t="24881" x="5511800" y="4370388"/>
          <p14:tracePt t="24893" x="5511800" y="4398963"/>
          <p14:tracePt t="24895" x="5511800" y="4418013"/>
          <p14:tracePt t="24906" x="5511800" y="4464050"/>
          <p14:tracePt t="24917" x="5511800" y="4500563"/>
          <p14:tracePt t="24921" x="5529263" y="4519613"/>
          <p14:tracePt t="24932" x="5529263" y="4538663"/>
          <p14:tracePt t="24934" x="5529263" y="4546600"/>
          <p14:tracePt t="24946" x="5529263" y="4575175"/>
          <p14:tracePt t="24952" x="5529263" y="4594225"/>
          <p14:tracePt t="24960" x="5538788" y="4611688"/>
          <p14:tracePt t="24967" x="5548313" y="4640263"/>
          <p14:tracePt t="24976" x="5548313" y="4649788"/>
          <p14:tracePt t="24983" x="5548313" y="4667250"/>
          <p14:tracePt t="24990" x="5548313" y="4676775"/>
          <p14:tracePt t="24997" x="5557838" y="4741863"/>
          <p14:tracePt t="25014" x="5576888" y="4816475"/>
          <p14:tracePt t="25025" x="5586413" y="4891088"/>
          <p14:tracePt t="25028" x="5586413" y="4937125"/>
          <p14:tracePt t="25041" x="5586413" y="4983163"/>
          <p14:tracePt t="25049" x="5586413" y="5057775"/>
          <p14:tracePt t="25054" x="5603875" y="5094288"/>
          <p14:tracePt t="25059" x="5603875" y="5141913"/>
          <p14:tracePt t="25070" x="5603875" y="5187950"/>
          <p14:tracePt t="25076" x="5603875" y="5197475"/>
          <p14:tracePt t="25084" x="5603875" y="5233988"/>
          <p14:tracePt t="25094" x="5613400" y="5270500"/>
          <p14:tracePt t="25105" x="5613400" y="5299075"/>
          <p14:tracePt t="25108" x="5613400" y="5326063"/>
          <p14:tracePt t="25120" x="5613400" y="5383213"/>
          <p14:tracePt t="25124" x="5622925" y="5465763"/>
          <p14:tracePt t="25135" x="5641975" y="5521325"/>
          <p14:tracePt t="25140" x="5641975" y="5567363"/>
          <p14:tracePt t="25150" x="5649913" y="5641975"/>
          <p14:tracePt t="25156" x="5668963" y="5707063"/>
          <p14:tracePt t="25163" x="5668963" y="5762625"/>
          <p14:tracePt t="25172" x="5668963" y="5781675"/>
          <p14:tracePt t="25178" x="5668963" y="5800725"/>
          <p14:tracePt t="25188" x="5668963" y="5818188"/>
          <p14:tracePt t="25200" x="5668963" y="5846763"/>
          <p14:tracePt t="25214" x="5668963" y="5865813"/>
          <p14:tracePt t="25244" x="5668963" y="5873750"/>
          <p14:tracePt t="25265" x="5668963" y="5883275"/>
          <p14:tracePt t="25281" x="5641975" y="5892800"/>
          <p14:tracePt t="25286" x="5632450" y="5902325"/>
          <p14:tracePt t="25297" x="5567363" y="5929313"/>
          <p14:tracePt t="25311" x="5492750" y="5938838"/>
          <p14:tracePt t="25323" x="5465763" y="5938838"/>
          <p14:tracePt t="25329" x="5437188" y="5938838"/>
          <p14:tracePt t="25338" x="5427663" y="5948363"/>
          <p14:tracePt t="25344" x="5408613" y="5948363"/>
          <p14:tracePt t="25352" x="5391150" y="5948363"/>
          <p14:tracePt t="25359" x="5381625" y="5948363"/>
          <p14:tracePt t="25367" x="5372100" y="5948363"/>
          <p14:tracePt t="25376" x="5362575" y="5948363"/>
          <p14:tracePt t="25382" x="5353050" y="5948363"/>
          <p14:tracePt t="25391" x="5345113" y="5948363"/>
          <p14:tracePt t="25403" x="5335588" y="5948363"/>
          <p14:tracePt t="25423" x="5307013" y="5948363"/>
          <p14:tracePt t="25438" x="5289550" y="5948363"/>
          <p14:tracePt t="25454" x="5280025" y="5948363"/>
          <p14:tracePt t="25460" x="5270500" y="5948363"/>
          <p14:tracePt t="25468" x="5251450" y="5948363"/>
          <p14:tracePt t="25485" x="5232400" y="5948363"/>
          <p14:tracePt t="25497" x="5205413" y="5948363"/>
          <p14:tracePt t="25501" x="5195888" y="5938838"/>
          <p14:tracePt t="25512" x="5186363" y="5938838"/>
          <p14:tracePt t="25516" x="5176838" y="5938838"/>
          <p14:tracePt t="25525" x="5168900" y="5938838"/>
          <p14:tracePt t="25541" x="5159375" y="5938838"/>
          <p14:tracePt t="25556" x="5149850" y="5938838"/>
          <p14:tracePt t="25585" x="5140325" y="5938838"/>
          <p14:tracePt t="25609" x="5130800" y="5938838"/>
          <p14:tracePt t="25625" x="5121275" y="5938838"/>
          <p14:tracePt t="25701" x="5111750" y="5938838"/>
          <p14:tracePt t="25729" x="5103813" y="5938838"/>
          <p14:tracePt t="25735" x="5103813" y="5929313"/>
          <p14:tracePt t="25768" x="5094288" y="5929313"/>
          <p14:tracePt t="25783" x="5084763" y="5929313"/>
          <p14:tracePt t="25797" x="5075238" y="5929313"/>
          <p14:tracePt t="25831" x="5065713" y="5929313"/>
          <p14:tracePt t="25839" x="5056188" y="5929313"/>
          <p14:tracePt t="25862" x="5048250" y="5921375"/>
          <p14:tracePt t="25878" x="5029200" y="5921375"/>
          <p14:tracePt t="25889" x="5019675" y="5921375"/>
          <p14:tracePt t="25908" x="5000625" y="5921375"/>
          <p14:tracePt t="25940" x="4991100" y="5921375"/>
          <p14:tracePt t="25972" x="4983163" y="5921375"/>
          <p14:tracePt t="25998" x="4973638" y="5921375"/>
          <p14:tracePt t="26003" x="4964113" y="5921375"/>
          <p14:tracePt t="26018" x="4935538" y="5921375"/>
          <p14:tracePt t="26036" x="4918075" y="5921375"/>
          <p14:tracePt t="26051" x="4889500" y="5902325"/>
          <p14:tracePt t="26066" x="4870450" y="5902325"/>
          <p14:tracePt t="26078" x="4870450" y="5892800"/>
          <p14:tracePt t="26082" x="4862513" y="5892800"/>
          <p14:tracePt t="26092" x="4852988" y="5883275"/>
          <p14:tracePt t="26107" x="4843463" y="5873750"/>
          <p14:tracePt t="26113" x="4833938" y="5865813"/>
          <p14:tracePt t="26122" x="4824413" y="5865813"/>
          <p14:tracePt t="26128" x="4806950" y="5837238"/>
          <p14:tracePt t="26136" x="4797425" y="5818188"/>
          <p14:tracePt t="26147" x="4768850" y="5800725"/>
          <p14:tracePt t="26160" x="4741863" y="5772150"/>
          <p14:tracePt t="26160" x="4732338" y="5762625"/>
          <p14:tracePt t="26172" x="4713288" y="5753100"/>
          <p14:tracePt t="26175" x="4694238" y="5735638"/>
          <p14:tracePt t="26187" x="4676775" y="5707063"/>
          <p14:tracePt t="26191" x="4667250" y="5688013"/>
          <p14:tracePt t="26202" x="4648200" y="5670550"/>
          <p14:tracePt t="26209" x="4648200" y="5661025"/>
          <p14:tracePt t="26215" x="4621213" y="5641975"/>
          <p14:tracePt t="26223" x="4611688" y="5624513"/>
          <p14:tracePt t="26230" x="4602163" y="5624513"/>
          <p14:tracePt t="26239" x="4592638" y="5605463"/>
          <p14:tracePt t="26255" x="4583113" y="5605463"/>
          <p14:tracePt t="26267" x="4583113" y="5586413"/>
          <p14:tracePt t="26286" x="4573588" y="5576888"/>
          <p14:tracePt t="26302" x="4565650" y="5576888"/>
          <p14:tracePt t="26310" x="4565650" y="5567363"/>
          <p14:tracePt t="26325" x="4556125" y="5559425"/>
          <p14:tracePt t="26339" x="4546600" y="5559425"/>
          <p14:tracePt t="26349" x="4537075" y="5549900"/>
          <p14:tracePt t="26361" x="4527550" y="5540375"/>
          <p14:tracePt t="26365" x="4518025" y="5540375"/>
          <p14:tracePt t="26376" x="4510088" y="5530850"/>
          <p14:tracePt t="26380" x="4500563" y="5530850"/>
          <p14:tracePt t="26390" x="4500563" y="5521325"/>
          <p14:tracePt t="26396" x="4481513" y="5521325"/>
          <p14:tracePt t="26404" x="4471988" y="5511800"/>
          <p14:tracePt t="26412" x="4462463" y="5511800"/>
          <p14:tracePt t="26418" x="4452938" y="5503863"/>
          <p14:tracePt t="26427" x="4445000" y="5503863"/>
          <p14:tracePt t="26433" x="4416425" y="5494338"/>
          <p14:tracePt t="26444" x="4397375" y="5484813"/>
          <p14:tracePt t="26455" x="4389438" y="5484813"/>
          <p14:tracePt t="26459" x="4370388" y="5475288"/>
          <p14:tracePt t="26469" x="4370388" y="5465763"/>
          <p14:tracePt t="26474" x="4351338" y="5465763"/>
          <p14:tracePt t="26485" x="4341813" y="5456238"/>
          <p14:tracePt t="26490" x="4332288" y="5456238"/>
          <p14:tracePt t="26499" x="4324350" y="5446713"/>
          <p14:tracePt t="26505" x="4314825" y="5446713"/>
          <p14:tracePt t="26513" x="4305300" y="5438775"/>
          <p14:tracePt t="26519" x="4295775" y="5429250"/>
          <p14:tracePt t="26527" x="4286250" y="5419725"/>
          <p14:tracePt t="26536" x="4249738" y="5400675"/>
          <p14:tracePt t="26549" x="4221163" y="5345113"/>
          <p14:tracePt t="26553" x="4138613" y="5262563"/>
          <p14:tracePt t="26564" x="3989388" y="5067300"/>
          <p14:tracePt t="30424" x="3989388" y="5029200"/>
          <p14:tracePt t="30430" x="3962400" y="4983163"/>
          <p14:tracePt t="30438" x="3933825" y="4900613"/>
          <p14:tracePt t="30446" x="3897313" y="4806950"/>
          <p14:tracePt t="30453" x="3851275" y="4732338"/>
          <p14:tracePt t="30463" x="3692525" y="4481513"/>
          <p14:tracePt t="30474" x="3590925" y="4343400"/>
          <p14:tracePt t="30477" x="3497263" y="4176713"/>
          <p14:tracePt t="30489" x="3386138" y="4008438"/>
          <p14:tracePt t="30493" x="3340100" y="3935413"/>
          <p14:tracePt t="30504" x="3275013" y="3851275"/>
          <p14:tracePt t="30509" x="3209925" y="3776663"/>
          <p14:tracePt t="30517" x="3127375" y="3675063"/>
          <p14:tracePt t="30524" x="3062288" y="3609975"/>
          <p14:tracePt t="30532" x="2997200" y="3508375"/>
          <p14:tracePt t="30541" x="2959100" y="3479800"/>
          <p14:tracePt t="30546" x="2922588" y="3433763"/>
          <p14:tracePt t="30555" x="2838450" y="3349625"/>
          <p14:tracePt t="30571" x="2765425" y="3248025"/>
          <p14:tracePt t="30583" x="2746375" y="3211513"/>
          <p14:tracePt t="30585" x="2719388" y="3192463"/>
          <p14:tracePt t="30598" x="2709863" y="3182938"/>
          <p14:tracePt t="30604" x="2690813" y="3173413"/>
          <p14:tracePt t="30612" x="2681288" y="3155950"/>
          <p14:tracePt t="30619" x="2671763" y="3146425"/>
          <p14:tracePt t="30626" x="2662238" y="3136900"/>
          <p14:tracePt t="30634" x="2654300" y="3136900"/>
          <p14:tracePt t="30641" x="2644775" y="3136900"/>
          <p14:tracePt t="30649" x="2606675" y="3127375"/>
          <p14:tracePt t="30666" x="2589213" y="3127375"/>
          <p14:tracePt t="30677" x="2570163" y="3136900"/>
          <p14:tracePt t="30680" x="2551113" y="3146425"/>
          <p14:tracePt t="30692" x="2524125" y="3155950"/>
          <p14:tracePt t="30698" x="2524125" y="3163888"/>
          <p14:tracePt t="30706" x="2505075" y="3173413"/>
          <p14:tracePt t="30713" x="2486025" y="3182938"/>
          <p14:tracePt t="30722" x="2459038" y="3201988"/>
          <p14:tracePt t="30729" x="2449513" y="3211513"/>
          <p14:tracePt t="30735" x="2430463" y="3219450"/>
          <p14:tracePt t="30745" x="2384425" y="3257550"/>
          <p14:tracePt t="30757" x="2374900" y="3276600"/>
          <p14:tracePt t="30759" x="2347913" y="3303588"/>
          <p14:tracePt t="30772" x="2338388" y="3303588"/>
          <p14:tracePt t="30775" x="2328863" y="3322638"/>
          <p14:tracePt t="30787" x="2319338" y="3332163"/>
          <p14:tracePt t="30791" x="2300288" y="3340100"/>
          <p14:tracePt t="30801" x="2300288" y="3349625"/>
          <p14:tracePt t="30808" x="2292350" y="3349625"/>
          <p14:tracePt t="30815" x="2273300" y="3359150"/>
          <p14:tracePt t="30838" x="2263775" y="3368675"/>
          <p14:tracePt t="30852" x="2244725" y="3378200"/>
          <p14:tracePt t="30866" x="2236788" y="3387725"/>
          <p14:tracePt t="30870" x="2227263" y="3397250"/>
          <p14:tracePt t="30895" x="2208213" y="3424238"/>
          <p14:tracePt t="30910" x="2198688" y="3433763"/>
          <p14:tracePt t="30916" x="2189163" y="3443288"/>
          <p14:tracePt t="30924" x="2162175" y="3460750"/>
          <p14:tracePt t="30930" x="2152650" y="3470275"/>
          <p14:tracePt t="30938" x="2143125" y="3479800"/>
          <p14:tracePt t="30947" x="2106613" y="3508375"/>
          <p14:tracePt t="30964" x="2078038" y="3525838"/>
          <p14:tracePt t="30975" x="2041525" y="3544888"/>
          <p14:tracePt t="30978" x="2012950" y="3544888"/>
          <p14:tracePt t="30989" x="1976438" y="3554413"/>
          <p14:tracePt t="30995" x="1966913" y="3554413"/>
          <p14:tracePt t="31004" x="1947863" y="3554413"/>
          <p14:tracePt t="31011" x="1939925" y="3554413"/>
          <p14:tracePt t="31018" x="1920875" y="3554413"/>
          <p14:tracePt t="31025" x="1901825" y="3554413"/>
          <p14:tracePt t="31033" x="1892300" y="3554413"/>
          <p14:tracePt t="31042" x="1865313" y="3554413"/>
          <p14:tracePt t="31056" x="1836738" y="3544888"/>
          <p14:tracePt t="31073" x="1827213" y="3535363"/>
          <p14:tracePt t="31084" x="1819275" y="3535363"/>
          <p14:tracePt t="31089" x="1809750" y="3525838"/>
          <p14:tracePt t="31098" x="1800225" y="3517900"/>
          <p14:tracePt t="31113" x="1790700" y="3517900"/>
          <p14:tracePt t="31127" x="1781175" y="3508375"/>
          <p14:tracePt t="31136" x="1771650" y="3508375"/>
          <p14:tracePt t="31142" x="1763713" y="3498850"/>
          <p14:tracePt t="31163" x="1744663" y="3489325"/>
          <p14:tracePt t="31167" x="1744663" y="3479800"/>
          <p14:tracePt t="31183" x="1735138" y="3479800"/>
          <p14:tracePt t="31199" x="1725613" y="3479800"/>
          <p14:tracePt t="31207" x="1725613" y="3470275"/>
          <p14:tracePt t="31221" x="1725613" y="3460750"/>
          <p14:tracePt t="31230" x="1716088" y="3460750"/>
          <p14:tracePt t="31237" x="1706563" y="3452813"/>
          <p14:tracePt t="31246" x="1706563" y="3443288"/>
          <p14:tracePt t="31262" x="1698625" y="3433763"/>
          <p14:tracePt t="31272" x="1689100" y="3424238"/>
          <p14:tracePt t="31286" x="1670050" y="3397250"/>
          <p14:tracePt t="31293" x="1660525" y="3378200"/>
          <p14:tracePt t="31309" x="1643063" y="3349625"/>
          <p14:tracePt t="31316" x="1643063" y="3340100"/>
          <p14:tracePt t="31325" x="1614488" y="3322638"/>
          <p14:tracePt t="31341" x="1595438" y="3294063"/>
          <p14:tracePt t="31353" x="1585913" y="3284538"/>
          <p14:tracePt t="31355" x="1577975" y="3276600"/>
          <p14:tracePt t="31366" x="1577975" y="3267075"/>
          <p14:tracePt t="31372" x="1558925" y="3257550"/>
          <p14:tracePt t="31381" x="1549400" y="3248025"/>
          <p14:tracePt t="31387" x="1539875" y="3238500"/>
          <p14:tracePt t="31396" x="1530350" y="3211513"/>
          <p14:tracePt t="31404" x="1503363" y="3201988"/>
          <p14:tracePt t="31410" x="1503363" y="3192463"/>
          <p14:tracePt t="31419" x="1484313" y="3182938"/>
          <p14:tracePt t="31424" x="1457325" y="3173413"/>
          <p14:tracePt t="31434" x="1438275" y="3163888"/>
          <p14:tracePt t="31450" x="1428750" y="3155950"/>
          <p14:tracePt t="31461" x="1419225" y="3155950"/>
          <p14:tracePt t="31476" x="1409700" y="3155950"/>
          <p14:tracePt t="31490" x="1392238" y="3155950"/>
          <p14:tracePt t="40002" x="1401763" y="3136900"/>
          <p14:tracePt t="40008" x="1438275" y="3127375"/>
          <p14:tracePt t="40016" x="1474788" y="3098800"/>
          <p14:tracePt t="40023" x="1530350" y="3090863"/>
          <p14:tracePt t="40031" x="1577975" y="3071813"/>
          <p14:tracePt t="40038" x="1651000" y="3062288"/>
          <p14:tracePt t="40045" x="1706563" y="3052763"/>
          <p14:tracePt t="40056" x="1846263" y="3035300"/>
          <p14:tracePt t="40067" x="1920875" y="3025775"/>
          <p14:tracePt t="40070" x="1966913" y="3025775"/>
          <p14:tracePt t="40082" x="2022475" y="3025775"/>
          <p14:tracePt t="40086" x="2087563" y="3025775"/>
          <p14:tracePt t="40097" x="2124075" y="3025775"/>
          <p14:tracePt t="40101" x="2162175" y="3035300"/>
          <p14:tracePt t="40111" x="2181225" y="3035300"/>
          <p14:tracePt t="40119" x="2227263" y="3035300"/>
          <p14:tracePt t="40125" x="2254250" y="3043238"/>
          <p14:tracePt t="40134" x="2292350" y="3062288"/>
          <p14:tracePt t="40141" x="2309813" y="3062288"/>
          <p14:tracePt t="40149" x="2393950" y="3081338"/>
          <p14:tracePt t="40161" x="2430463" y="3098800"/>
          <p14:tracePt t="40164" x="2486025" y="3108325"/>
          <p14:tracePt t="40176" x="2541588" y="3127375"/>
          <p14:tracePt t="40182" x="2589213" y="3136900"/>
          <p14:tracePt t="40191" x="2644775" y="3163888"/>
          <p14:tracePt t="40197" x="2681288" y="3173413"/>
          <p14:tracePt t="40205" x="2746375" y="3192463"/>
          <p14:tracePt t="40213" x="2774950" y="3192463"/>
          <p14:tracePt t="40220" x="2792413" y="3192463"/>
          <p14:tracePt t="40227" x="2811463" y="3192463"/>
          <p14:tracePt t="40234" x="2820988" y="3192463"/>
          <p14:tracePt t="40240" x="2830513" y="3192463"/>
          <p14:tracePt t="40259" x="2857500" y="3192463"/>
          <p14:tracePt t="40329" x="2857500" y="3182938"/>
          <p14:tracePt t="40338" x="2867025" y="3173413"/>
          <p14:tracePt t="40350" x="2876550" y="3136900"/>
          <p14:tracePt t="40365" x="2876550" y="3127375"/>
          <p14:tracePt t="40369" x="2876550" y="3117850"/>
          <p14:tracePt t="40433" x="2838450" y="3098800"/>
          <p14:tracePt t="40448" x="2820988" y="3098800"/>
          <p14:tracePt t="40459" x="2792413" y="3108325"/>
          <p14:tracePt t="40463" x="2774950" y="3136900"/>
          <p14:tracePt t="40473" x="2700338" y="3211513"/>
          <p14:tracePt t="40480" x="2662238" y="3248025"/>
          <p14:tracePt t="40488" x="2606675" y="3349625"/>
          <p14:tracePt t="40495" x="2589213" y="3368675"/>
          <p14:tracePt t="40503" x="2560638" y="3424238"/>
          <p14:tracePt t="40512" x="2533650" y="3460750"/>
          <p14:tracePt t="40517" x="2514600" y="3489325"/>
          <p14:tracePt t="40528" x="2478088" y="3563938"/>
          <p14:tracePt t="40539" x="2449513" y="3600450"/>
          <p14:tracePt t="40543" x="2439988" y="3638550"/>
          <p14:tracePt t="40554" x="2430463" y="3646488"/>
          <p14:tracePt t="40560" x="2430463" y="3665538"/>
          <p14:tracePt t="40567" x="2430463" y="3702050"/>
          <p14:tracePt t="40572" x="2430463" y="3711575"/>
          <p14:tracePt t="40879" x="2551113" y="3721100"/>
          <p14:tracePt t="40887" x="2709863" y="3740150"/>
          <p14:tracePt t="40894" x="2847975" y="3740150"/>
          <p14:tracePt t="40905" x="3033713" y="3767138"/>
          <p14:tracePt t="40915" x="3089275" y="3767138"/>
          <p14:tracePt t="40917" x="3136900" y="3767138"/>
          <p14:tracePt t="40930" x="3173413" y="3767138"/>
          <p14:tracePt t="40936" x="3209925" y="3767138"/>
          <p14:tracePt t="40945" x="3228975" y="3767138"/>
          <p14:tracePt t="40949" x="3248025" y="3767138"/>
          <p14:tracePt t="40959" x="3275013" y="3767138"/>
          <p14:tracePt t="40966" x="3294063" y="3767138"/>
          <p14:tracePt t="40981" x="3303588" y="3767138"/>
          <p14:tracePt t="40989" x="3313113" y="3767138"/>
          <p14:tracePt t="43614" x="3321050" y="3694113"/>
          <p14:tracePt t="43620" x="3340100" y="3646488"/>
          <p14:tracePt t="43628" x="3340100" y="3573463"/>
          <p14:tracePt t="43635" x="3340100" y="3563938"/>
          <p14:tracePt t="43643" x="3340100" y="3544888"/>
          <p14:tracePt t="43651" x="3340100" y="3525838"/>
          <p14:tracePt t="43658" x="3340100" y="3498850"/>
          <p14:tracePt t="43666" x="3349625" y="3489325"/>
          <p14:tracePt t="43672" x="3349625" y="3479800"/>
          <p14:tracePt t="43680" x="3359150" y="3470275"/>
          <p14:tracePt t="43681" x="3359150" y="3452813"/>
          <p14:tracePt t="43693" x="3359150" y="3443288"/>
          <p14:tracePt t="43697" x="3368675" y="3414713"/>
          <p14:tracePt t="43709" x="3376613" y="3378200"/>
          <p14:tracePt t="43714" x="3376613" y="3340100"/>
          <p14:tracePt t="43723" x="3405188" y="3284538"/>
          <p14:tracePt t="43729" x="3424238" y="3211513"/>
          <p14:tracePt t="43738" x="3433763" y="3163888"/>
          <p14:tracePt t="43745" x="3470275" y="3043238"/>
          <p14:tracePt t="43753" x="3497263" y="2970213"/>
          <p14:tracePt t="43759" x="3506788" y="2914650"/>
          <p14:tracePt t="43767" x="3535363" y="2857500"/>
          <p14:tracePt t="43778" x="3562350" y="2794000"/>
          <p14:tracePt t="43789" x="3609975" y="2719388"/>
          <p14:tracePt t="43791" x="3646488" y="2663825"/>
          <p14:tracePt t="43803" x="3738563" y="2533650"/>
          <p14:tracePt t="43809" x="3851275" y="2366963"/>
          <p14:tracePt t="43817" x="3952875" y="2208213"/>
          <p14:tracePt t="43823" x="4138613" y="1976438"/>
          <p14:tracePt t="43831" x="4276725" y="1790700"/>
          <p14:tracePt t="43838" x="4435475" y="1568450"/>
          <p14:tracePt t="43847" x="4703763" y="1160463"/>
          <p14:tracePt t="43854" x="5000625" y="668338"/>
          <p14:tracePt t="43861" x="5280025" y="22225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Les opérations de dissolution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671153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A) Notion vitesse de dissolution </a:t>
            </a:r>
          </a:p>
          <a:p>
            <a:pPr algn="l"/>
            <a:endParaRPr lang="fr-FR" b="1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chemeClr val="tx1"/>
                </a:solidFill>
              </a:rPr>
              <a:t>La vitesse de dissolution est donnée par la loi de </a:t>
            </a:r>
            <a:r>
              <a:rPr lang="fr-FR" sz="2000" b="1" dirty="0" err="1">
                <a:solidFill>
                  <a:schemeClr val="tx1"/>
                </a:solidFill>
              </a:rPr>
              <a:t>Noyes</a:t>
            </a:r>
            <a:r>
              <a:rPr lang="fr-FR" sz="2000" b="1" dirty="0">
                <a:solidFill>
                  <a:schemeClr val="tx1"/>
                </a:solidFill>
              </a:rPr>
              <a:t> et Whitney :</a:t>
            </a:r>
          </a:p>
          <a:p>
            <a:r>
              <a:rPr lang="fr-FR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Vd = </a:t>
            </a:r>
            <a:r>
              <a:rPr lang="fr-FR" sz="1800" b="1" dirty="0">
                <a:solidFill>
                  <a:srgbClr val="C459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fr-FR" sz="1800" b="1" dirty="0">
                <a:solidFill>
                  <a:srgbClr val="833C0B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 </a:t>
            </a:r>
            <a:r>
              <a:rPr lang="fr-FR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fr-FR" sz="1800" b="1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Cs 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fr-FR" sz="1800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Ct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sz="2000" b="1" dirty="0">
              <a:solidFill>
                <a:schemeClr val="tx1"/>
              </a:solidFill>
            </a:endParaRPr>
          </a:p>
          <a:p>
            <a:pPr algn="l"/>
            <a:r>
              <a:rPr lang="fr-FR" sz="1800" b="1" dirty="0">
                <a:solidFill>
                  <a:srgbClr val="833C0B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fr-FR" sz="1800" dirty="0">
                <a:solidFill>
                  <a:srgbClr val="833C0B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= surface de contact solide/liquide</a:t>
            </a:r>
            <a:br>
              <a:rPr lang="fr-FR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1800" b="1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Cs</a:t>
            </a:r>
            <a:r>
              <a:rPr lang="fr-FR" sz="18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= Concentration à saturation du produit à dissoudre, c’est la solubilité du PA, en relation avec la température</a:t>
            </a:r>
            <a:br>
              <a:rPr lang="fr-FR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1800" b="1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Ct</a:t>
            </a:r>
            <a:r>
              <a:rPr lang="fr-FR" sz="1800" dirty="0">
                <a:solidFill>
                  <a:srgbClr val="806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= Concentration en solution à l’instant t</a:t>
            </a:r>
            <a:br>
              <a:rPr lang="fr-FR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1800" b="1" dirty="0">
                <a:solidFill>
                  <a:srgbClr val="C459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</a:t>
            </a:r>
            <a:r>
              <a:rPr lang="fr-FR" sz="1800" dirty="0">
                <a:solidFill>
                  <a:srgbClr val="C459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= Constante qui dépend de nombreux facteurs dont la température, la viscosité, le degré d’agitation (péristaltisme), la diffusion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sz="2000" b="1" dirty="0">
              <a:solidFill>
                <a:schemeClr val="tx1"/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868493" y="2623930"/>
            <a:ext cx="4323507" cy="4267618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942208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44989">
        <p159:morph option="byObject"/>
      </p:transition>
    </mc:Choice>
    <mc:Fallback xmlns="">
      <p:transition spd="slow" advTm="44989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346" x="3571875" y="2820988"/>
          <p14:tracePt t="2355" x="3470275" y="2736850"/>
          <p14:tracePt t="2362" x="3386138" y="2690813"/>
          <p14:tracePt t="2369" x="3313113" y="2644775"/>
          <p14:tracePt t="2380" x="3154363" y="2552700"/>
          <p14:tracePt t="2392" x="3033713" y="2449513"/>
          <p14:tracePt t="2405" x="2932113" y="2366963"/>
          <p14:tracePt t="2410" x="2830513" y="2273300"/>
          <p14:tracePt t="2421" x="2727325" y="2190750"/>
          <p14:tracePt t="2426" x="2625725" y="2125663"/>
          <p14:tracePt t="2435" x="2524125" y="2041525"/>
          <p14:tracePt t="2442" x="2430463" y="1976438"/>
          <p14:tracePt t="2449" x="2365375" y="1911350"/>
          <p14:tracePt t="2455" x="2273300" y="1884363"/>
          <p14:tracePt t="2464" x="2217738" y="1855788"/>
          <p14:tracePt t="2473" x="2143125" y="1819275"/>
          <p14:tracePt t="2478" x="2087563" y="1809750"/>
          <p14:tracePt t="2487" x="1939925" y="1790700"/>
          <p14:tracePt t="2500" x="1874838" y="1790700"/>
          <p14:tracePt t="2503" x="1836738" y="1790700"/>
          <p14:tracePt t="2514" x="1800225" y="1790700"/>
          <p14:tracePt t="2521" x="1781175" y="1790700"/>
          <p14:tracePt t="2530" x="1744663" y="1790700"/>
          <p14:tracePt t="2533" x="1716088" y="1790700"/>
          <p14:tracePt t="2543" x="1698625" y="1790700"/>
          <p14:tracePt t="2550" x="1679575" y="1790700"/>
          <p14:tracePt t="2558" x="1670050" y="1790700"/>
          <p14:tracePt t="2566" x="1660525" y="1790700"/>
          <p14:tracePt t="2573" x="1643063" y="1790700"/>
          <p14:tracePt t="2582" x="1624013" y="1790700"/>
          <p14:tracePt t="2594" x="1614488" y="1790700"/>
          <p14:tracePt t="2596" x="1604963" y="1790700"/>
          <p14:tracePt t="2614" x="1595438" y="1790700"/>
          <p14:tracePt t="2628" x="1585913" y="1790700"/>
          <p14:tracePt t="2638" x="1568450" y="1790700"/>
          <p14:tracePt t="2745" x="1855788" y="1754188"/>
          <p14:tracePt t="2755" x="2106613" y="1735138"/>
          <p14:tracePt t="2761" x="2347913" y="1716088"/>
          <p14:tracePt t="2769" x="2876550" y="1660525"/>
          <p14:tracePt t="2783" x="3219450" y="1614488"/>
          <p14:tracePt t="2787" x="3562350" y="1568450"/>
          <p14:tracePt t="2797" x="3868738" y="1531938"/>
          <p14:tracePt t="2802" x="4240213" y="1503363"/>
          <p14:tracePt t="2812" x="4481513" y="1484313"/>
          <p14:tracePt t="2817" x="4686300" y="1484313"/>
          <p14:tracePt t="2827" x="4879975" y="1484313"/>
          <p14:tracePt t="2835" x="5103813" y="1493838"/>
          <p14:tracePt t="2841" x="5289550" y="1531938"/>
          <p14:tracePt t="2850" x="5427663" y="1604963"/>
          <p14:tracePt t="2855" x="5770563" y="1966913"/>
          <p14:tracePt t="3893" x="5707063" y="1836738"/>
          <p14:tracePt t="3900" x="5649913" y="1773238"/>
          <p14:tracePt t="3907" x="5576888" y="1670050"/>
          <p14:tracePt t="3917" x="5316538" y="1493838"/>
          <p14:tracePt t="3929" x="5168900" y="1428750"/>
          <p14:tracePt t="3932" x="5048250" y="1354138"/>
          <p14:tracePt t="3943" x="4927600" y="1290638"/>
          <p14:tracePt t="3949" x="4787900" y="1216025"/>
          <p14:tracePt t="3958" x="4621213" y="1122363"/>
          <p14:tracePt t="3963" x="4462463" y="1030288"/>
          <p14:tracePt t="3974" x="4332288" y="946150"/>
          <p14:tracePt t="3980" x="4213225" y="881063"/>
          <p14:tracePt t="3987" x="4119563" y="808038"/>
          <p14:tracePt t="3995" x="4035425" y="742950"/>
          <p14:tracePt t="4001" x="3914775" y="677863"/>
          <p14:tracePt t="4012" x="3692525" y="557213"/>
          <p14:tracePt t="4023" x="3535363" y="519113"/>
          <p14:tracePt t="4025" x="3441700" y="511175"/>
          <p14:tracePt t="4038" x="3330575" y="511175"/>
          <p14:tracePt t="4040" x="3238500" y="492125"/>
          <p14:tracePt t="4052" x="3127375" y="492125"/>
          <p14:tracePt t="4058" x="2987675" y="492125"/>
          <p14:tracePt t="4066" x="2830513" y="501650"/>
          <p14:tracePt t="4074" x="2719388" y="519113"/>
          <p14:tracePt t="4082" x="2598738" y="528638"/>
          <p14:tracePt t="4088" x="2486025" y="547688"/>
          <p14:tracePt t="4096" x="2413000" y="574675"/>
          <p14:tracePt t="4106" x="2171700" y="649288"/>
          <p14:tracePt t="4117" x="2060575" y="677863"/>
          <p14:tracePt t="4121" x="1939925" y="733425"/>
          <p14:tracePt t="4132" x="1819275" y="760413"/>
          <p14:tracePt t="4136" x="1689100" y="779463"/>
          <p14:tracePt t="4147" x="1614488" y="798513"/>
          <p14:tracePt t="4150" x="1558925" y="825500"/>
          <p14:tracePt t="4161" x="1503363" y="835025"/>
          <p14:tracePt t="4167" x="1447800" y="863600"/>
          <p14:tracePt t="4175" x="1401763" y="871538"/>
          <p14:tracePt t="4183" x="1327150" y="909638"/>
          <p14:tracePt t="4190" x="1262063" y="946150"/>
          <p14:tracePt t="4200" x="1030288" y="1066800"/>
          <p14:tracePt t="4211" x="881063" y="1141413"/>
          <p14:tracePt t="4215" x="760413" y="1196975"/>
          <p14:tracePt t="4226" x="668338" y="1262063"/>
          <p14:tracePt t="4231" x="538163" y="1327150"/>
          <p14:tracePt t="4240" x="417513" y="1401763"/>
          <p14:tracePt t="4246" x="325438" y="1447800"/>
          <p14:tracePt t="4255" x="176213" y="1522413"/>
          <p14:tracePt t="4262" x="101600" y="1568450"/>
          <p14:tracePt t="4270" x="46038" y="1624013"/>
          <p14:tracePt t="4277" x="0" y="1660525"/>
          <p14:tracePt t="4484" x="463550" y="3590925"/>
          <p14:tracePt t="4495" x="566738" y="3702050"/>
          <p14:tracePt t="4499" x="658813" y="3749675"/>
          <p14:tracePt t="4509" x="742950" y="3776663"/>
          <p14:tracePt t="4513" x="835025" y="3814763"/>
          <p14:tracePt t="4524" x="927100" y="3822700"/>
          <p14:tracePt t="4528" x="1085850" y="3822700"/>
          <p14:tracePt t="4539" x="1216025" y="3822700"/>
          <p14:tracePt t="4546" x="1382713" y="3786188"/>
          <p14:tracePt t="4553" x="1539875" y="3730625"/>
          <p14:tracePt t="4561" x="1706563" y="3656013"/>
          <p14:tracePt t="4568" x="1911350" y="3563938"/>
          <p14:tracePt t="4574" x="2189163" y="3414713"/>
          <p14:tracePt t="4576" x="2430463" y="3211513"/>
          <p14:tracePt t="4590" x="2635250" y="3025775"/>
          <p14:tracePt t="4593" x="2876550" y="2830513"/>
          <p14:tracePt t="4604" x="3163888" y="2616200"/>
          <p14:tracePt t="4608" x="3506788" y="2273300"/>
          <p14:tracePt t="4618" x="3803650" y="1995488"/>
          <p14:tracePt t="4624" x="4008438" y="1754188"/>
          <p14:tracePt t="4632" x="4138613" y="1604963"/>
          <p14:tracePt t="4641" x="4276725" y="1484313"/>
          <p14:tracePt t="4647" x="4435475" y="1290638"/>
          <p14:tracePt t="4657" x="4592638" y="1095375"/>
          <p14:tracePt t="4662" x="4657725" y="992188"/>
          <p14:tracePt t="4672" x="4751388" y="835025"/>
          <p14:tracePt t="4683" x="4768850" y="779463"/>
          <p14:tracePt t="4697" x="4768850" y="769938"/>
          <p14:tracePt t="4701" x="4768850" y="760413"/>
          <p14:tracePt t="4719" x="4768850" y="742950"/>
          <p14:tracePt t="4726" x="4741863" y="733425"/>
          <p14:tracePt t="4735" x="4648200" y="668338"/>
          <p14:tracePt t="4740" x="4462463" y="574675"/>
          <p14:tracePt t="4749" x="4221163" y="436563"/>
          <p14:tracePt t="4756" x="3943350" y="250825"/>
          <p14:tracePt t="4850" x="1539875" y="55563"/>
          <p14:tracePt t="4860" x="1409700" y="195263"/>
          <p14:tracePt t="4872" x="1392238" y="222250"/>
          <p14:tracePt t="4876" x="1363663" y="241300"/>
          <p14:tracePt t="4886" x="1354138" y="269875"/>
          <p14:tracePt t="4889" x="1327150" y="306388"/>
          <p14:tracePt t="4901" x="1289050" y="390525"/>
          <p14:tracePt t="4906" x="1225550" y="622300"/>
          <p14:tracePt t="4916" x="1206500" y="863600"/>
          <p14:tracePt t="4924" x="1206500" y="1057275"/>
          <p14:tracePt t="4931" x="1216025" y="1196975"/>
          <p14:tracePt t="4939" x="1298575" y="1493838"/>
          <p14:tracePt t="4944" x="1493838" y="1957388"/>
          <p14:tracePt t="4954" x="2032000" y="2497138"/>
          <p14:tracePt t="4967" x="2690813" y="2811463"/>
          <p14:tracePt t="4969" x="3368675" y="2997200"/>
          <p14:tracePt t="4981" x="3887788" y="3052763"/>
          <p14:tracePt t="4985" x="4445000" y="3081338"/>
          <p14:tracePt t="4995" x="4686300" y="3071813"/>
          <p14:tracePt t="5000" x="4843463" y="3035300"/>
          <p14:tracePt t="5010" x="4983163" y="2960688"/>
          <p14:tracePt t="5018" x="5149850" y="2886075"/>
          <p14:tracePt t="5024" x="5335588" y="2794000"/>
          <p14:tracePt t="5031" x="5502275" y="2700338"/>
          <p14:tracePt t="5040" x="5649913" y="2560638"/>
          <p14:tracePt t="5049" x="5900738" y="2171700"/>
          <p14:tracePt t="5061" x="5975350" y="2005013"/>
          <p14:tracePt t="5064" x="6003925" y="1911350"/>
          <p14:tracePt t="5074" x="6021388" y="1800225"/>
          <p14:tracePt t="5079" x="6011863" y="1679575"/>
          <p14:tracePt t="5090" x="5956300" y="1493838"/>
          <p14:tracePt t="5095" x="5864225" y="1317625"/>
          <p14:tracePt t="5104" x="5668963" y="1057275"/>
          <p14:tracePt t="5111" x="5297488" y="760413"/>
          <p14:tracePt t="5119" x="4713288" y="390525"/>
          <p14:tracePt t="5125" x="4324350" y="185738"/>
          <p14:tracePt t="5132" x="3683000" y="0"/>
          <p14:tracePt t="5169" x="1363663" y="74613"/>
          <p14:tracePt t="5174" x="936625" y="260350"/>
          <p14:tracePt t="5184" x="547688" y="446088"/>
          <p14:tracePt t="5190" x="388938" y="538163"/>
          <p14:tracePt t="5198" x="222250" y="649288"/>
          <p14:tracePt t="5206" x="120650" y="752475"/>
          <p14:tracePt t="5213" x="9525" y="890588"/>
          <p14:tracePt t="5266" x="566738" y="2886075"/>
          <p14:tracePt t="5277" x="1216025" y="3433763"/>
          <p14:tracePt t="5281" x="1939925" y="3925888"/>
          <p14:tracePt t="5292" x="2671763" y="4184650"/>
          <p14:tracePt t="5298" x="3441700" y="4408488"/>
          <p14:tracePt t="5307" x="3914775" y="4464050"/>
          <p14:tracePt t="5314" x="4471988" y="4491038"/>
          <p14:tracePt t="5321" x="4797425" y="4510088"/>
          <p14:tracePt t="5330" x="5186363" y="4464050"/>
          <p14:tracePt t="5343" x="5280025" y="4435475"/>
          <p14:tracePt t="5344" x="5353050" y="4418013"/>
          <p14:tracePt t="5357" x="5391150" y="4389438"/>
          <p14:tracePt t="5361" x="5465763" y="4352925"/>
          <p14:tracePt t="5373" x="5586413" y="4259263"/>
          <p14:tracePt t="5378" x="5688013" y="4157663"/>
          <p14:tracePt t="5387" x="5780088" y="4017963"/>
          <p14:tracePt t="5395" x="5883275" y="3887788"/>
          <p14:tracePt t="5401" x="5910263" y="3832225"/>
          <p14:tracePt t="5407" x="5956300" y="3740150"/>
          <p14:tracePt t="5416" x="5994400" y="3665538"/>
          <p14:tracePt t="5425" x="6040438" y="3517900"/>
          <p14:tracePt t="5440" x="6030913" y="3368675"/>
          <p14:tracePt t="5452" x="6003925" y="3276600"/>
          <p14:tracePt t="5456" x="5929313" y="3136900"/>
          <p14:tracePt t="5466" x="5818188" y="2987675"/>
          <p14:tracePt t="5471" x="5668963" y="2840038"/>
          <p14:tracePt t="5482" x="5353050" y="2608263"/>
          <p14:tracePt t="5489" x="4991100" y="2376488"/>
          <p14:tracePt t="5496" x="4787900" y="2190750"/>
          <p14:tracePt t="5504" x="4500563" y="1985963"/>
          <p14:tracePt t="5510" x="4148138" y="1781175"/>
          <p14:tracePt t="5521" x="3683000" y="1577975"/>
          <p14:tracePt t="5532" x="3525838" y="1522413"/>
          <p14:tracePt t="5537" x="3321050" y="1466850"/>
          <p14:tracePt t="5547" x="3098800" y="1428750"/>
          <p14:tracePt t="5549" x="2922588" y="1428750"/>
          <p14:tracePt t="5561" x="2811463" y="1428750"/>
          <p14:tracePt t="5566" x="2709863" y="1438275"/>
          <p14:tracePt t="5575" x="2644775" y="1447800"/>
          <p14:tracePt t="5583" x="2579688" y="1493838"/>
          <p14:tracePt t="5591" x="2524125" y="1522413"/>
          <p14:tracePt t="5598" x="2505075" y="1549400"/>
          <p14:tracePt t="5605" x="2468563" y="1558925"/>
          <p14:tracePt t="5615" x="2449513" y="1577975"/>
          <p14:tracePt t="5631" x="2430463" y="1604963"/>
          <p14:tracePt t="5654" x="2430463" y="1614488"/>
          <p14:tracePt t="5677" x="2430463" y="1624013"/>
          <p14:tracePt t="5684" x="2430463" y="1643063"/>
          <p14:tracePt t="5692" x="2524125" y="1708150"/>
          <p14:tracePt t="5699" x="2662238" y="1790700"/>
          <p14:tracePt t="5709" x="3154363" y="1995488"/>
          <p14:tracePt t="5720" x="3516313" y="2087563"/>
          <p14:tracePt t="5723" x="3776663" y="2152650"/>
          <p14:tracePt t="5735" x="4027488" y="2152650"/>
          <p14:tracePt t="5738" x="4341813" y="2198688"/>
          <p14:tracePt t="5750" x="4592638" y="2162175"/>
          <p14:tracePt t="5754" x="4703763" y="2162175"/>
          <p14:tracePt t="5765" x="4843463" y="2143125"/>
          <p14:tracePt t="5771" x="4935538" y="2116138"/>
          <p14:tracePt t="5779" x="4991100" y="2087563"/>
          <p14:tracePt t="5785" x="5048250" y="2060575"/>
          <p14:tracePt t="5794" x="5075238" y="2051050"/>
          <p14:tracePt t="5803" x="5103813" y="2014538"/>
          <p14:tracePt t="5815" x="5111750" y="2005013"/>
          <p14:tracePt t="5818" x="5121275" y="1995488"/>
          <p14:tracePt t="5833" x="5121275" y="1985963"/>
          <p14:tracePt t="5881" x="5103813" y="1966913"/>
          <p14:tracePt t="5887" x="5029200" y="1949450"/>
          <p14:tracePt t="5897" x="4908550" y="1939925"/>
          <p14:tracePt t="5909" x="4751388" y="1901825"/>
          <p14:tracePt t="5915" x="4324350" y="1781175"/>
          <p14:tracePt t="5924" x="3786188" y="1643063"/>
          <p14:tracePt t="5928" x="3451225" y="1624013"/>
          <p14:tracePt t="5939" x="2886075" y="1531938"/>
          <p14:tracePt t="5944" x="2541588" y="1493838"/>
          <p14:tracePt t="5953" x="2365375" y="1493838"/>
          <p14:tracePt t="5960" x="2208213" y="1493838"/>
          <p14:tracePt t="5967" x="2068513" y="1512888"/>
          <p14:tracePt t="5974" x="1976438" y="1531938"/>
          <p14:tracePt t="5982" x="1901825" y="1558925"/>
          <p14:tracePt t="5990" x="1819275" y="1614488"/>
          <p14:tracePt t="6004" x="1800225" y="1624013"/>
          <p14:tracePt t="6007" x="1771650" y="1679575"/>
          <p14:tracePt t="6018" x="1744663" y="1698625"/>
          <p14:tracePt t="6023" x="1735138" y="1725613"/>
          <p14:tracePt t="6037" x="1735138" y="1744663"/>
          <p14:tracePt t="6068" x="1735138" y="2041525"/>
          <p14:tracePt t="6076" x="1735138" y="2217738"/>
          <p14:tracePt t="6085" x="1800225" y="2728913"/>
          <p14:tracePt t="10160" x="1874838" y="2709863"/>
          <p14:tracePt t="10166" x="1995488" y="2644775"/>
          <p14:tracePt t="10175" x="2068513" y="2608263"/>
          <p14:tracePt t="10180" x="2133600" y="2570163"/>
          <p14:tracePt t="10188" x="2152650" y="2533650"/>
          <p14:tracePt t="10198" x="2189163" y="2505075"/>
          <p14:tracePt t="10205" x="2208213" y="2468563"/>
          <p14:tracePt t="10213" x="2254250" y="2376488"/>
          <p14:tracePt t="10225" x="2309813" y="2255838"/>
          <p14:tracePt t="10229" x="2347913" y="2078038"/>
          <p14:tracePt t="10241" x="2393950" y="1911350"/>
          <p14:tracePt t="10245" x="2430463" y="1781175"/>
          <p14:tracePt t="10255" x="2439988" y="1744663"/>
          <p14:tracePt t="10260" x="2486025" y="1652588"/>
          <p14:tracePt t="10269" x="2505075" y="1595438"/>
          <p14:tracePt t="10275" x="2541588" y="1539875"/>
          <p14:tracePt t="10283" x="2570163" y="1484313"/>
          <p14:tracePt t="10291" x="2589213" y="1466850"/>
          <p14:tracePt t="10298" x="2598738" y="1457325"/>
          <p14:tracePt t="10308" x="2598738" y="1438275"/>
          <p14:tracePt t="10322" x="2598738" y="1428750"/>
          <p14:tracePt t="10652" x="2570163" y="1401763"/>
          <p14:tracePt t="10660" x="2533650" y="1382713"/>
          <p14:tracePt t="10667" x="2505075" y="1354138"/>
          <p14:tracePt t="10675" x="2468563" y="1346200"/>
          <p14:tracePt t="10683" x="2449513" y="1317625"/>
          <p14:tracePt t="10690" x="2413000" y="1308100"/>
          <p14:tracePt t="10699" x="2365375" y="1281113"/>
          <p14:tracePt t="10711" x="2347913" y="1281113"/>
          <p14:tracePt t="10715" x="2319338" y="1271588"/>
          <p14:tracePt t="10726" x="2300288" y="1271588"/>
          <p14:tracePt t="10730" x="2282825" y="1271588"/>
          <p14:tracePt t="10741" x="2254250" y="1262063"/>
          <p14:tracePt t="10747" x="2236788" y="1252538"/>
          <p14:tracePt t="10755" x="2208213" y="1252538"/>
          <p14:tracePt t="10761" x="2189163" y="1233488"/>
          <p14:tracePt t="10769" x="2171700" y="1233488"/>
          <p14:tracePt t="10776" x="2143125" y="1225550"/>
          <p14:tracePt t="10783" x="2106613" y="1225550"/>
          <p14:tracePt t="10791" x="2051050" y="1206500"/>
          <p14:tracePt t="10810" x="1995488" y="1206500"/>
          <p14:tracePt t="10820" x="1966913" y="1187450"/>
          <p14:tracePt t="10824" x="1920875" y="1177925"/>
          <p14:tracePt t="10834" x="1901825" y="1177925"/>
          <p14:tracePt t="10840" x="1827213" y="1177925"/>
          <p14:tracePt t="10849" x="1790700" y="1177925"/>
          <p14:tracePt t="10856" x="1763713" y="1169988"/>
          <p14:tracePt t="10865" x="1725613" y="1150938"/>
          <p14:tracePt t="10870" x="1670050" y="1150938"/>
          <p14:tracePt t="10878" x="1633538" y="1150938"/>
          <p14:tracePt t="10885" x="1614488" y="1141413"/>
          <p14:tracePt t="10893" x="1577975" y="1141413"/>
          <p14:tracePt t="10903" x="1503363" y="1131888"/>
          <p14:tracePt t="10918" x="1465263" y="1131888"/>
          <p14:tracePt t="10929" x="1428750" y="1131888"/>
          <p14:tracePt t="10934" x="1401763" y="1131888"/>
          <p14:tracePt t="10943" x="1373188" y="1131888"/>
          <p14:tracePt t="10950" x="1344613" y="1131888"/>
          <p14:tracePt t="10958" x="1308100" y="1131888"/>
          <p14:tracePt t="10965" x="1289050" y="1131888"/>
          <p14:tracePt t="10973" x="1252538" y="1131888"/>
          <p14:tracePt t="10981" x="1216025" y="1131888"/>
          <p14:tracePt t="10987" x="1196975" y="1131888"/>
          <p14:tracePt t="10996" x="1122363" y="1131888"/>
          <p14:tracePt t="11008" x="1085850" y="1150938"/>
          <p14:tracePt t="11011" x="1047750" y="1141413"/>
          <p14:tracePt t="11024" x="1020763" y="1141413"/>
          <p14:tracePt t="11027" x="965200" y="1141413"/>
          <p14:tracePt t="11037" x="919163" y="1141413"/>
          <p14:tracePt t="11043" x="881063" y="1150938"/>
          <p14:tracePt t="11052" x="844550" y="1150938"/>
          <p14:tracePt t="11060" x="806450" y="1150938"/>
          <p14:tracePt t="11066" x="788988" y="1160463"/>
          <p14:tracePt t="11075" x="750888" y="1169988"/>
          <p14:tracePt t="11082" x="733425" y="1169988"/>
          <p14:tracePt t="11091" x="687388" y="1177925"/>
          <p14:tracePt t="11103" x="658813" y="1196975"/>
          <p14:tracePt t="11106" x="639763" y="1196975"/>
          <p14:tracePt t="11118" x="622300" y="1206500"/>
          <p14:tracePt t="11122" x="612775" y="1216025"/>
          <p14:tracePt t="11132" x="584200" y="1216025"/>
          <p14:tracePt t="11138" x="566738" y="1225550"/>
          <p14:tracePt t="11146" x="528638" y="1233488"/>
          <p14:tracePt t="11154" x="509588" y="1233488"/>
          <p14:tracePt t="11161" x="482600" y="1252538"/>
          <p14:tracePt t="11169" x="463550" y="1262063"/>
          <p14:tracePt t="11175" x="454025" y="1262063"/>
          <p14:tracePt t="11183" x="417513" y="1281113"/>
          <p14:tracePt t="11197" x="407988" y="1290638"/>
          <p14:tracePt t="11200" x="388938" y="1308100"/>
          <p14:tracePt t="11212" x="388938" y="1317625"/>
          <p14:tracePt t="11217" x="371475" y="1363663"/>
          <p14:tracePt t="11226" x="342900" y="1401763"/>
          <p14:tracePt t="11233" x="342900" y="1411288"/>
          <p14:tracePt t="11241" x="333375" y="1447800"/>
          <p14:tracePt t="11247" x="325438" y="1457325"/>
          <p14:tracePt t="11256" x="325438" y="1474788"/>
          <p14:tracePt t="11263" x="306388" y="1503363"/>
          <p14:tracePt t="11270" x="306388" y="1512888"/>
          <p14:tracePt t="11280" x="306388" y="1531938"/>
          <p14:tracePt t="11292" x="296863" y="1539875"/>
          <p14:tracePt t="11294" x="296863" y="1549400"/>
          <p14:tracePt t="11307" x="296863" y="1558925"/>
          <p14:tracePt t="11311" x="287338" y="1577975"/>
          <p14:tracePt t="11321" x="287338" y="1587500"/>
          <p14:tracePt t="11326" x="287338" y="1604963"/>
          <p14:tracePt t="11335" x="277813" y="1633538"/>
          <p14:tracePt t="11341" x="268288" y="1652588"/>
          <p14:tracePt t="11349" x="268288" y="1698625"/>
          <p14:tracePt t="11355" x="260350" y="1735138"/>
          <p14:tracePt t="11365" x="241300" y="1790700"/>
          <p14:tracePt t="11375" x="212725" y="1874838"/>
          <p14:tracePt t="11386" x="212725" y="1901825"/>
          <p14:tracePt t="11388" x="204788" y="1939925"/>
          <p14:tracePt t="11400" x="195263" y="1957388"/>
          <p14:tracePt t="11406" x="195263" y="1966913"/>
          <p14:tracePt t="11416" x="195263" y="1976438"/>
          <p14:tracePt t="11420" x="195263" y="1985963"/>
          <p14:tracePt t="11430" x="195263" y="1995488"/>
          <p14:tracePt t="11435" x="195263" y="2014538"/>
          <p14:tracePt t="11444" x="195263" y="2041525"/>
          <p14:tracePt t="11458" x="195263" y="2060575"/>
          <p14:tracePt t="11469" x="195263" y="2087563"/>
          <p14:tracePt t="11480" x="195263" y="2125663"/>
          <p14:tracePt t="11481" x="204788" y="2125663"/>
          <p14:tracePt t="11495" x="204788" y="2143125"/>
          <p14:tracePt t="11498" x="204788" y="2162175"/>
          <p14:tracePt t="11509" x="212725" y="2162175"/>
          <p14:tracePt t="11516" x="212725" y="2171700"/>
          <p14:tracePt t="11524" x="222250" y="2181225"/>
          <p14:tracePt t="11530" x="222250" y="2190750"/>
          <p14:tracePt t="11538" x="231775" y="2198688"/>
          <p14:tracePt t="11552" x="241300" y="2208213"/>
          <p14:tracePt t="11560" x="250825" y="2217738"/>
          <p14:tracePt t="11577" x="268288" y="2246313"/>
          <p14:tracePt t="11589" x="277813" y="2255838"/>
          <p14:tracePt t="11591" x="306388" y="2263775"/>
          <p14:tracePt t="11604" x="315913" y="2273300"/>
          <p14:tracePt t="11609" x="333375" y="2282825"/>
          <p14:tracePt t="11618" x="352425" y="2292350"/>
          <p14:tracePt t="11625" x="361950" y="2301875"/>
          <p14:tracePt t="11633" x="371475" y="2301875"/>
          <p14:tracePt t="11641" x="398463" y="2311400"/>
          <p14:tracePt t="11648" x="417513" y="2319338"/>
          <p14:tracePt t="11657" x="454025" y="2319338"/>
          <p14:tracePt t="11661" x="492125" y="2319338"/>
          <p14:tracePt t="11673" x="557213" y="2319338"/>
          <p14:tracePt t="11683" x="593725" y="2319338"/>
          <p14:tracePt t="11687" x="649288" y="2319338"/>
          <p14:tracePt t="11698" x="695325" y="2319338"/>
          <p14:tracePt t="11703" x="742950" y="2319338"/>
          <p14:tracePt t="11713" x="798513" y="2319338"/>
          <p14:tracePt t="11719" x="844550" y="2319338"/>
          <p14:tracePt t="11727" x="909638" y="2319338"/>
          <p14:tracePt t="11734" x="984250" y="2338388"/>
          <p14:tracePt t="11741" x="1039813" y="2347913"/>
          <p14:tracePt t="11749" x="1122363" y="2347913"/>
          <p14:tracePt t="11756" x="1196975" y="2366963"/>
          <p14:tracePt t="11766" x="1344613" y="2393950"/>
          <p14:tracePt t="11780" x="1447800" y="2403475"/>
          <p14:tracePt t="11792" x="1512888" y="2422525"/>
          <p14:tracePt t="11796" x="1568450" y="2432050"/>
          <p14:tracePt t="11807" x="1614488" y="2449513"/>
          <p14:tracePt t="11813" x="1670050" y="2449513"/>
          <p14:tracePt t="11821" x="1706563" y="2449513"/>
          <p14:tracePt t="11828" x="1754188" y="2459038"/>
          <p14:tracePt t="11836" x="1809750" y="2459038"/>
          <p14:tracePt t="11844" x="1836738" y="2459038"/>
          <p14:tracePt t="11851" x="1892300" y="2468563"/>
          <p14:tracePt t="11860" x="1976438" y="2487613"/>
          <p14:tracePt t="11875" x="2078038" y="2487613"/>
          <p14:tracePt t="11886" x="2124075" y="2487613"/>
          <p14:tracePt t="11891" x="2181225" y="2487613"/>
          <p14:tracePt t="11901" x="2227263" y="2497138"/>
          <p14:tracePt t="11907" x="2263775" y="2497138"/>
          <p14:tracePt t="11916" x="2292350" y="2497138"/>
          <p14:tracePt t="11924" x="2309813" y="2497138"/>
          <p14:tracePt t="11930" x="2347913" y="2497138"/>
          <p14:tracePt t="11938" x="2357438" y="2487613"/>
          <p14:tracePt t="11945" x="2384425" y="2487613"/>
          <p14:tracePt t="11954" x="2551113" y="2459038"/>
          <p14:tracePt t="12330" x="2598738" y="2439988"/>
          <p14:tracePt t="12336" x="2635250" y="2439988"/>
          <p14:tracePt t="12346" x="2719388" y="2432050"/>
          <p14:tracePt t="12360" x="2811463" y="2422525"/>
          <p14:tracePt t="12372" x="2857500" y="2403475"/>
          <p14:tracePt t="12377" x="2895600" y="2403475"/>
          <p14:tracePt t="12388" x="2951163" y="2403475"/>
          <p14:tracePt t="12392" x="2997200" y="2403475"/>
          <p14:tracePt t="12402" x="3043238" y="2403475"/>
          <p14:tracePt t="12408" x="3098800" y="2393950"/>
          <p14:tracePt t="12415" x="3136900" y="2384425"/>
          <p14:tracePt t="12424" x="3173413" y="2384425"/>
          <p14:tracePt t="12430" x="3209925" y="2384425"/>
          <p14:tracePt t="12438" x="3265488" y="2384425"/>
          <p14:tracePt t="12456" x="3321050" y="2384425"/>
          <p14:tracePt t="12466" x="3368675" y="2384425"/>
          <p14:tracePt t="12470" x="3405188" y="2384425"/>
          <p14:tracePt t="12481" x="3460750" y="2393950"/>
          <p14:tracePt t="12858" x="3506788" y="2393950"/>
          <p14:tracePt t="12862" x="3544888" y="2393950"/>
          <p14:tracePt t="12873" x="3581400" y="2393950"/>
          <p14:tracePt t="12880" x="3600450" y="2393950"/>
          <p14:tracePt t="12888" x="3617913" y="2393950"/>
          <p14:tracePt t="12894" x="3627438" y="2393950"/>
          <p14:tracePt t="12902" x="3656013" y="2393950"/>
          <p14:tracePt t="12910" x="3665538" y="2393950"/>
          <p14:tracePt t="12916" x="3675063" y="2393950"/>
          <p14:tracePt t="12926" x="3702050" y="2393950"/>
          <p14:tracePt t="12940" x="3730625" y="2393950"/>
          <p14:tracePt t="12952" x="3748088" y="2393950"/>
          <p14:tracePt t="12956" x="3776663" y="2393950"/>
          <p14:tracePt t="12968" x="3803650" y="2393950"/>
          <p14:tracePt t="12973" x="3813175" y="2384425"/>
          <p14:tracePt t="12982" x="3851275" y="2384425"/>
          <p14:tracePt t="12996" x="3859213" y="2384425"/>
          <p14:tracePt t="13005" x="3868738" y="2384425"/>
          <p14:tracePt t="13011" x="3878263" y="2384425"/>
          <p14:tracePt t="13022" x="3887788" y="2384425"/>
          <p14:tracePt t="13047" x="3906838" y="2384425"/>
          <p14:tracePt t="13052" x="3906838" y="2376488"/>
          <p14:tracePt t="13061" x="3914775" y="2376488"/>
          <p14:tracePt t="13065" x="3924300" y="2376488"/>
          <p14:tracePt t="13076" x="3933825" y="2366963"/>
          <p14:tracePt t="13082" x="3943350" y="2366963"/>
          <p14:tracePt t="13091" x="3952875" y="2366963"/>
          <p14:tracePt t="13098" x="3962400" y="2366963"/>
          <p14:tracePt t="13116" x="3998913" y="2366963"/>
          <p14:tracePt t="13126" x="4017963" y="2357438"/>
          <p14:tracePt t="13128" x="4064000" y="2347913"/>
          <p14:tracePt t="13141" x="4092575" y="2347913"/>
          <p14:tracePt t="13146" x="4156075" y="2328863"/>
          <p14:tracePt t="13156" x="4203700" y="2328863"/>
          <p14:tracePt t="13162" x="4276725" y="2319338"/>
          <p14:tracePt t="13171" x="4324350" y="2319338"/>
          <p14:tracePt t="13176" x="4360863" y="2319338"/>
          <p14:tracePt t="13185" x="4406900" y="2319338"/>
          <p14:tracePt t="13192" x="4435475" y="2319338"/>
          <p14:tracePt t="13200" x="4452938" y="2319338"/>
          <p14:tracePt t="13209" x="4510088" y="2319338"/>
          <p14:tracePt t="13222" x="4546600" y="2319338"/>
          <p14:tracePt t="13224" x="4583113" y="2319338"/>
          <p14:tracePt t="13236" x="4602163" y="2301875"/>
          <p14:tracePt t="13240" x="4638675" y="2301875"/>
          <p14:tracePt t="13250" x="4667250" y="2292350"/>
          <p14:tracePt t="13256" x="4676775" y="2292350"/>
          <p14:tracePt t="13266" x="4694238" y="2292350"/>
          <p14:tracePt t="13271" x="4703763" y="2282825"/>
          <p14:tracePt t="13280" x="4713288" y="2273300"/>
          <p14:tracePt t="13288" x="4722813" y="2273300"/>
          <p14:tracePt t="13303" x="4732338" y="2273300"/>
          <p14:tracePt t="13359" x="4741863" y="2273300"/>
          <p14:tracePt t="13365" x="4741863" y="2263775"/>
          <p14:tracePt t="13381" x="4741863" y="2255838"/>
          <p14:tracePt t="13396" x="4751388" y="2246313"/>
          <p14:tracePt t="13410" x="4759325" y="2236788"/>
          <p14:tracePt t="13424" x="4759325" y="2227263"/>
          <p14:tracePt t="13429" x="4768850" y="2217738"/>
          <p14:tracePt t="13445" x="4778375" y="2217738"/>
          <p14:tracePt t="13453" x="4778375" y="2198688"/>
          <p14:tracePt t="13459" x="4787900" y="2190750"/>
          <p14:tracePt t="13468" x="4797425" y="2181225"/>
          <p14:tracePt t="13476" x="4806950" y="2152650"/>
          <p14:tracePt t="13482" x="4814888" y="2135188"/>
          <p14:tracePt t="13490" x="4833938" y="2125663"/>
          <p14:tracePt t="13507" x="4862513" y="2106613"/>
          <p14:tracePt t="13519" x="4870450" y="2097088"/>
          <p14:tracePt t="13523" x="4870450" y="2087563"/>
          <p14:tracePt t="13533" x="4879975" y="2078038"/>
          <p14:tracePt t="13553" x="4889500" y="2078038"/>
          <p14:tracePt t="13570" x="4889500" y="2070100"/>
          <p14:tracePt t="13617" x="4899025" y="2060575"/>
          <p14:tracePt t="14048" x="4954588" y="2070100"/>
          <p14:tracePt t="14057" x="5038725" y="2135188"/>
          <p14:tracePt t="14063" x="5075238" y="2162175"/>
          <p14:tracePt t="14072" x="5224463" y="2263775"/>
          <p14:tracePt t="14084" x="5345113" y="2319338"/>
          <p14:tracePt t="14085" x="5446713" y="2384425"/>
          <p14:tracePt t="14100" x="5567363" y="2459038"/>
          <p14:tracePt t="14104" x="5641975" y="2505075"/>
          <p14:tracePt t="14113" x="5724525" y="2552700"/>
          <p14:tracePt t="14118" x="5818188" y="2598738"/>
          <p14:tracePt t="14128" x="5919788" y="2625725"/>
          <p14:tracePt t="14135" x="5965825" y="2644775"/>
          <p14:tracePt t="14144" x="6067425" y="2690813"/>
          <p14:tracePt t="14150" x="6142038" y="2709863"/>
          <p14:tracePt t="14158" x="6235700" y="2736850"/>
          <p14:tracePt t="14168" x="6438900" y="2774950"/>
          <p14:tracePt t="14179" x="6559550" y="2774950"/>
          <p14:tracePt t="14183" x="6643688" y="2774950"/>
          <p14:tracePt t="14193" x="6745288" y="2746375"/>
          <p14:tracePt t="14197" x="6838950" y="2728913"/>
          <p14:tracePt t="14208" x="6931025" y="2719388"/>
          <p14:tracePt t="14213" x="7023100" y="2681288"/>
          <p14:tracePt t="14222" x="7080250" y="2681288"/>
          <p14:tracePt t="14229" x="7162800" y="2654300"/>
          <p14:tracePt t="14236" x="7218363" y="2625725"/>
          <p14:tracePt t="14243" x="7292975" y="2616200"/>
          <p14:tracePt t="14250" x="7312025" y="2598738"/>
          <p14:tracePt t="14260" x="7404100" y="2560638"/>
          <p14:tracePt t="14273" x="7423150" y="2552700"/>
          <p14:tracePt t="14277" x="7459663" y="2543175"/>
          <p14:tracePt t="14287" x="7469188" y="2533650"/>
          <p14:tracePt t="14290" x="7497763" y="2505075"/>
          <p14:tracePt t="14302" x="7515225" y="2505075"/>
          <p14:tracePt t="14317" x="7515225" y="2497138"/>
          <p14:tracePt t="14323" x="7534275" y="2487613"/>
          <p14:tracePt t="14339" x="7543800" y="2478088"/>
          <p14:tracePt t="14346" x="7543800" y="2468563"/>
          <p14:tracePt t="14370" x="7553325" y="2459038"/>
          <p14:tracePt t="14382" x="7553325" y="2449513"/>
          <p14:tracePt t="14396" x="7561263" y="2449513"/>
          <p14:tracePt t="14418" x="7561263" y="2432050"/>
          <p14:tracePt t="18626" x="7553325" y="2403475"/>
          <p14:tracePt t="18632" x="7515225" y="2384425"/>
          <p14:tracePt t="18641" x="7450138" y="2311400"/>
          <p14:tracePt t="18657" x="7348538" y="2208213"/>
          <p14:tracePt t="18669" x="7283450" y="2125663"/>
          <p14:tracePt t="18674" x="7227888" y="2070100"/>
          <p14:tracePt t="18684" x="7181850" y="1985963"/>
          <p14:tracePt t="18690" x="7126288" y="1949450"/>
          <p14:tracePt t="18698" x="7061200" y="1865313"/>
          <p14:tracePt t="18706" x="6996113" y="1800225"/>
          <p14:tracePt t="18713" x="6921500" y="1754188"/>
          <p14:tracePt t="18721" x="6838950" y="1708150"/>
          <p14:tracePt t="18727" x="6783388" y="1652588"/>
          <p14:tracePt t="18737" x="6689725" y="1595438"/>
          <p14:tracePt t="18753" x="6624638" y="1558925"/>
          <p14:tracePt t="18763" x="6588125" y="1539875"/>
          <p14:tracePt t="18768" x="6550025" y="1522413"/>
          <p14:tracePt t="18778" x="6532563" y="1503363"/>
          <p14:tracePt t="18783" x="6503988" y="1474788"/>
          <p14:tracePt t="18792" x="6467475" y="1447800"/>
          <p14:tracePt t="18799" x="6429375" y="1447800"/>
          <p14:tracePt t="18808" x="6392863" y="1428750"/>
          <p14:tracePt t="18815" x="6373813" y="1401763"/>
          <p14:tracePt t="18821" x="6318250" y="1373188"/>
          <p14:tracePt t="18832" x="6226175" y="1336675"/>
          <p14:tracePt t="18843" x="6170613" y="1308100"/>
          <p14:tracePt t="18846" x="6124575" y="1298575"/>
          <p14:tracePt t="18858" x="6086475" y="1281113"/>
          <p14:tracePt t="18862" x="6030913" y="1262063"/>
          <p14:tracePt t="18872" x="5994400" y="1233488"/>
          <p14:tracePt t="18877" x="5929313" y="1216025"/>
          <p14:tracePt t="18887" x="5873750" y="1187450"/>
          <p14:tracePt t="18893" x="5818188" y="1177925"/>
          <p14:tracePt t="18901" x="5743575" y="1150938"/>
          <p14:tracePt t="18911" x="5668963" y="1122363"/>
          <p14:tracePt t="18917" x="5594350" y="1104900"/>
          <p14:tracePt t="18924" x="5538788" y="1095375"/>
          <p14:tracePt t="18929" x="5502275" y="1066800"/>
          <p14:tracePt t="18941" x="5408613" y="1057275"/>
          <p14:tracePt t="18952" x="5381625" y="1039813"/>
          <p14:tracePt t="18957" x="5345113" y="1039813"/>
          <p14:tracePt t="18966" x="5307013" y="1020763"/>
          <p14:tracePt t="18970" x="5270500" y="1020763"/>
          <p14:tracePt t="18981" x="5251450" y="1020763"/>
          <p14:tracePt t="18986" x="5214938" y="992188"/>
          <p14:tracePt t="18996" x="5176838" y="992188"/>
          <p14:tracePt t="19002" x="5111750" y="974725"/>
          <p14:tracePt t="19010" x="5010150" y="946150"/>
          <p14:tracePt t="19019" x="4918075" y="919163"/>
          <p14:tracePt t="19025" x="4806950" y="900113"/>
          <p14:tracePt t="19031" x="4667250" y="863600"/>
          <p14:tracePt t="19034" x="4565650" y="835025"/>
          <p14:tracePt t="19047" x="4452938" y="798513"/>
          <p14:tracePt t="19051" x="4314825" y="798513"/>
          <p14:tracePt t="19060" x="4221163" y="760413"/>
          <p14:tracePt t="19065" x="4110038" y="760413"/>
          <p14:tracePt t="19075" x="3989388" y="733425"/>
          <p14:tracePt t="19081" x="3897313" y="714375"/>
          <p14:tracePt t="19090" x="3822700" y="704850"/>
          <p14:tracePt t="19098" x="3786188" y="704850"/>
          <p14:tracePt t="19105" x="3738563" y="704850"/>
          <p14:tracePt t="19111" x="3702050" y="704850"/>
          <p14:tracePt t="19119" x="3665538" y="704850"/>
          <p14:tracePt t="19127" x="3609975" y="704850"/>
          <p14:tracePt t="19144" x="3554413" y="704850"/>
          <p14:tracePt t="19155" x="3544888" y="714375"/>
          <p14:tracePt t="19157" x="3525838" y="714375"/>
          <p14:tracePt t="19170" x="3516313" y="714375"/>
          <p14:tracePt t="19175" x="3506788" y="723900"/>
          <p14:tracePt t="19183" x="3497263" y="733425"/>
          <p14:tracePt t="19192" x="3489325" y="733425"/>
          <p14:tracePt t="20572" x="3376613" y="733425"/>
          <p14:tracePt t="20584" x="3284538" y="704850"/>
          <p14:tracePt t="20589" x="3144838" y="704850"/>
          <p14:tracePt t="20598" x="3016250" y="704850"/>
          <p14:tracePt t="20605" x="2922588" y="695325"/>
          <p14:tracePt t="20614" x="2830513" y="695325"/>
          <p14:tracePt t="20619" x="2736850" y="695325"/>
          <p14:tracePt t="20628" x="2671763" y="695325"/>
          <p14:tracePt t="20634" x="2579688" y="695325"/>
          <p14:tracePt t="20642" x="2468563" y="695325"/>
          <p14:tracePt t="20651" x="2374900" y="714375"/>
          <p14:tracePt t="20657" x="2273300" y="733425"/>
          <p14:tracePt t="20664" x="2116138" y="733425"/>
          <p14:tracePt t="20682" x="2032000" y="752475"/>
          <p14:tracePt t="20693" x="1976438" y="752475"/>
          <p14:tracePt t="20698" x="1930400" y="779463"/>
          <p14:tracePt t="20708" x="1892300" y="798513"/>
          <p14:tracePt t="20712" x="1855788" y="808038"/>
          <p14:tracePt t="20722" x="1800225" y="835025"/>
          <p14:tracePt t="20727" x="1781175" y="844550"/>
          <p14:tracePt t="20737" x="1670050" y="890588"/>
          <p14:tracePt t="20745" x="1643063" y="919163"/>
          <p14:tracePt t="20751" x="1577975" y="974725"/>
          <p14:tracePt t="20760" x="1465263" y="1057275"/>
          <p14:tracePt t="20776" x="1327150" y="1150938"/>
          <p14:tracePt t="20788" x="1262063" y="1206500"/>
          <p14:tracePt t="20792" x="1216025" y="1233488"/>
          <p14:tracePt t="20802" x="1112838" y="1298575"/>
          <p14:tracePt t="20805" x="1057275" y="1327150"/>
          <p14:tracePt t="20817" x="1001713" y="1354138"/>
          <p14:tracePt t="20823" x="965200" y="1392238"/>
          <p14:tracePt t="20831" x="927100" y="1419225"/>
          <p14:tracePt t="20839" x="890588" y="1447800"/>
          <p14:tracePt t="20846" x="863600" y="1457325"/>
          <p14:tracePt t="20856" x="825500" y="1503363"/>
          <p14:tracePt t="20870" x="806450" y="1539875"/>
          <p14:tracePt t="20882" x="798513" y="1558925"/>
          <p14:tracePt t="20897" x="798513" y="1587500"/>
          <p14:tracePt t="20911" x="798513" y="1595438"/>
          <p14:tracePt t="20917" x="798513" y="1614488"/>
          <p14:tracePt t="20932" x="798513" y="1624013"/>
          <p14:tracePt t="20940" x="798513" y="1652588"/>
          <p14:tracePt t="20948" x="798513" y="1689100"/>
          <p14:tracePt t="20955" x="815975" y="1773238"/>
          <p14:tracePt t="20965" x="871538" y="1930400"/>
          <p14:tracePt t="20975" x="900113" y="1985963"/>
          <p14:tracePt t="20981" x="946150" y="2060575"/>
          <p14:tracePt t="20990" x="1001713" y="2162175"/>
          <p14:tracePt t="20996" x="1011238" y="2208213"/>
          <p14:tracePt t="21006" x="1020763" y="2246313"/>
          <p14:tracePt t="21010" x="1047750" y="2282825"/>
          <p14:tracePt t="21019" x="1057275" y="2311400"/>
          <p14:tracePt t="21028" x="1066800" y="2328863"/>
          <p14:tracePt t="21040" x="1066800" y="2338388"/>
          <p14:tracePt t="21048" x="1076325" y="2347913"/>
          <p14:tracePt t="21058" x="1076325" y="2357438"/>
          <p14:tracePt t="21070" x="1085850" y="2366963"/>
          <p14:tracePt t="21074" x="1104900" y="2393950"/>
          <p14:tracePt t="21085" x="1112838" y="2432050"/>
          <p14:tracePt t="21089" x="1122363" y="2459038"/>
          <p14:tracePt t="21100" x="1131888" y="2487613"/>
          <p14:tracePt t="21105" x="1150938" y="2505075"/>
          <p14:tracePt t="21114" x="1150938" y="2533650"/>
          <p14:tracePt t="21128" x="1160463" y="2570163"/>
          <p14:tracePt t="21143" x="1168400" y="2579688"/>
          <p14:tracePt t="21152" x="1168400" y="2589213"/>
          <p14:tracePt t="21183" x="1168400" y="2598738"/>
          <p14:tracePt t="21199" x="1168400" y="2608263"/>
          <p14:tracePt t="21223" x="1168400" y="2616200"/>
          <p14:tracePt t="21237" x="1177925" y="2625725"/>
          <p14:tracePt t="21247" x="1177925" y="2635250"/>
          <p14:tracePt t="21259" x="1177925" y="2644775"/>
          <p14:tracePt t="21278" x="1187450" y="2644775"/>
          <p14:tracePt t="21288" x="1187450" y="2654300"/>
          <p14:tracePt t="21309" x="1187450" y="2663825"/>
          <p14:tracePt t="21332" x="1196975" y="2673350"/>
          <p14:tracePt t="21341" x="1196975" y="2681288"/>
          <p14:tracePt t="21357" x="1196975" y="2690813"/>
          <p14:tracePt t="21382" x="1196975" y="2700338"/>
          <p14:tracePt t="21404" x="1196975" y="2709863"/>
          <p14:tracePt t="21417" x="1206500" y="2719388"/>
          <p14:tracePt t="21426" x="1206500" y="2728913"/>
          <p14:tracePt t="21435" x="1216025" y="2736850"/>
          <p14:tracePt t="21451" x="1216025" y="2765425"/>
          <p14:tracePt t="21462" x="1216025" y="2774950"/>
          <p14:tracePt t="21465" x="1216025" y="2784475"/>
          <p14:tracePt t="21477" x="1225550" y="2794000"/>
          <p14:tracePt t="21481" x="1225550" y="2801938"/>
          <p14:tracePt t="21491" x="1225550" y="2811463"/>
          <p14:tracePt t="21498" x="1233488" y="2820988"/>
          <p14:tracePt t="21507" x="1233488" y="2830513"/>
          <p14:tracePt t="21520" x="1233488" y="2857500"/>
          <p14:tracePt t="21534" x="1233488" y="2867025"/>
          <p14:tracePt t="21541" x="1233488" y="2876550"/>
          <p14:tracePt t="21556" x="1233488" y="2895600"/>
          <p14:tracePt t="21559" x="1233488" y="2905125"/>
          <p14:tracePt t="21575" x="1233488" y="2922588"/>
          <p14:tracePt t="21585" x="1243013" y="2932113"/>
          <p14:tracePt t="21600" x="1243013" y="2941638"/>
          <p14:tracePt t="21621" x="1243013" y="2951163"/>
          <p14:tracePt t="21709" x="1243013" y="2960688"/>
          <p14:tracePt t="21912" x="1252538" y="2960688"/>
          <p14:tracePt t="21918" x="1281113" y="2978150"/>
          <p14:tracePt t="21926" x="1327150" y="3006725"/>
          <p14:tracePt t="21937" x="1438275" y="3052763"/>
          <p14:tracePt t="21951" x="1530350" y="3090863"/>
          <p14:tracePt t="21962" x="1577975" y="3098800"/>
          <p14:tracePt t="21968" x="1651000" y="3117850"/>
          <p14:tracePt t="21976" x="1689100" y="3127375"/>
          <p14:tracePt t="21980" x="1725613" y="3136900"/>
          <p14:tracePt t="21992" x="1790700" y="3155950"/>
          <p14:tracePt t="21998" x="1865313" y="3163888"/>
          <p14:tracePt t="22006" x="1957388" y="3163888"/>
          <p14:tracePt t="22014" x="2068513" y="3182938"/>
          <p14:tracePt t="22022" x="2189163" y="3201988"/>
          <p14:tracePt t="22030" x="2393950" y="3219450"/>
          <p14:tracePt t="22042" x="2478088" y="3219450"/>
          <p14:tracePt t="22046" x="2533650" y="3219450"/>
          <p14:tracePt t="22057" x="2616200" y="3228975"/>
          <p14:tracePt t="22062" x="2690813" y="3228975"/>
          <p14:tracePt t="22072" x="2736850" y="3228975"/>
          <p14:tracePt t="22076" x="2792413" y="3228975"/>
          <p14:tracePt t="22087" x="2838450" y="3228975"/>
          <p14:tracePt t="22091" x="2895600" y="3228975"/>
          <p14:tracePt t="22101" x="2959100" y="3211513"/>
          <p14:tracePt t="22108" x="3024188" y="3211513"/>
          <p14:tracePt t="22115" x="3098800" y="3211513"/>
          <p14:tracePt t="22124" x="3219450" y="3211513"/>
          <p14:tracePt t="22139" x="3359150" y="3201988"/>
          <p14:tracePt t="22151" x="3424238" y="3201988"/>
          <p14:tracePt t="22154" x="3479800" y="3182938"/>
          <p14:tracePt t="22165" x="3506788" y="3182938"/>
          <p14:tracePt t="22171" x="3562350" y="3182938"/>
          <p14:tracePt t="22180" x="3581400" y="3182938"/>
          <p14:tracePt t="22185" x="3600450" y="3182938"/>
          <p14:tracePt t="22194" x="3627438" y="3182938"/>
          <p14:tracePt t="22203" x="3665538" y="3182938"/>
          <p14:tracePt t="22209" x="3675063" y="3182938"/>
          <p14:tracePt t="22219" x="3711575" y="3182938"/>
          <p14:tracePt t="22234" x="3738563" y="3173413"/>
          <p14:tracePt t="22245" x="3767138" y="3173413"/>
          <p14:tracePt t="22248" x="3776663" y="3173413"/>
          <p14:tracePt t="22260" x="3795713" y="3173413"/>
          <p14:tracePt t="22264" x="3813175" y="3163888"/>
          <p14:tracePt t="22275" x="3841750" y="3163888"/>
          <p14:tracePt t="22280" x="3859213" y="3163888"/>
          <p14:tracePt t="22289" x="3878263" y="3163888"/>
          <p14:tracePt t="22297" x="3897313" y="3163888"/>
          <p14:tracePt t="22304" x="3924300" y="3163888"/>
          <p14:tracePt t="22312" x="3979863" y="3155950"/>
          <p14:tracePt t="22329" x="4054475" y="3136900"/>
          <p14:tracePt t="22340" x="4073525" y="3136900"/>
          <p14:tracePt t="22345" x="4110038" y="3136900"/>
          <p14:tracePt t="22354" x="4148138" y="3136900"/>
          <p14:tracePt t="22359" x="4165600" y="3136900"/>
          <p14:tracePt t="22368" x="4194175" y="3127375"/>
          <p14:tracePt t="22373" x="4213225" y="3127375"/>
          <p14:tracePt t="22384" x="4230688" y="3127375"/>
          <p14:tracePt t="22389" x="4240213" y="3127375"/>
          <p14:tracePt t="22398" x="4259263" y="3127375"/>
          <p14:tracePt t="22405" x="4268788" y="3117850"/>
          <p14:tracePt t="22413" x="4295775" y="3117850"/>
          <p14:tracePt t="22422" x="4332288" y="3117850"/>
          <p14:tracePt t="22434" x="4341813" y="3117850"/>
          <p14:tracePt t="22438" x="4351338" y="3117850"/>
          <p14:tracePt t="22449" x="4379913" y="3108325"/>
          <p14:tracePt t="22455" x="4406900" y="3108325"/>
          <p14:tracePt t="22464" x="4435475" y="3098800"/>
          <p14:tracePt t="22469" x="4481513" y="3098800"/>
          <p14:tracePt t="22479" x="4537075" y="3098800"/>
          <p14:tracePt t="22486" x="4583113" y="3098800"/>
          <p14:tracePt t="22492" x="4638675" y="3081338"/>
          <p14:tracePt t="22501" x="4686300" y="3081338"/>
          <p14:tracePt t="22506" x="4751388" y="3081338"/>
          <p14:tracePt t="22518" x="4852988" y="3090863"/>
          <p14:tracePt t="22529" x="4918075" y="3090863"/>
          <p14:tracePt t="22532" x="4991100" y="3090863"/>
          <p14:tracePt t="22542" x="5019675" y="3090863"/>
          <p14:tracePt t="22547" x="5094288" y="3098800"/>
          <p14:tracePt t="22557" x="5130800" y="3117850"/>
          <p14:tracePt t="22563" x="5176838" y="3117850"/>
          <p14:tracePt t="22572" x="5214938" y="3117850"/>
          <p14:tracePt t="22580" x="5241925" y="3127375"/>
          <p14:tracePt t="22587" x="5289550" y="3127375"/>
          <p14:tracePt t="22595" x="5297488" y="3127375"/>
          <p14:tracePt t="22601" x="5307013" y="3136900"/>
          <p14:tracePt t="22622" x="5316538" y="3136900"/>
          <p14:tracePt t="22643" x="5345113" y="3136900"/>
          <p14:tracePt t="22652" x="5400675" y="3146425"/>
          <p14:tracePt t="22988" x="5827713" y="3081338"/>
          <p14:tracePt t="22999" x="6003925" y="3081338"/>
          <p14:tracePt t="23003" x="6115050" y="3062288"/>
          <p14:tracePt t="23014" x="6235700" y="3052763"/>
          <p14:tracePt t="23019" x="6346825" y="3052763"/>
          <p14:tracePt t="23030" x="6411913" y="3052763"/>
          <p14:tracePt t="23035" x="6484938" y="3052763"/>
          <p14:tracePt t="23043" x="6532563" y="3052763"/>
          <p14:tracePt t="23050" x="6550025" y="3052763"/>
          <p14:tracePt t="23064" x="6578600" y="3052763"/>
          <p14:tracePt t="23082" x="6588125" y="3052763"/>
          <p14:tracePt t="23098" x="6680200" y="3155950"/>
          <p14:tracePt t="23108" x="6718300" y="3313113"/>
          <p14:tracePt t="24364" x="6810375" y="3313113"/>
          <p14:tracePt t="24367" x="6856413" y="3303588"/>
          <p14:tracePt t="24379" x="6950075" y="3303588"/>
          <p14:tracePt t="24383" x="7023100" y="3294063"/>
          <p14:tracePt t="24393" x="7088188" y="3294063"/>
          <p14:tracePt t="24398" x="7143750" y="3294063"/>
          <p14:tracePt t="24407" x="7227888" y="3294063"/>
          <p14:tracePt t="24414" x="7273925" y="3294063"/>
          <p14:tracePt t="24422" x="7329488" y="3294063"/>
          <p14:tracePt t="24430" x="7367588" y="3294063"/>
          <p14:tracePt t="24437" x="7385050" y="3294063"/>
          <p14:tracePt t="24446" x="7413625" y="3294063"/>
          <p14:tracePt t="24458" x="7423150" y="3294063"/>
          <p14:tracePt t="24472" x="7432675" y="3294063"/>
          <p14:tracePt t="24477" x="7440613" y="3294063"/>
          <p14:tracePt t="24487" x="7450138" y="3284538"/>
          <p14:tracePt t="24492" x="7469188" y="3276600"/>
          <p14:tracePt t="24510" x="7497763" y="3276600"/>
          <p14:tracePt t="24516" x="7497763" y="3267075"/>
          <p14:tracePt t="24524" x="7505700" y="3257550"/>
          <p14:tracePt t="24530" x="7515225" y="3257550"/>
          <p14:tracePt t="24540" x="7524750" y="3248025"/>
          <p14:tracePt t="24556" x="7534275" y="3238500"/>
          <p14:tracePt t="24570" x="7543800" y="3211513"/>
          <p14:tracePt t="24588" x="7553325" y="3192463"/>
          <p14:tracePt t="24603" x="7561263" y="3163888"/>
          <p14:tracePt t="24619" x="7570788" y="3163888"/>
          <p14:tracePt t="24625" x="7570788" y="3146425"/>
          <p14:tracePt t="24633" x="7570788" y="3136900"/>
          <p14:tracePt t="24646" x="7570788" y="3127375"/>
          <p14:tracePt t="24651" x="7589838" y="3081338"/>
          <p14:tracePt t="24661" x="7599363" y="3043238"/>
          <p14:tracePt t="24670" x="7599363" y="3016250"/>
          <p14:tracePt t="24675" x="7599363" y="2987675"/>
          <p14:tracePt t="24681" x="7599363" y="2970213"/>
          <p14:tracePt t="24690" x="7599363" y="2951163"/>
          <p14:tracePt t="24705" x="7599363" y="2941638"/>
          <p14:tracePt t="24712" x="7599363" y="2932113"/>
          <p14:tracePt t="24728" x="7599363" y="2905125"/>
          <p14:tracePt t="24770" x="7599363" y="2895600"/>
          <p14:tracePt t="24785" x="7599363" y="2886075"/>
          <p14:tracePt t="24791" x="7589838" y="2876550"/>
          <p14:tracePt t="24799" x="7589838" y="2867025"/>
          <p14:tracePt t="24806" x="7589838" y="2857500"/>
          <p14:tracePt t="24814" x="7589838" y="2849563"/>
          <p14:tracePt t="24821" x="7589838" y="2840038"/>
          <p14:tracePt t="24836" x="7589838" y="2830513"/>
          <p14:tracePt t="24850" x="7580313" y="2820988"/>
          <p14:tracePt t="24855" x="7570788" y="2801938"/>
          <p14:tracePt t="24864" x="7553325" y="2784475"/>
          <p14:tracePt t="24871" x="7534275" y="2728913"/>
          <p14:tracePt t="24879" x="7459663" y="2625725"/>
          <p14:tracePt t="24886" x="7440613" y="2589213"/>
          <p14:tracePt t="24893" x="7413625" y="2552700"/>
          <p14:tracePt t="24901" x="7367588" y="2478088"/>
          <p14:tracePt t="24908" x="7329488" y="2439988"/>
          <p14:tracePt t="24918" x="7292975" y="2403475"/>
          <p14:tracePt t="24930" x="7273925" y="2393950"/>
          <p14:tracePt t="24935" x="7246938" y="2366963"/>
          <p14:tracePt t="24945" x="7237413" y="2347913"/>
          <p14:tracePt t="24949" x="7200900" y="2319338"/>
          <p14:tracePt t="24958" x="7181850" y="2311400"/>
          <p14:tracePt t="24965" x="7143750" y="2282825"/>
          <p14:tracePt t="24972" x="7088188" y="2263775"/>
          <p14:tracePt t="24980" x="7032625" y="2236788"/>
          <p14:tracePt t="24988" x="6940550" y="2198688"/>
          <p14:tracePt t="24995" x="6819900" y="2152650"/>
          <p14:tracePt t="25003" x="6680200" y="2097088"/>
          <p14:tracePt t="25013" x="6421438" y="2032000"/>
          <p14:tracePt t="25024" x="6262688" y="1995488"/>
          <p14:tracePt t="25028" x="6105525" y="1976438"/>
          <p14:tracePt t="25039" x="5946775" y="1957388"/>
          <p14:tracePt t="25043" x="5724525" y="1901825"/>
          <p14:tracePt t="25053" x="5521325" y="1884363"/>
          <p14:tracePt t="25059" x="5345113" y="1865313"/>
          <p14:tracePt t="25068" x="5186363" y="1846263"/>
          <p14:tracePt t="25075" x="4983163" y="1846263"/>
          <p14:tracePt t="25081" x="4741863" y="1828800"/>
          <p14:tracePt t="25089" x="4518025" y="1836738"/>
          <p14:tracePt t="25097" x="4295775" y="1836738"/>
          <p14:tracePt t="25106" x="3851275" y="1874838"/>
          <p14:tracePt t="25119" x="3600450" y="1874838"/>
          <p14:tracePt t="25121" x="3405188" y="1893888"/>
          <p14:tracePt t="25133" x="3228975" y="1893888"/>
          <p14:tracePt t="25137" x="2941638" y="1939925"/>
          <p14:tracePt t="25147" x="2719388" y="1957388"/>
          <p14:tracePt t="25153" x="2541588" y="1957388"/>
          <p14:tracePt t="25162" x="2384425" y="1985963"/>
          <p14:tracePt t="25170" x="2227263" y="1985963"/>
          <p14:tracePt t="25176" x="2087563" y="2022475"/>
          <p14:tracePt t="25184" x="1957388" y="2022475"/>
          <p14:tracePt t="25191" x="1819275" y="2041525"/>
          <p14:tracePt t="25201" x="1633538" y="2060575"/>
          <p14:tracePt t="25212" x="1558925" y="2087563"/>
          <p14:tracePt t="25216" x="1503363" y="2097088"/>
          <p14:tracePt t="25227" x="1438275" y="2116138"/>
          <p14:tracePt t="25231" x="1382713" y="2125663"/>
          <p14:tracePt t="25242" x="1308100" y="2143125"/>
          <p14:tracePt t="25246" x="1271588" y="2171700"/>
          <p14:tracePt t="25256" x="1233488" y="2171700"/>
          <p14:tracePt t="25263" x="1196975" y="2190750"/>
          <p14:tracePt t="25271" x="1160463" y="2208213"/>
          <p14:tracePt t="25279" x="1122363" y="2227263"/>
          <p14:tracePt t="25286" x="1085850" y="2246313"/>
          <p14:tracePt t="25295" x="1011238" y="2301875"/>
          <p14:tracePt t="25310" x="936625" y="2366963"/>
          <p14:tracePt t="25321" x="909638" y="2393950"/>
          <p14:tracePt t="25324" x="854075" y="2468563"/>
          <p14:tracePt t="25336" x="815975" y="2505075"/>
          <p14:tracePt t="25343" x="769938" y="2560638"/>
          <p14:tracePt t="25350" x="742950" y="2616200"/>
          <p14:tracePt t="25357" x="723900" y="2654300"/>
          <p14:tracePt t="25364" x="677863" y="2709863"/>
          <p14:tracePt t="25373" x="677863" y="2728913"/>
          <p14:tracePt t="25378" x="658813" y="2755900"/>
          <p14:tracePt t="25388" x="630238" y="2801938"/>
          <p14:tracePt t="25404" x="612775" y="2830513"/>
          <p14:tracePt t="25416" x="612775" y="2840038"/>
          <p14:tracePt t="25419" x="612775" y="2857500"/>
          <p14:tracePt t="25430" x="612775" y="2876550"/>
          <p14:tracePt t="25435" x="612775" y="2895600"/>
          <p14:tracePt t="25451" x="612775" y="2914650"/>
          <p14:tracePt t="25459" x="612775" y="2922588"/>
          <p14:tracePt t="25466" x="612775" y="2932113"/>
          <p14:tracePt t="25473" x="622300" y="2951163"/>
          <p14:tracePt t="25483" x="622300" y="2960688"/>
          <p14:tracePt t="25499" x="639763" y="2970213"/>
          <p14:tracePt t="25509" x="639763" y="2978150"/>
          <p14:tracePt t="25513" x="658813" y="2987675"/>
          <p14:tracePt t="25524" x="687388" y="3016250"/>
          <p14:tracePt t="25529" x="695325" y="3025775"/>
          <p14:tracePt t="25539" x="704850" y="3035300"/>
          <p14:tracePt t="25546" x="723900" y="3043238"/>
          <p14:tracePt t="25554" x="760413" y="3062288"/>
          <p14:tracePt t="25561" x="788988" y="3071813"/>
          <p14:tracePt t="25568" x="806450" y="3081338"/>
          <p14:tracePt t="25576" x="871538" y="3090863"/>
          <p14:tracePt t="25578" x="974725" y="3108325"/>
          <p14:tracePt t="25591" x="1057275" y="3108325"/>
          <p14:tracePt t="25593" x="1196975" y="3146425"/>
          <p14:tracePt t="25604" x="1308100" y="3146425"/>
          <p14:tracePt t="25608" x="1401763" y="3163888"/>
          <p14:tracePt t="25619" x="1474788" y="3173413"/>
          <p14:tracePt t="25624" x="1530350" y="3173413"/>
          <p14:tracePt t="25633" x="1595438" y="3192463"/>
          <p14:tracePt t="25639" x="1633538" y="3192463"/>
          <p14:tracePt t="25647" x="1651000" y="3192463"/>
          <p14:tracePt t="25654" x="1689100" y="3192463"/>
          <p14:tracePt t="25662" x="1698625" y="3192463"/>
          <p14:tracePt t="25672" x="1744663" y="3192463"/>
          <p14:tracePt t="25688" x="1771650" y="3173413"/>
          <p14:tracePt t="25698" x="1790700" y="3163888"/>
          <p14:tracePt t="25700" x="1819275" y="3146425"/>
          <p14:tracePt t="25712" x="1836738" y="3146425"/>
          <p14:tracePt t="25718" x="1865313" y="3117850"/>
          <p14:tracePt t="25727" x="1882775" y="3117850"/>
          <p14:tracePt t="25734" x="1911350" y="3098800"/>
          <p14:tracePt t="25742" x="1930400" y="3081338"/>
          <p14:tracePt t="25749" x="1957388" y="3071813"/>
          <p14:tracePt t="25757" x="1966913" y="3052763"/>
          <p14:tracePt t="25767" x="2012950" y="3025775"/>
          <p14:tracePt t="25781" x="2041525" y="2997200"/>
          <p14:tracePt t="25793" x="2051050" y="2987675"/>
          <p14:tracePt t="25795" x="2078038" y="2960688"/>
          <p14:tracePt t="25807" x="2097088" y="2960688"/>
          <p14:tracePt t="25812" x="2106613" y="2941638"/>
          <p14:tracePt t="25822" x="2133600" y="2932113"/>
          <p14:tracePt t="25828" x="2143125" y="2922588"/>
          <p14:tracePt t="25836" x="2162175" y="2922588"/>
          <p14:tracePt t="25845" x="2181225" y="2895600"/>
          <p14:tracePt t="25850" x="2208213" y="2895600"/>
          <p14:tracePt t="25862" x="2236788" y="2886075"/>
          <p14:tracePt t="25875" x="2282825" y="2876550"/>
          <p14:tracePt t="25887" x="2300288" y="2876550"/>
          <p14:tracePt t="25892" x="2319338" y="2876550"/>
          <p14:tracePt t="25902" x="2328863" y="2876550"/>
          <p14:tracePt t="25907" x="2365375" y="2876550"/>
          <p14:tracePt t="25916" x="2374900" y="2876550"/>
          <p14:tracePt t="25923" x="2403475" y="2876550"/>
          <p14:tracePt t="25931" x="2430463" y="2876550"/>
          <p14:tracePt t="25937" x="2439988" y="2876550"/>
          <p14:tracePt t="25945" x="2459038" y="2886075"/>
          <p14:tracePt t="25954" x="2495550" y="2886075"/>
          <p14:tracePt t="25966" x="2514600" y="2886075"/>
          <p14:tracePt t="25970" x="2524125" y="2886075"/>
          <p14:tracePt t="25981" x="2533650" y="2886075"/>
          <p14:tracePt t="25985" x="2551113" y="2886075"/>
          <p14:tracePt t="25997" x="2560638" y="2895600"/>
          <p14:tracePt t="26001" x="2579688" y="2895600"/>
          <p14:tracePt t="26011" x="2589213" y="2905125"/>
          <p14:tracePt t="26018" x="2625725" y="2905125"/>
          <p14:tracePt t="26024" x="2644775" y="2905125"/>
          <p14:tracePt t="26033" x="2671763" y="2914650"/>
          <p14:tracePt t="26040" x="2690813" y="2932113"/>
          <p14:tracePt t="26050" x="2736850" y="2941638"/>
          <p14:tracePt t="26061" x="2755900" y="2951163"/>
          <p14:tracePt t="26076" x="2765425" y="2951163"/>
          <p14:tracePt t="26081" x="2774950" y="2951163"/>
          <p14:tracePt t="26143" x="2782888" y="2960688"/>
          <p14:tracePt t="26268" x="2774950" y="2960688"/>
          <p14:tracePt t="26279" x="2736850" y="2960688"/>
          <p14:tracePt t="26283" x="2719388" y="2960688"/>
          <p14:tracePt t="26293" x="2671763" y="2978150"/>
          <p14:tracePt t="26299" x="2644775" y="2978150"/>
          <p14:tracePt t="26308" x="2598738" y="2978150"/>
          <p14:tracePt t="26313" x="2560638" y="2978150"/>
          <p14:tracePt t="26322" x="2524125" y="2978150"/>
          <p14:tracePt t="26331" x="2486025" y="2987675"/>
          <p14:tracePt t="26336" x="2468563" y="2997200"/>
          <p14:tracePt t="26347" x="2413000" y="2997200"/>
          <p14:tracePt t="26359" x="2403475" y="2997200"/>
          <p14:tracePt t="26362" x="2393950" y="2997200"/>
          <p14:tracePt t="26374" x="2384425" y="2997200"/>
          <p14:tracePt t="26376" x="2374900" y="2997200"/>
          <p14:tracePt t="26393" x="2347913" y="2997200"/>
          <p14:tracePt t="26417" x="2347913" y="3006725"/>
          <p14:tracePt t="26425" x="2338388" y="3016250"/>
          <p14:tracePt t="26454" x="2328863" y="3016250"/>
          <p14:tracePt t="26620" x="2328863" y="3025775"/>
          <p14:tracePt t="26634" x="2357438" y="3035300"/>
          <p14:tracePt t="26642" x="2365375" y="3035300"/>
          <p14:tracePt t="26656" x="2384425" y="3035300"/>
          <p14:tracePt t="26676" x="2403475" y="3035300"/>
          <p14:tracePt t="26700" x="2430463" y="3035300"/>
          <p14:tracePt t="26729" x="2439988" y="3035300"/>
          <p14:tracePt t="26739" x="2459038" y="3035300"/>
          <p14:tracePt t="26800" x="2468563" y="3035300"/>
          <p14:tracePt t="26816" x="2478088" y="3035300"/>
          <p14:tracePt t="26844" x="2486025" y="3035300"/>
          <p14:tracePt t="26848" x="2495550" y="3035300"/>
          <p14:tracePt t="26880" x="2505075" y="3035300"/>
          <p14:tracePt t="26888" x="2514600" y="3035300"/>
          <p14:tracePt t="26903" x="2524125" y="3043238"/>
          <p14:tracePt t="26911" x="2533650" y="3043238"/>
          <p14:tracePt t="26917" x="2533650" y="3052763"/>
          <p14:tracePt t="26926" x="2589213" y="3062288"/>
          <p14:tracePt t="26939" x="2616200" y="3081338"/>
          <p14:tracePt t="26943" x="2662238" y="3081338"/>
          <p14:tracePt t="26953" x="2709863" y="3090863"/>
          <p14:tracePt t="26959" x="2746375" y="3098800"/>
          <p14:tracePt t="26967" x="2801938" y="3117850"/>
          <p14:tracePt t="26974" x="2847975" y="3127375"/>
          <p14:tracePt t="26984" x="2876550" y="3127375"/>
          <p14:tracePt t="26991" x="2913063" y="3136900"/>
          <p14:tracePt t="26996" x="2922588" y="3146425"/>
          <p14:tracePt t="27006" x="2951163" y="3146425"/>
          <p14:tracePt t="27012" x="2978150" y="3146425"/>
          <p14:tracePt t="27021" x="3016250" y="3163888"/>
          <p14:tracePt t="27034" x="3024188" y="3163888"/>
          <p14:tracePt t="27038" x="3033713" y="3163888"/>
          <p14:tracePt t="27047" x="3043238" y="3173413"/>
          <p14:tracePt t="27052" x="3052763" y="3173413"/>
          <p14:tracePt t="27062" x="3079750" y="3173413"/>
          <p14:tracePt t="27067" x="3089275" y="3173413"/>
          <p14:tracePt t="27077" x="3108325" y="3173413"/>
          <p14:tracePt t="27084" x="3117850" y="3182938"/>
          <p14:tracePt t="27091" x="3163888" y="3192463"/>
          <p14:tracePt t="27100" x="3200400" y="3219450"/>
          <p14:tracePt t="27106" x="3265488" y="3219450"/>
          <p14:tracePt t="27114" x="3340100" y="3238500"/>
          <p14:tracePt t="27128" x="3376613" y="3267075"/>
          <p14:tracePt t="27131" x="3414713" y="3267075"/>
          <p14:tracePt t="27143" x="3424238" y="3276600"/>
          <p14:tracePt t="27146" x="3441700" y="3284538"/>
          <p14:tracePt t="27157" x="3451225" y="3284538"/>
          <p14:tracePt t="27161" x="3470275" y="3284538"/>
          <p14:tracePt t="27171" x="3479800" y="3294063"/>
          <p14:tracePt t="27176" x="3497263" y="3303588"/>
          <p14:tracePt t="27186" x="3535363" y="3303588"/>
          <p14:tracePt t="27191" x="3590925" y="3322638"/>
          <p14:tracePt t="27200" x="3636963" y="3332163"/>
          <p14:tracePt t="27209" x="3767138" y="3359150"/>
          <p14:tracePt t="27222" x="3859213" y="3378200"/>
          <p14:tracePt t="27225" x="3952875" y="3387725"/>
          <p14:tracePt t="27237" x="4044950" y="3387725"/>
          <p14:tracePt t="27242" x="4138613" y="3405188"/>
          <p14:tracePt t="27250" x="4221163" y="3405188"/>
          <p14:tracePt t="27255" x="4314825" y="3405188"/>
          <p14:tracePt t="27266" x="4389438" y="3405188"/>
          <p14:tracePt t="27271" x="4481513" y="3387725"/>
          <p14:tracePt t="27280" x="4573588" y="3368675"/>
          <p14:tracePt t="27287" x="4694238" y="3313113"/>
          <p14:tracePt t="27294" x="4833938" y="3267075"/>
          <p14:tracePt t="27304" x="5159375" y="3117850"/>
          <p14:tracePt t="27319" x="5381625" y="2978150"/>
          <p14:tracePt t="27331" x="5483225" y="2932113"/>
          <p14:tracePt t="27335" x="5557838" y="2886075"/>
          <p14:tracePt t="27345" x="5641975" y="2840038"/>
          <p14:tracePt t="27350" x="5688013" y="2811463"/>
          <p14:tracePt t="27361" x="5743575" y="2801938"/>
          <p14:tracePt t="27367" x="5770563" y="2774950"/>
          <p14:tracePt t="27375" x="5789613" y="2774950"/>
          <p14:tracePt t="27396" x="5789613" y="2755900"/>
          <p14:tracePt t="27413" x="5799138" y="2746375"/>
          <p14:tracePt t="27425" x="5799138" y="2736850"/>
          <p14:tracePt t="27444" x="5799138" y="2728913"/>
          <p14:tracePt t="27454" x="5780088" y="2700338"/>
          <p14:tracePt t="27461" x="5668963" y="2663825"/>
          <p14:tracePt t="27469" x="5576888" y="2625725"/>
          <p14:tracePt t="27476" x="5456238" y="2589213"/>
          <p14:tracePt t="27483" x="5316538" y="2579688"/>
          <p14:tracePt t="27491" x="5205413" y="2560638"/>
          <p14:tracePt t="27497" x="5065713" y="2524125"/>
          <p14:tracePt t="27509" x="4814888" y="2478088"/>
          <p14:tracePt t="27520" x="4676775" y="2459038"/>
          <p14:tracePt t="27522" x="4537075" y="2439988"/>
          <p14:tracePt t="27534" x="4360863" y="2422525"/>
          <p14:tracePt t="27539" x="4165600" y="2422525"/>
          <p14:tracePt t="27549" x="4027488" y="2422525"/>
          <p14:tracePt t="27555" x="3887788" y="2432050"/>
          <p14:tracePt t="27563" x="3757613" y="2468563"/>
          <p14:tracePt t="27570" x="3590925" y="2487613"/>
          <p14:tracePt t="27577" x="3433763" y="2514600"/>
          <p14:tracePt t="27584" x="3321050" y="2533650"/>
          <p14:tracePt t="27591" x="3200400" y="2570163"/>
          <p14:tracePt t="27601" x="3071813" y="2608263"/>
          <p14:tracePt t="27613" x="3033713" y="2635250"/>
          <p14:tracePt t="27618" x="3016250" y="2673350"/>
          <p14:tracePt t="27628" x="2978150" y="2709863"/>
          <p14:tracePt t="27633" x="2932113" y="2765425"/>
          <p14:tracePt t="27644" x="2922588" y="2801938"/>
          <p14:tracePt t="27649" x="2895600" y="2840038"/>
          <p14:tracePt t="27658" x="2895600" y="2867025"/>
          <p14:tracePt t="27667" x="2886075" y="2876550"/>
          <p14:tracePt t="27672" x="2886075" y="2886075"/>
          <p14:tracePt t="27679" x="2876550" y="2905125"/>
          <p14:tracePt t="27686" x="2876550" y="2914650"/>
          <p14:tracePt t="27696" x="2876550" y="2960688"/>
          <p14:tracePt t="27708" x="2886075" y="3025775"/>
          <p14:tracePt t="27722" x="3043238" y="3554413"/>
          <p14:tracePt t="29072" x="3043238" y="3563938"/>
          <p14:tracePt t="29086" x="3043238" y="3573463"/>
          <p14:tracePt t="29101" x="3043238" y="3581400"/>
          <p14:tracePt t="29116" x="3043238" y="3590925"/>
          <p14:tracePt t="29125" x="3052763" y="3590925"/>
          <p14:tracePt t="29140" x="3052763" y="3600450"/>
          <p14:tracePt t="29155" x="3052763" y="3609975"/>
          <p14:tracePt t="29219" x="3062288" y="3609975"/>
          <p14:tracePt t="29280" x="3062288" y="3619500"/>
          <p14:tracePt t="29304" x="3062288" y="3629025"/>
          <p14:tracePt t="29314" x="3079750" y="3629025"/>
          <p14:tracePt t="29345" x="3089275" y="3638550"/>
          <p14:tracePt t="29361" x="3098800" y="3646488"/>
          <p14:tracePt t="29385" x="3117850" y="3646488"/>
          <p14:tracePt t="29425" x="3127375" y="3646488"/>
          <p14:tracePt t="29439" x="3136900" y="3646488"/>
          <p14:tracePt t="29478" x="3144838" y="3646488"/>
          <p14:tracePt t="29493" x="3154363" y="3646488"/>
          <p14:tracePt t="29518" x="3163888" y="3638550"/>
          <p14:tracePt t="29528" x="3173413" y="3638550"/>
          <p14:tracePt t="29543" x="3182938" y="3629025"/>
          <p14:tracePt t="29550" x="3192463" y="3619500"/>
          <p14:tracePt t="29558" x="3200400" y="3619500"/>
          <p14:tracePt t="29572" x="3219450" y="3609975"/>
          <p14:tracePt t="29580" x="3219450" y="3600450"/>
          <p14:tracePt t="29597" x="3238500" y="3590925"/>
          <p14:tracePt t="29608" x="3238500" y="3581400"/>
          <p14:tracePt t="29628" x="3265488" y="3573463"/>
          <p14:tracePt t="29638" x="3265488" y="3563938"/>
          <p14:tracePt t="29652" x="3275013" y="3563938"/>
          <p14:tracePt t="29667" x="3284538" y="3554413"/>
          <p14:tracePt t="29675" x="3294063" y="3544888"/>
          <p14:tracePt t="29682" x="3294063" y="3535363"/>
          <p14:tracePt t="29691" x="3303588" y="3525838"/>
          <p14:tracePt t="29703" x="3303588" y="3508375"/>
          <p14:tracePt t="29704" x="3313113" y="3508375"/>
          <p14:tracePt t="29717" x="3321050" y="3498850"/>
          <p14:tracePt t="29732" x="3321050" y="3489325"/>
          <p14:tracePt t="29737" x="3330575" y="3479800"/>
          <p14:tracePt t="29753" x="3340100" y="3470275"/>
          <p14:tracePt t="29761" x="3340100" y="3460750"/>
          <p14:tracePt t="29767" x="3349625" y="3460750"/>
          <p14:tracePt t="29784" x="3349625" y="3443288"/>
          <p14:tracePt t="29799" x="3349625" y="3424238"/>
          <p14:tracePt t="29811" x="3359150" y="3414713"/>
          <p14:tracePt t="29813" x="3359150" y="3405188"/>
          <p14:tracePt t="29826" x="3368675" y="3405188"/>
          <p14:tracePt t="29831" x="3368675" y="3397250"/>
          <p14:tracePt t="29841" x="3368675" y="3387725"/>
          <p14:tracePt t="29926" x="3359150" y="3368675"/>
          <p14:tracePt t="29940" x="3330575" y="3359150"/>
          <p14:tracePt t="29949" x="3321050" y="3340100"/>
          <p14:tracePt t="29973" x="3313113" y="3340100"/>
          <p14:tracePt t="29978" x="3303588" y="3332163"/>
          <p14:tracePt t="29988" x="3294063" y="3332163"/>
          <p14:tracePt t="30001" x="3284538" y="3322638"/>
          <p14:tracePt t="30016" x="3275013" y="3322638"/>
          <p14:tracePt t="30020" x="3265488" y="3322638"/>
          <p14:tracePt t="30029" x="3257550" y="3322638"/>
          <p14:tracePt t="30043" x="3248025" y="3322638"/>
          <p14:tracePt t="30052" x="3238500" y="3322638"/>
          <p14:tracePt t="30068" x="3228975" y="3322638"/>
          <p14:tracePt t="30081" x="3219450" y="3322638"/>
          <p14:tracePt t="30098" x="3209925" y="3322638"/>
          <p14:tracePt t="30114" x="3200400" y="3322638"/>
          <p14:tracePt t="30124" x="3192463" y="3322638"/>
          <p14:tracePt t="30129" x="3182938" y="3322638"/>
          <p14:tracePt t="30137" x="3173413" y="3322638"/>
          <p14:tracePt t="30146" x="3163888" y="3322638"/>
          <p14:tracePt t="30152" x="3163888" y="3332163"/>
          <p14:tracePt t="30162" x="3154363" y="3332163"/>
          <p14:tracePt t="30218" x="3144838" y="3332163"/>
          <p14:tracePt t="30241" x="3144838" y="3359150"/>
          <p14:tracePt t="30303" x="3154363" y="3368675"/>
          <p14:tracePt t="30312" x="3182938" y="3378200"/>
          <p14:tracePt t="30318" x="3200400" y="3378200"/>
          <p14:tracePt t="30327" x="3209925" y="3378200"/>
          <p14:tracePt t="30336" x="3228975" y="3378200"/>
          <p14:tracePt t="30341" x="3238500" y="3378200"/>
          <p14:tracePt t="30352" x="3265488" y="3387725"/>
          <p14:tracePt t="30364" x="3294063" y="3387725"/>
          <p14:tracePt t="30382" x="3303588" y="3387725"/>
          <p14:tracePt t="30552" x="3275013" y="3378200"/>
          <p14:tracePt t="30565" x="3265488" y="3368675"/>
          <p14:tracePt t="30570" x="3257550" y="3359150"/>
          <p14:tracePt t="30589" x="3238500" y="3349625"/>
          <p14:tracePt t="30596" x="3228975" y="3349625"/>
          <p14:tracePt t="30601" x="3219450" y="3340100"/>
          <p14:tracePt t="30610" x="3219450" y="3332163"/>
          <p14:tracePt t="30617" x="3209925" y="3332163"/>
          <p14:tracePt t="30624" x="3192463" y="3332163"/>
          <p14:tracePt t="30632" x="3192463" y="3313113"/>
          <p14:tracePt t="30649" x="3173413" y="3313113"/>
          <p14:tracePt t="30681" x="3163888" y="3313113"/>
          <p14:tracePt t="30695" x="3154363" y="3303588"/>
          <p14:tracePt t="30728" x="3144838" y="3303588"/>
          <p14:tracePt t="30743" x="3136900" y="3294063"/>
          <p14:tracePt t="30758" x="3127375" y="3294063"/>
          <p14:tracePt t="30775" x="3117850" y="3294063"/>
          <p14:tracePt t="30798" x="3089275" y="3284538"/>
          <p14:tracePt t="30813" x="3079750" y="3284538"/>
          <p14:tracePt t="30822" x="3071813" y="3284538"/>
          <p14:tracePt t="30828" x="3062288" y="3276600"/>
          <p14:tracePt t="30836" x="3052763" y="3276600"/>
          <p14:tracePt t="30853" x="3033713" y="3276600"/>
          <p14:tracePt t="30868" x="3016250" y="3276600"/>
          <p14:tracePt t="30884" x="2997200" y="3276600"/>
          <p14:tracePt t="30893" x="2978150" y="3276600"/>
          <p14:tracePt t="30899" x="2968625" y="3276600"/>
          <p14:tracePt t="30916" x="2959100" y="3276600"/>
          <p14:tracePt t="30930" x="2951163" y="3276600"/>
          <p14:tracePt t="31039" x="2959100" y="3276600"/>
          <p14:tracePt t="31066" x="3098800" y="3294063"/>
          <p14:tracePt t="31070" x="3154363" y="3322638"/>
          <p14:tracePt t="31081" x="3209925" y="3322638"/>
          <p14:tracePt t="31088" x="3257550" y="3332163"/>
          <p14:tracePt t="31096" x="3294063" y="3340100"/>
          <p14:tracePt t="31103" x="3313113" y="3340100"/>
          <p14:tracePt t="31110" x="3340100" y="3340100"/>
          <p14:tracePt t="31135" x="3359150" y="3340100"/>
          <p14:tracePt t="31212" x="3368675" y="3340100"/>
          <p14:tracePt t="31228" x="3376613" y="3340100"/>
          <p14:tracePt t="31270" x="3386138" y="3340100"/>
          <p14:tracePt t="31354" x="3386138" y="3414713"/>
          <p14:tracePt t="32213" x="3368675" y="3443288"/>
          <p14:tracePt t="32219" x="3359150" y="3460750"/>
          <p14:tracePt t="32228" x="3349625" y="3489325"/>
          <p14:tracePt t="32234" x="3340100" y="3508375"/>
          <p14:tracePt t="32242" x="3313113" y="3563938"/>
          <p14:tracePt t="32250" x="3284538" y="3590925"/>
          <p14:tracePt t="32257" x="3257550" y="3629025"/>
          <p14:tracePt t="32265" x="3192463" y="3749675"/>
          <p14:tracePt t="32281" x="3089275" y="3870325"/>
          <p14:tracePt t="32293" x="3043238" y="3906838"/>
          <p14:tracePt t="32296" x="3006725" y="3952875"/>
          <p14:tracePt t="32307" x="2968625" y="3990975"/>
          <p14:tracePt t="32312" x="2903538" y="4064000"/>
          <p14:tracePt t="32322" x="2867025" y="4111625"/>
          <p14:tracePt t="32329" x="2857500" y="4129088"/>
          <p14:tracePt t="32336" x="2830513" y="4157663"/>
          <p14:tracePt t="32343" x="2811463" y="4176713"/>
          <p14:tracePt t="32351" x="2792413" y="4203700"/>
          <p14:tracePt t="32361" x="2774950" y="4241800"/>
          <p14:tracePt t="32376" x="2746375" y="4278313"/>
          <p14:tracePt t="32387" x="2727325" y="4305300"/>
          <p14:tracePt t="32390" x="2719388" y="4314825"/>
          <p14:tracePt t="32402" x="2709863" y="4333875"/>
          <p14:tracePt t="32406" x="2681288" y="4352925"/>
          <p14:tracePt t="32416" x="2644775" y="4398963"/>
          <p14:tracePt t="32423" x="2616200" y="4435475"/>
          <p14:tracePt t="32430" x="2606675" y="4454525"/>
          <p14:tracePt t="32439" x="2570163" y="4510088"/>
          <p14:tracePt t="32444" x="2541588" y="4538663"/>
          <p14:tracePt t="32452" x="2514600" y="4565650"/>
          <p14:tracePt t="32470" x="2495550" y="4584700"/>
          <p14:tracePt t="32482" x="2486025" y="4594225"/>
          <p14:tracePt t="32484" x="2478088" y="4602163"/>
          <p14:tracePt t="32517" x="2468563" y="4611688"/>
          <p14:tracePt t="32532" x="2459038" y="4621213"/>
          <p14:tracePt t="32565" x="2449513" y="4630738"/>
          <p14:tracePt t="32582" x="2439988" y="4640263"/>
          <p14:tracePt t="32595" x="2430463" y="4640263"/>
          <p14:tracePt t="32604" x="2413000" y="4659313"/>
          <p14:tracePt t="32610" x="2403475" y="4659313"/>
          <p14:tracePt t="32620" x="2393950" y="4659313"/>
          <p14:tracePt t="32626" x="2384425" y="4686300"/>
          <p14:tracePt t="32634" x="2365375" y="4695825"/>
          <p14:tracePt t="32643" x="2347913" y="4705350"/>
          <p14:tracePt t="32658" x="2338388" y="4722813"/>
          <p14:tracePt t="32670" x="2309813" y="4732338"/>
          <p14:tracePt t="32673" x="2300288" y="4741863"/>
          <p14:tracePt t="32689" x="2292350" y="4760913"/>
          <p14:tracePt t="32706" x="2282825" y="4770438"/>
          <p14:tracePt t="32721" x="2273300" y="4779963"/>
          <p14:tracePt t="32737" x="2273300" y="4787900"/>
          <p14:tracePt t="32753" x="2263775" y="4797425"/>
          <p14:tracePt t="32808" x="2263775" y="4806950"/>
          <p14:tracePt t="32837" x="2263775" y="4816475"/>
          <p14:tracePt t="32848" x="2263775" y="4826000"/>
          <p14:tracePt t="32863" x="2263775" y="4835525"/>
          <p14:tracePt t="32872" x="2254250" y="4835525"/>
          <p14:tracePt t="32878" x="2254250" y="4843463"/>
          <p14:tracePt t="32888" x="2254250" y="4862513"/>
          <p14:tracePt t="32895" x="2244725" y="4872038"/>
          <p14:tracePt t="32910" x="2244725" y="4881563"/>
          <p14:tracePt t="32916" x="2244725" y="4891088"/>
          <p14:tracePt t="32927" x="2236788" y="4900613"/>
          <p14:tracePt t="32932" x="2227263" y="4908550"/>
          <p14:tracePt t="32942" x="2217738" y="4927600"/>
          <p14:tracePt t="32953" x="2217738" y="4937125"/>
          <p14:tracePt t="32956" x="2208213" y="4937125"/>
          <p14:tracePt t="32968" x="2198688" y="4946650"/>
          <p14:tracePt t="32974" x="2181225" y="4956175"/>
          <p14:tracePt t="32982" x="2152650" y="4983163"/>
          <p14:tracePt t="32989" x="2133600" y="4992688"/>
          <p14:tracePt t="32996" x="2116138" y="5011738"/>
          <p14:tracePt t="33002" x="2106613" y="5011738"/>
          <p14:tracePt t="33011" x="2087563" y="5021263"/>
          <p14:tracePt t="33020" x="2078038" y="5029200"/>
          <p14:tracePt t="33026" x="2068513" y="5029200"/>
          <p14:tracePt t="33036" x="2060575" y="5038725"/>
          <p14:tracePt t="33047" x="2051050" y="5038725"/>
          <p14:tracePt t="33066" x="2051050" y="5057775"/>
          <p14:tracePt t="33077" x="2032000" y="5057775"/>
          <p14:tracePt t="33613" x="2041525" y="5057775"/>
          <p14:tracePt t="33617" x="2060575" y="5057775"/>
          <p14:tracePt t="33628" x="2068513" y="5057775"/>
          <p14:tracePt t="33632" x="2078038" y="5057775"/>
          <p14:tracePt t="33649" x="2097088" y="5057775"/>
          <p14:tracePt t="33657" x="2106613" y="5057775"/>
          <p14:tracePt t="33666" x="2133600" y="5057775"/>
          <p14:tracePt t="33679" x="2143125" y="5057775"/>
          <p14:tracePt t="33686" x="2152650" y="5057775"/>
          <p14:tracePt t="33694" x="2171700" y="5057775"/>
          <p14:tracePt t="33707" x="2189163" y="5048250"/>
          <p14:tracePt t="33710" x="2198688" y="5048250"/>
          <p14:tracePt t="33721" x="2208213" y="5048250"/>
          <p14:tracePt t="33727" x="2217738" y="5048250"/>
          <p14:tracePt t="33736" x="2227263" y="5048250"/>
          <p14:tracePt t="33742" x="2254250" y="5048250"/>
          <p14:tracePt t="33751" x="2273300" y="5048250"/>
          <p14:tracePt t="33758" x="2292350" y="5048250"/>
          <p14:tracePt t="33766" x="2328863" y="5038725"/>
          <p14:tracePt t="33774" x="2347913" y="5038725"/>
          <p14:tracePt t="33780" x="2374900" y="5038725"/>
          <p14:tracePt t="33791" x="2413000" y="5038725"/>
          <p14:tracePt t="33801" x="2439988" y="5038725"/>
          <p14:tracePt t="33805" x="2459038" y="5038725"/>
          <p14:tracePt t="33816" x="2495550" y="5038725"/>
          <p14:tracePt t="33820" x="2533650" y="5038725"/>
          <p14:tracePt t="33830" x="2551113" y="5038725"/>
          <p14:tracePt t="33836" x="2589213" y="5057775"/>
          <p14:tracePt t="33845" x="2606675" y="5057775"/>
          <p14:tracePt t="33851" x="2635250" y="5057775"/>
          <p14:tracePt t="33860" x="2654300" y="5057775"/>
          <p14:tracePt t="33870" x="2671763" y="5057775"/>
          <p14:tracePt t="33875" x="2700338" y="5057775"/>
          <p14:tracePt t="33883" x="2736850" y="5067300"/>
          <p14:tracePt t="33895" x="2746375" y="5067300"/>
          <p14:tracePt t="33899" x="2765425" y="5067300"/>
          <p14:tracePt t="33910" x="2792413" y="5076825"/>
          <p14:tracePt t="33914" x="2811463" y="5076825"/>
          <p14:tracePt t="33925" x="2838450" y="5076825"/>
          <p14:tracePt t="33931" x="2847975" y="5076825"/>
          <p14:tracePt t="33941" x="2857500" y="5076825"/>
          <p14:tracePt t="33945" x="2876550" y="5084763"/>
          <p14:tracePt t="33954" x="2895600" y="5084763"/>
          <p14:tracePt t="33961" x="2903538" y="5094288"/>
          <p14:tracePt t="33969" x="2922588" y="5094288"/>
          <p14:tracePt t="33979" x="2941638" y="5103813"/>
          <p14:tracePt t="33994" x="2987675" y="5113338"/>
          <p14:tracePt t="34005" x="3016250" y="5132388"/>
          <p14:tracePt t="34007" x="3033713" y="5132388"/>
          <p14:tracePt t="34019" x="3052763" y="5132388"/>
          <p14:tracePt t="34025" x="3071813" y="5132388"/>
          <p14:tracePt t="34034" x="3098800" y="5141913"/>
          <p14:tracePt t="34040" x="3117850" y="5149850"/>
          <p14:tracePt t="34049" x="3144838" y="5149850"/>
          <p14:tracePt t="34056" x="3163888" y="5149850"/>
          <p14:tracePt t="34063" x="3182938" y="5149850"/>
          <p14:tracePt t="34069" x="3209925" y="5149850"/>
          <p14:tracePt t="34070" x="3219450" y="5149850"/>
          <p14:tracePt t="34088" x="3257550" y="5159375"/>
          <p14:tracePt t="34099" x="3265488" y="5159375"/>
          <p14:tracePt t="34103" x="3275013" y="5159375"/>
          <p14:tracePt t="34114" x="3303588" y="5168900"/>
          <p14:tracePt t="34119" x="3321050" y="5168900"/>
          <p14:tracePt t="34128" x="3330575" y="5168900"/>
          <p14:tracePt t="34134" x="3340100" y="5168900"/>
          <p14:tracePt t="34142" x="3368675" y="5168900"/>
          <p14:tracePt t="34150" x="3376613" y="5168900"/>
          <p14:tracePt t="34159" x="3386138" y="5168900"/>
          <p14:tracePt t="34167" x="3395663" y="5168900"/>
          <p14:tracePt t="34172" x="3405188" y="5168900"/>
          <p14:tracePt t="34181" x="3414713" y="5168900"/>
          <p14:tracePt t="34198" x="3424238" y="5178425"/>
          <p14:tracePt t="34213" x="3451225" y="5178425"/>
          <p14:tracePt t="34228" x="3470275" y="5178425"/>
          <p14:tracePt t="34243" x="3479800" y="5178425"/>
          <p14:tracePt t="34251" x="3489325" y="5178425"/>
          <p14:tracePt t="34260" x="3506788" y="5178425"/>
          <p14:tracePt t="34276" x="3525838" y="5178425"/>
          <p14:tracePt t="34288" x="3544888" y="5178425"/>
          <p14:tracePt t="34291" x="3571875" y="5178425"/>
          <p14:tracePt t="34302" x="3581400" y="5178425"/>
          <p14:tracePt t="34308" x="3600450" y="5178425"/>
          <p14:tracePt t="34317" x="3609975" y="5178425"/>
          <p14:tracePt t="34323" x="3627438" y="5168900"/>
          <p14:tracePt t="34333" x="3656013" y="5159375"/>
          <p14:tracePt t="34337" x="3675063" y="5159375"/>
          <p14:tracePt t="34346" x="3692525" y="5159375"/>
          <p14:tracePt t="34355" x="3730625" y="5132388"/>
          <p14:tracePt t="34360" x="3757613" y="5132388"/>
          <p14:tracePt t="34367" x="3767138" y="5132388"/>
          <p14:tracePt t="34369" x="3786188" y="5122863"/>
          <p14:tracePt t="34383" x="3795713" y="5122863"/>
          <p14:tracePt t="34386" x="3803650" y="5122863"/>
          <p14:tracePt t="34396" x="3822700" y="5122863"/>
          <p14:tracePt t="34402" x="3822700" y="5113338"/>
          <p14:tracePt t="34411" x="3832225" y="5113338"/>
          <p14:tracePt t="34416" x="3841750" y="5113338"/>
          <p14:tracePt t="34433" x="3859213" y="5113338"/>
          <p14:tracePt t="34441" x="3868738" y="5113338"/>
          <p14:tracePt t="34449" x="3878263" y="5113338"/>
          <p14:tracePt t="34454" x="3906838" y="5113338"/>
          <p14:tracePt t="34464" x="3924300" y="5103813"/>
          <p14:tracePt t="34476" x="3933825" y="5103813"/>
          <p14:tracePt t="34480" x="3952875" y="5094288"/>
          <p14:tracePt t="34492" x="3962400" y="5094288"/>
          <p14:tracePt t="34496" x="3971925" y="5094288"/>
          <p14:tracePt t="34506" x="3979863" y="5094288"/>
          <p14:tracePt t="34511" x="3989388" y="5094288"/>
          <p14:tracePt t="34520" x="3998913" y="5094288"/>
          <p14:tracePt t="34527" x="4008438" y="5094288"/>
          <p14:tracePt t="34535" x="4027488" y="5094288"/>
          <p14:tracePt t="34542" x="4054475" y="5094288"/>
          <p14:tracePt t="34550" x="4064000" y="5094288"/>
          <p14:tracePt t="34559" x="4100513" y="5084763"/>
          <p14:tracePt t="34571" x="4110038" y="5084763"/>
          <p14:tracePt t="34574" x="4129088" y="5084763"/>
          <p14:tracePt t="34585" x="4138613" y="5084763"/>
          <p14:tracePt t="34591" x="4165600" y="5084763"/>
          <p14:tracePt t="34600" x="4175125" y="5084763"/>
          <p14:tracePt t="34605" x="4184650" y="5084763"/>
          <p14:tracePt t="34615" x="4203700" y="5084763"/>
          <p14:tracePt t="34621" x="4221163" y="5084763"/>
          <p14:tracePt t="34629" x="4230688" y="5084763"/>
          <p14:tracePt t="34637" x="4249738" y="5084763"/>
          <p14:tracePt t="34643" x="4259263" y="5084763"/>
          <p14:tracePt t="34653" x="4295775" y="5084763"/>
          <p14:tracePt t="34669" x="4314825" y="5084763"/>
          <p14:tracePt t="34680" x="4324350" y="5084763"/>
          <p14:tracePt t="34684" x="4332288" y="5084763"/>
          <p14:tracePt t="34694" x="4341813" y="5084763"/>
          <p14:tracePt t="34700" x="4351338" y="5084763"/>
          <p14:tracePt t="34709" x="4360863" y="5084763"/>
          <p14:tracePt t="34716" x="4370388" y="5084763"/>
          <p14:tracePt t="34724" x="4379913" y="5084763"/>
          <p14:tracePt t="34733" x="4389438" y="5084763"/>
          <p14:tracePt t="34746" x="4406900" y="5084763"/>
          <p14:tracePt t="34758" x="4416425" y="5084763"/>
          <p14:tracePt t="34774" x="4435475" y="5084763"/>
          <p14:tracePt t="34794" x="4445000" y="5094288"/>
          <p14:tracePt t="34802" x="4452938" y="5094288"/>
          <p14:tracePt t="34809" x="4462463" y="5094288"/>
          <p14:tracePt t="34817" x="4471988" y="5103813"/>
          <p14:tracePt t="34832" x="4491038" y="5103813"/>
          <p14:tracePt t="34853" x="4500563" y="5103813"/>
          <p14:tracePt t="34858" x="4510088" y="5103813"/>
          <p14:tracePt t="34883" x="4518025" y="5103813"/>
          <p14:tracePt t="34888" x="4527550" y="5113338"/>
          <p14:tracePt t="34912" x="4537075" y="5113338"/>
          <p14:tracePt t="34921" x="4546600" y="5122863"/>
          <p14:tracePt t="34936" x="4565650" y="5122863"/>
          <p14:tracePt t="34966" x="4583113" y="5122863"/>
          <p14:tracePt t="34998" x="4592638" y="5122863"/>
          <p14:tracePt t="35035" x="4602163" y="5122863"/>
          <p14:tracePt t="35043" x="4621213" y="5132388"/>
          <p14:tracePt t="35057" x="4638675" y="5132388"/>
          <p14:tracePt t="35062" x="4648200" y="5132388"/>
          <p14:tracePt t="35072" x="4657725" y="5132388"/>
          <p14:tracePt t="35075" x="4676775" y="5132388"/>
          <p14:tracePt t="35085" x="4694238" y="5132388"/>
          <p14:tracePt t="35091" x="4722813" y="5132388"/>
          <p14:tracePt t="35100" x="4741863" y="5132388"/>
          <p14:tracePt t="35107" x="4759325" y="5132388"/>
          <p14:tracePt t="35115" x="4787900" y="5132388"/>
          <p14:tracePt t="35122" x="4806950" y="5132388"/>
          <p14:tracePt t="35129" x="4843463" y="5132388"/>
          <p14:tracePt t="35139" x="4899025" y="5132388"/>
          <p14:tracePt t="35150" x="4927600" y="5132388"/>
          <p14:tracePt t="35156" x="4954588" y="5132388"/>
          <p14:tracePt t="35166" x="4991100" y="5132388"/>
          <p14:tracePt t="35171" x="5048250" y="5132388"/>
          <p14:tracePt t="35180" x="5065713" y="5132388"/>
          <p14:tracePt t="35185" x="5084763" y="5132388"/>
          <p14:tracePt t="35195" x="5140325" y="5132388"/>
          <p14:tracePt t="35201" x="5176838" y="5132388"/>
          <p14:tracePt t="35209" x="5205413" y="5132388"/>
          <p14:tracePt t="35216" x="5260975" y="5132388"/>
          <p14:tracePt t="35224" x="5297488" y="5132388"/>
          <p14:tracePt t="35234" x="5362575" y="5132388"/>
          <p14:tracePt t="35245" x="5372100" y="5132388"/>
          <p14:tracePt t="35249" x="5408613" y="5132388"/>
          <p14:tracePt t="35260" x="5418138" y="5132388"/>
          <p14:tracePt t="35268" x="5437188" y="5132388"/>
          <p14:tracePt t="35275" x="5437188" y="5141913"/>
          <p14:tracePt t="35280" x="5456238" y="5141913"/>
          <p14:tracePt t="35304" x="5465763" y="5141913"/>
          <p14:tracePt t="35317" x="5473700" y="5141913"/>
          <p14:tracePt t="35328" x="5483225" y="5141913"/>
          <p14:tracePt t="35343" x="5492750" y="5141913"/>
          <p14:tracePt t="35354" x="5521325" y="5141913"/>
          <p14:tracePt t="35369" x="5529263" y="5141913"/>
          <p14:tracePt t="35374" x="5538788" y="5141913"/>
          <p14:tracePt t="35383" x="5557838" y="5141913"/>
          <p14:tracePt t="35391" x="5567363" y="5141913"/>
          <p14:tracePt t="35398" x="5576888" y="5141913"/>
          <p14:tracePt t="35406" x="5594350" y="5141913"/>
          <p14:tracePt t="35412" x="5613400" y="5141913"/>
          <p14:tracePt t="35423" x="5641975" y="5141913"/>
          <p14:tracePt t="35434" x="5668963" y="5141913"/>
          <p14:tracePt t="35438" x="5688013" y="5141913"/>
          <p14:tracePt t="35450" x="5707063" y="5141913"/>
          <p14:tracePt t="35452" x="5743575" y="5141913"/>
          <p14:tracePt t="35462" x="5770563" y="5141913"/>
          <p14:tracePt t="35468" x="5789613" y="5122863"/>
          <p14:tracePt t="35478" x="5808663" y="5122863"/>
          <p14:tracePt t="35484" x="5835650" y="5122863"/>
          <p14:tracePt t="35492" x="5854700" y="5122863"/>
          <p14:tracePt t="35500" x="5873750" y="5122863"/>
          <p14:tracePt t="35507" x="5900738" y="5113338"/>
          <p14:tracePt t="35516" x="5946775" y="5103813"/>
          <p14:tracePt t="35528" x="5975350" y="5103813"/>
          <p14:tracePt t="35530" x="6003925" y="5103813"/>
          <p14:tracePt t="35543" x="6040438" y="5103813"/>
          <p14:tracePt t="35547" x="6059488" y="5103813"/>
          <p14:tracePt t="35557" x="6096000" y="5103813"/>
          <p14:tracePt t="35563" x="6115050" y="5103813"/>
          <p14:tracePt t="35572" x="6151563" y="5103813"/>
          <p14:tracePt t="35578" x="6170613" y="5103813"/>
          <p14:tracePt t="35586" x="6188075" y="5103813"/>
          <p14:tracePt t="35592" x="6216650" y="5103813"/>
          <p14:tracePt t="35600" x="6226175" y="5103813"/>
          <p14:tracePt t="35608" x="6245225" y="5103813"/>
          <p14:tracePt t="35626" x="6262688" y="5103813"/>
          <p14:tracePt t="35641" x="6272213" y="5103813"/>
          <p14:tracePt t="35666" x="6281738" y="5103813"/>
          <p14:tracePt t="35688" x="6291263" y="5103813"/>
          <p14:tracePt t="35695" x="6300788" y="5103813"/>
          <p14:tracePt t="35719" x="6308725" y="5103813"/>
          <p14:tracePt t="35732" x="6318250" y="5103813"/>
          <p14:tracePt t="35746" x="6318250" y="5113338"/>
          <p14:tracePt t="35767" x="6327775" y="5113338"/>
          <p14:tracePt t="35775" x="6337300" y="5113338"/>
          <p14:tracePt t="35789" x="6346825" y="5113338"/>
          <p14:tracePt t="35798" x="6356350" y="5122863"/>
          <p14:tracePt t="35814" x="6364288" y="5132388"/>
          <p14:tracePt t="35830" x="6373813" y="5132388"/>
          <p14:tracePt t="35840" x="6383338" y="5132388"/>
          <p14:tracePt t="35845" x="6392863" y="5132388"/>
          <p14:tracePt t="35854" x="6392863" y="5141913"/>
          <p14:tracePt t="35862" x="6402388" y="5149850"/>
          <p14:tracePt t="35876" x="6411913" y="5149850"/>
          <p14:tracePt t="35899" x="6421438" y="5149850"/>
          <p14:tracePt t="35907" x="6429375" y="5159375"/>
          <p14:tracePt t="35924" x="6429375" y="5168900"/>
          <p14:tracePt t="35949" x="6438900" y="5168900"/>
          <p14:tracePt t="35964" x="6448425" y="5168900"/>
          <p14:tracePt t="35993" x="6457950" y="5168900"/>
          <p14:tracePt t="36001" x="6467475" y="5178425"/>
          <p14:tracePt t="36007" x="6477000" y="5178425"/>
          <p14:tracePt t="36017" x="6494463" y="5187950"/>
          <p14:tracePt t="36029" x="6523038" y="5187950"/>
          <p14:tracePt t="36032" x="6542088" y="5187950"/>
          <p14:tracePt t="36044" x="6559550" y="5197475"/>
          <p14:tracePt t="36048" x="6588125" y="5197475"/>
          <p14:tracePt t="36058" x="6605588" y="5214938"/>
          <p14:tracePt t="36063" x="6643688" y="5214938"/>
          <p14:tracePt t="36072" x="6680200" y="5214938"/>
          <p14:tracePt t="36079" x="6718300" y="5214938"/>
          <p14:tracePt t="36087" x="6754813" y="5214938"/>
          <p14:tracePt t="36095" x="6783388" y="5224463"/>
          <p14:tracePt t="36102" x="6810375" y="5224463"/>
          <p14:tracePt t="36112" x="6884988" y="5233988"/>
          <p14:tracePt t="36127" x="6911975" y="5233988"/>
          <p14:tracePt t="36138" x="6921500" y="5233988"/>
          <p14:tracePt t="36141" x="6931025" y="5233988"/>
          <p14:tracePt t="36152" x="6940550" y="5243513"/>
          <p14:tracePt t="36472" x="6986588" y="5243513"/>
          <p14:tracePt t="36478" x="7032625" y="5243513"/>
          <p14:tracePt t="36487" x="7088188" y="5243513"/>
          <p14:tracePt t="36493" x="7116763" y="5262563"/>
          <p14:tracePt t="36503" x="7181850" y="5262563"/>
          <p14:tracePt t="36515" x="7200900" y="5262563"/>
          <p14:tracePt t="36519" x="7218363" y="5262563"/>
          <p14:tracePt t="36529" x="7246938" y="5262563"/>
          <p14:tracePt t="36534" x="7256463" y="5262563"/>
          <p14:tracePt t="36544" x="7273925" y="5262563"/>
          <p14:tracePt t="36550" x="7283450" y="5262563"/>
          <p14:tracePt t="36558" x="7302500" y="5262563"/>
          <p14:tracePt t="36573" x="7312025" y="5262563"/>
          <p14:tracePt t="36580" x="7321550" y="5262563"/>
          <p14:tracePt t="36596" x="7329488" y="5262563"/>
          <p14:tracePt t="36612" x="7339013" y="5262563"/>
          <p14:tracePt t="36624" x="7339013" y="5243513"/>
          <p14:tracePt t="36628" x="7348538" y="5243513"/>
          <p14:tracePt t="36660" x="7358063" y="5243513"/>
          <p14:tracePt t="36737" x="7367588" y="5233988"/>
          <p14:tracePt t="36776" x="7377113" y="5224463"/>
          <p14:tracePt t="36786" x="7385050" y="5214938"/>
          <p14:tracePt t="36797" x="7394575" y="5214938"/>
          <p14:tracePt t="36802" x="7394575" y="5205413"/>
          <p14:tracePt t="36812" x="7404100" y="5197475"/>
          <p14:tracePt t="36817" x="7432675" y="5197475"/>
          <p14:tracePt t="36827" x="7432675" y="5187950"/>
          <p14:tracePt t="36834" x="7450138" y="5178425"/>
          <p14:tracePt t="36842" x="7459663" y="5178425"/>
          <p14:tracePt t="36849" x="7469188" y="5168900"/>
          <p14:tracePt t="36855" x="7478713" y="5159375"/>
          <p14:tracePt t="36864" x="7497763" y="5159375"/>
          <p14:tracePt t="36870" x="7505700" y="5149850"/>
          <p14:tracePt t="36880" x="7524750" y="5141913"/>
          <p14:tracePt t="36892" x="7534275" y="5132388"/>
          <p14:tracePt t="36896" x="7543800" y="5132388"/>
          <p14:tracePt t="36906" x="7543800" y="5122863"/>
          <p14:tracePt t="36965" x="7553325" y="5122863"/>
          <p14:tracePt t="36979" x="7561263" y="5113338"/>
          <p14:tracePt t="36990" x="7589838" y="5103813"/>
          <p14:tracePt t="37001" x="7618413" y="5094288"/>
          <p14:tracePt t="37004" x="7635875" y="5084763"/>
          <p14:tracePt t="37016" x="7673975" y="5057775"/>
          <p14:tracePt t="37019" x="7710488" y="5048250"/>
          <p14:tracePt t="37030" x="7785100" y="5021263"/>
          <p14:tracePt t="37034" x="7831138" y="5002213"/>
          <p14:tracePt t="37044" x="7915275" y="4973638"/>
          <p14:tracePt t="37051" x="7988300" y="4927600"/>
          <p14:tracePt t="37059" x="8062913" y="4900613"/>
          <p14:tracePt t="37067" x="8164513" y="4862513"/>
          <p14:tracePt t="37075" x="8212138" y="4852988"/>
          <p14:tracePt t="37084" x="8323263" y="4797425"/>
          <p14:tracePt t="37098" x="8405813" y="4770438"/>
          <p14:tracePt t="37108" x="8461375" y="4741863"/>
          <p14:tracePt t="37114" x="8499475" y="4732338"/>
          <p14:tracePt t="37125" x="8535988" y="4722813"/>
          <p14:tracePt t="37130" x="8574088" y="4695825"/>
          <p14:tracePt t="37139" x="8601075" y="4686300"/>
          <p14:tracePt t="37146" x="8610600" y="4676775"/>
          <p14:tracePt t="37153" x="8629650" y="4649788"/>
          <p14:tracePt t="37160" x="8637588" y="4649788"/>
          <p14:tracePt t="37168" x="8656638" y="4640263"/>
          <p14:tracePt t="37176" x="8675688" y="4621213"/>
          <p14:tracePt t="37189" x="8685213" y="4611688"/>
          <p14:tracePt t="37192" x="8694738" y="4602163"/>
          <p14:tracePt t="37204" x="8702675" y="4594225"/>
          <p14:tracePt t="37209" x="8712200" y="4584700"/>
          <p14:tracePt t="37219" x="8740775" y="4565650"/>
          <p14:tracePt t="37225" x="8777288" y="4529138"/>
          <p14:tracePt t="37234" x="8777288" y="4519613"/>
          <p14:tracePt t="37238" x="8796338" y="4481513"/>
          <p14:tracePt t="37248" x="8815388" y="4445000"/>
          <p14:tracePt t="37255" x="8823325" y="4425950"/>
          <p14:tracePt t="37262" x="8851900" y="4370388"/>
          <p14:tracePt t="37272" x="8870950" y="4268788"/>
          <p14:tracePt t="37284" x="8888413" y="4213225"/>
          <p14:tracePt t="37287" x="8897938" y="4167188"/>
          <p14:tracePt t="37299" x="8897938" y="4092575"/>
          <p14:tracePt t="37301" x="8897938" y="4056063"/>
          <p14:tracePt t="37312" x="8897938" y="4027488"/>
          <p14:tracePt t="37319" x="8897938" y="3971925"/>
          <p14:tracePt t="37327" x="8897938" y="3925888"/>
          <p14:tracePt t="37333" x="8897938" y="3897313"/>
          <p14:tracePt t="37343" x="8897938" y="3879850"/>
          <p14:tracePt t="37349" x="8897938" y="3860800"/>
          <p14:tracePt t="37356" x="8888413" y="3832225"/>
          <p14:tracePt t="37367" x="8861425" y="3759200"/>
          <p14:tracePt t="37381" x="8786813" y="3609975"/>
          <p14:tracePt t="37393" x="8712200" y="3460750"/>
          <p14:tracePt t="37397" x="8637588" y="3303588"/>
          <p14:tracePt t="37408" x="8582025" y="3163888"/>
          <p14:tracePt t="37413" x="8535988" y="3043238"/>
          <p14:tracePt t="37422" x="8489950" y="2941638"/>
          <p14:tracePt t="37426" x="8434388" y="2849563"/>
          <p14:tracePt t="37436" x="8369300" y="2700338"/>
          <p14:tracePt t="37443" x="8313738" y="2608263"/>
          <p14:tracePt t="37451" x="8267700" y="2468563"/>
          <p14:tracePt t="37461" x="8147050" y="2263775"/>
          <p14:tracePt t="37472" x="8099425" y="2208213"/>
          <p14:tracePt t="37474" x="8035925" y="2106613"/>
          <p14:tracePt t="37487" x="7997825" y="2070100"/>
          <p14:tracePt t="37491" x="7942263" y="2005013"/>
          <p14:tracePt t="37502" x="7859713" y="1939925"/>
          <p14:tracePt t="37508" x="7775575" y="1865313"/>
          <p14:tracePt t="37517" x="7673975" y="1790700"/>
          <p14:tracePt t="37522" x="7553325" y="1744663"/>
          <p14:tracePt t="37531" x="7459663" y="1689100"/>
          <p14:tracePt t="37537" x="7292975" y="1643063"/>
          <p14:tracePt t="37545" x="7070725" y="1587500"/>
          <p14:tracePt t="37555" x="6643688" y="1531938"/>
          <p14:tracePt t="37567" x="6438900" y="1512888"/>
          <p14:tracePt t="37569" x="6197600" y="1522413"/>
          <p14:tracePt t="37581" x="5919788" y="1539875"/>
          <p14:tracePt t="37586" x="5678488" y="1558925"/>
          <p14:tracePt t="37596" x="5473700" y="1577975"/>
          <p14:tracePt t="37601" x="5111750" y="1660525"/>
          <p14:tracePt t="37611" x="4713288" y="1763713"/>
          <p14:tracePt t="38810" x="4592638" y="2051050"/>
          <p14:tracePt t="38821" x="4518025" y="2171700"/>
          <p14:tracePt t="38825" x="4425950" y="2311400"/>
          <p14:tracePt t="38836" x="4379913" y="2413000"/>
          <p14:tracePt t="38839" x="4314825" y="2514600"/>
          <p14:tracePt t="38852" x="4268788" y="2570163"/>
          <p14:tracePt t="38856" x="4221163" y="2644775"/>
          <p14:tracePt t="38865" x="4194175" y="2700338"/>
          <p14:tracePt t="38872" x="4148138" y="2765425"/>
          <p14:tracePt t="38880" x="4129088" y="2801938"/>
          <p14:tracePt t="38886" x="4110038" y="2849563"/>
          <p14:tracePt t="38889" x="4100513" y="2876550"/>
          <p14:tracePt t="38920" x="4092575" y="2876550"/>
          <p14:tracePt t="38930" x="4083050" y="2876550"/>
          <p14:tracePt t="38936" x="4073525" y="2886075"/>
          <p14:tracePt t="38945" x="4064000" y="2886075"/>
          <p14:tracePt t="39025" x="4044950" y="2876550"/>
          <p14:tracePt t="39123" x="4044950" y="2914650"/>
          <p14:tracePt t="39133" x="4035425" y="2932113"/>
          <p14:tracePt t="39139" x="4017963" y="2960688"/>
          <p14:tracePt t="39148" x="4017963" y="2978150"/>
          <p14:tracePt t="39155" x="4017963" y="2997200"/>
          <p14:tracePt t="39163" x="4017963" y="3006725"/>
          <p14:tracePt t="39171" x="4017963" y="3016250"/>
          <p14:tracePt t="39177" x="4017963" y="3043238"/>
          <p14:tracePt t="39188" x="4017963" y="3071813"/>
          <p14:tracePt t="39203" x="4017963" y="3081338"/>
          <p14:tracePt t="39218" x="4035425" y="3098800"/>
          <p14:tracePt t="39228" x="4035425" y="3108325"/>
          <p14:tracePt t="39242" x="4044950" y="3117850"/>
          <p14:tracePt t="39249" x="4054475" y="3127375"/>
          <p14:tracePt t="39258" x="4054475" y="3136900"/>
          <p14:tracePt t="39263" x="4064000" y="3163888"/>
          <p14:tracePt t="39272" x="4064000" y="3173413"/>
          <p14:tracePt t="39282" x="4073525" y="3182938"/>
          <p14:tracePt t="39293" x="4073525" y="3192463"/>
          <p14:tracePt t="39297" x="4073525" y="3201988"/>
          <p14:tracePt t="39308" x="4083050" y="3211513"/>
          <p14:tracePt t="39312" x="4092575" y="3228975"/>
          <p14:tracePt t="39322" x="4092575" y="3238500"/>
          <p14:tracePt t="39329" x="4100513" y="3257550"/>
          <p14:tracePt t="39338" x="4110038" y="3294063"/>
          <p14:tracePt t="39343" x="4129088" y="3332163"/>
          <p14:tracePt t="39352" x="4138613" y="3368675"/>
          <p14:tracePt t="39358" x="4148138" y="3424238"/>
          <p14:tracePt t="39365" x="4165600" y="3470275"/>
          <p14:tracePt t="39376" x="4165600" y="3525838"/>
          <p14:tracePt t="39391" x="4175125" y="3573463"/>
          <p14:tracePt t="39402" x="4175125" y="3590925"/>
          <p14:tracePt t="39405" x="4175125" y="3629025"/>
          <p14:tracePt t="39416" x="4175125" y="3665538"/>
          <p14:tracePt t="39421" x="4175125" y="3702050"/>
          <p14:tracePt t="39431" x="4175125" y="3721100"/>
          <p14:tracePt t="39438" x="4184650" y="3776663"/>
          <p14:tracePt t="39446" x="4184650" y="3795713"/>
          <p14:tracePt t="39453" x="4184650" y="3832225"/>
          <p14:tracePt t="39460" x="4184650" y="3870325"/>
          <p14:tracePt t="39471" x="4184650" y="3925888"/>
          <p14:tracePt t="39481" x="4203700" y="3962400"/>
          <p14:tracePt t="39486" x="4203700" y="4008438"/>
          <p14:tracePt t="39496" x="4203700" y="4046538"/>
          <p14:tracePt t="39500" x="4203700" y="4064000"/>
          <p14:tracePt t="39510" x="4203700" y="4102100"/>
          <p14:tracePt t="39516" x="4203700" y="4121150"/>
          <p14:tracePt t="39634" x="4213225" y="4111625"/>
          <p14:tracePt t="39641" x="4213225" y="4083050"/>
          <p14:tracePt t="39649" x="4221163" y="4073525"/>
          <p14:tracePt t="39657" x="4221163" y="4046538"/>
          <p14:tracePt t="39674" x="4221163" y="3990975"/>
          <p14:tracePt t="39685" x="4221163" y="3952875"/>
          <p14:tracePt t="39690" x="4221163" y="3935413"/>
          <p14:tracePt t="39700" x="4221163" y="3879850"/>
          <p14:tracePt t="39706" x="4213225" y="3814763"/>
          <p14:tracePt t="39714" x="4213225" y="3638550"/>
          <p14:tracePt t="39720" x="4213225" y="3414713"/>
          <p14:tracePt t="39728" x="4194175" y="3228975"/>
          <p14:tracePt t="39736" x="4194175" y="3117850"/>
          <p14:tracePt t="39743" x="4194175" y="2987675"/>
          <p14:tracePt t="39751" x="4194175" y="2876550"/>
          <p14:tracePt t="39757" x="4194175" y="2719388"/>
          <p14:tracePt t="39767" x="4203700" y="2579688"/>
          <p14:tracePt t="39780" x="4213225" y="2552700"/>
          <p14:tracePt t="39783" x="4213225" y="2543175"/>
          <p14:tracePt t="39793" x="4213225" y="2533650"/>
          <p14:tracePt t="39917" x="4213225" y="2543175"/>
          <p14:tracePt t="39923" x="4221163" y="2570163"/>
          <p14:tracePt t="39931" x="4249738" y="2608263"/>
          <p14:tracePt t="39940" x="4259263" y="2625725"/>
          <p14:tracePt t="39946" x="4286250" y="2654300"/>
          <p14:tracePt t="39954" x="4324350" y="2690813"/>
          <p14:tracePt t="39956" x="4360863" y="2709863"/>
          <p14:tracePt t="39968" x="4397375" y="2755900"/>
          <p14:tracePt t="39971" x="4416425" y="2774950"/>
          <p14:tracePt t="39983" x="4445000" y="2801938"/>
          <p14:tracePt t="39987" x="4481513" y="2820988"/>
          <p14:tracePt t="39996" x="4510088" y="2849563"/>
          <p14:tracePt t="40003" x="4527550" y="2867025"/>
          <p14:tracePt t="40011" x="4565650" y="2895600"/>
          <p14:tracePt t="40017" x="4592638" y="2922588"/>
          <p14:tracePt t="40026" x="4611688" y="2941638"/>
          <p14:tracePt t="40033" x="4648200" y="2978150"/>
          <p14:tracePt t="40040" x="4676775" y="3006725"/>
          <p14:tracePt t="40051" x="4741863" y="3081338"/>
          <p14:tracePt t="40062" x="4778375" y="3117850"/>
          <p14:tracePt t="40065" x="4787900" y="3146425"/>
          <p14:tracePt t="40076" x="4797425" y="3163888"/>
          <p14:tracePt t="40080" x="4806950" y="3163888"/>
          <p14:tracePt t="40091" x="4814888" y="3173413"/>
          <p14:tracePt t="40097" x="4814888" y="3182938"/>
          <p14:tracePt t="40106" x="4824413" y="3192463"/>
          <p14:tracePt t="40111" x="4824413" y="3201988"/>
          <p14:tracePt t="40135" x="4843463" y="3211513"/>
          <p14:tracePt t="40149" x="4843463" y="3238500"/>
          <p14:tracePt t="40156" x="4843463" y="3248025"/>
          <p14:tracePt t="40158" x="4843463" y="3257550"/>
          <p14:tracePt t="40171" x="4843463" y="3267075"/>
          <p14:tracePt t="40186" x="4843463" y="3284538"/>
          <p14:tracePt t="40200" x="4843463" y="3294063"/>
          <p14:tracePt t="40214" x="4843463" y="3303588"/>
          <p14:tracePt t="40222" x="4833938" y="3313113"/>
          <p14:tracePt t="40237" x="4833938" y="3322638"/>
          <p14:tracePt t="40244" x="4824413" y="3322638"/>
          <p14:tracePt t="40280" x="4824413" y="3332163"/>
          <p14:tracePt t="40286" x="4814888" y="3332163"/>
          <p14:tracePt t="40308" x="4806950" y="3332163"/>
          <p14:tracePt t="40332" x="4797425" y="3332163"/>
          <p14:tracePt t="40346" x="4787900" y="3332163"/>
          <p14:tracePt t="40363" x="4778375" y="3332163"/>
          <p14:tracePt t="40374" x="4768850" y="3332163"/>
          <p14:tracePt t="40389" x="4759325" y="3332163"/>
          <p14:tracePt t="40441" x="4751388" y="3332163"/>
          <p14:tracePt t="40468" x="4741863" y="3332163"/>
          <p14:tracePt t="40473" x="4741863" y="3340100"/>
          <p14:tracePt t="40512" x="4732338" y="3340100"/>
          <p14:tracePt t="40629" x="4722813" y="3349625"/>
          <p14:tracePt t="40678" x="4722813" y="3359150"/>
          <p14:tracePt t="40724" x="4722813" y="3368675"/>
          <p14:tracePt t="40803" x="4722813" y="3378200"/>
          <p14:tracePt t="40809" x="4732338" y="3378200"/>
          <p14:tracePt t="40819" x="4778375" y="3387725"/>
          <p14:tracePt t="40834" x="4862513" y="3397250"/>
          <p14:tracePt t="40845" x="4899025" y="3397250"/>
          <p14:tracePt t="40851" x="4945063" y="3414713"/>
          <p14:tracePt t="40860" x="5000625" y="3414713"/>
          <p14:tracePt t="40867" x="5019675" y="3414713"/>
          <p14:tracePt t="40875" x="5038725" y="3414713"/>
          <p14:tracePt t="40881" x="5065713" y="3414713"/>
          <p14:tracePt t="40889" x="5075238" y="3414713"/>
          <p14:tracePt t="40898" x="5084763" y="3414713"/>
          <p14:tracePt t="40904" x="5103813" y="3414713"/>
          <p14:tracePt t="40913" x="5111750" y="3414713"/>
          <p14:tracePt t="40925" x="5121275" y="3414713"/>
          <p14:tracePt t="40945" x="5130800" y="3414713"/>
          <p14:tracePt t="40955" x="5140325" y="3414713"/>
          <p14:tracePt t="40958" x="5149850" y="3414713"/>
          <p14:tracePt t="40969" x="5159375" y="3414713"/>
          <p14:tracePt t="40976" x="5176838" y="3414713"/>
          <p14:tracePt t="40984" x="5186363" y="3414713"/>
          <p14:tracePt t="40992" x="5214938" y="3405188"/>
          <p14:tracePt t="40998" x="5224463" y="3405188"/>
          <p14:tracePt t="41009" x="5260975" y="3405188"/>
          <p14:tracePt t="41019" x="5280025" y="3405188"/>
          <p14:tracePt t="41023" x="5307013" y="3405188"/>
          <p14:tracePt t="41034" x="5353050" y="3405188"/>
          <p14:tracePt t="41038" x="5372100" y="3405188"/>
          <p14:tracePt t="41049" x="5400675" y="3405188"/>
          <p14:tracePt t="41054" x="5437188" y="3405188"/>
          <p14:tracePt t="41063" x="5473700" y="3387725"/>
          <p14:tracePt t="41070" x="5492750" y="3387725"/>
          <p14:tracePt t="41078" x="5511800" y="3387725"/>
          <p14:tracePt t="41086" x="5567363" y="3387725"/>
          <p14:tracePt t="41092" x="5586413" y="3387725"/>
          <p14:tracePt t="41101" x="5622925" y="3387725"/>
          <p14:tracePt t="41118" x="5659438" y="3387725"/>
          <p14:tracePt t="41129" x="5668963" y="3387725"/>
          <p14:tracePt t="41133" x="5678488" y="3387725"/>
          <p14:tracePt t="41143" x="5688013" y="3387725"/>
          <p14:tracePt t="41157" x="5697538" y="3387725"/>
          <p14:tracePt t="41164" x="5707063" y="3387725"/>
          <p14:tracePt t="41181" x="5715000" y="3387725"/>
          <p14:tracePt t="41187" x="5724525" y="3387725"/>
          <p14:tracePt t="41208" x="5743575" y="3387725"/>
          <p14:tracePt t="41225" x="5762625" y="3387725"/>
          <p14:tracePt t="41242" x="5770563" y="3387725"/>
          <p14:tracePt t="41252" x="5780088" y="3387725"/>
          <p14:tracePt t="41266" x="5799138" y="3387725"/>
          <p14:tracePt t="41275" x="5818188" y="3387725"/>
          <p14:tracePt t="41280" x="5827713" y="3387725"/>
          <p14:tracePt t="41292" x="5845175" y="3397250"/>
          <p14:tracePt t="41303" x="5864225" y="3397250"/>
          <p14:tracePt t="41305" x="5883275" y="3414713"/>
          <p14:tracePt t="41317" x="5891213" y="3414713"/>
          <p14:tracePt t="41322" x="5919788" y="3414713"/>
          <p14:tracePt t="41336" x="5938838" y="3424238"/>
          <p14:tracePt t="41353" x="5956300" y="3424238"/>
          <p14:tracePt t="41367" x="5965825" y="3424238"/>
          <p14:tracePt t="41375" x="5975350" y="3424238"/>
          <p14:tracePt t="41399" x="5984875" y="3424238"/>
          <p14:tracePt t="41411" x="5994400" y="3424238"/>
          <p14:tracePt t="41429" x="6003925" y="3424238"/>
          <p14:tracePt t="41440" x="6011863" y="3424238"/>
          <p14:tracePt t="41469" x="6040438" y="3424238"/>
          <p14:tracePt t="41478" x="6059488" y="3414713"/>
          <p14:tracePt t="41491" x="6067425" y="3405188"/>
          <p14:tracePt t="41492" x="6086475" y="3387725"/>
          <p14:tracePt t="41506" x="6115050" y="3368675"/>
          <p14:tracePt t="41510" x="6151563" y="3332163"/>
          <p14:tracePt t="41520" x="6197600" y="3267075"/>
          <p14:tracePt t="41525" x="6235700" y="3228975"/>
          <p14:tracePt t="41534" x="6281738" y="3136900"/>
          <p14:tracePt t="41541" x="6327775" y="3071813"/>
          <p14:tracePt t="41551" x="6373813" y="3016250"/>
          <p14:tracePt t="41557" x="6411913" y="2960688"/>
          <p14:tracePt t="41564" x="6457950" y="2876550"/>
          <p14:tracePt t="41573" x="6532563" y="2765425"/>
          <p14:tracePt t="41584" x="6559550" y="2728913"/>
          <p14:tracePt t="41589" x="6588125" y="2681288"/>
          <p14:tracePt t="41600" x="6597650" y="2625725"/>
          <p14:tracePt t="41604" x="6624638" y="2570163"/>
          <p14:tracePt t="41615" x="6624638" y="2552700"/>
          <p14:tracePt t="41619" x="6634163" y="2524125"/>
          <p14:tracePt t="41629" x="6643688" y="2505075"/>
          <p14:tracePt t="41636" x="6643688" y="2478088"/>
          <p14:tracePt t="41643" x="6643688" y="2449513"/>
          <p14:tracePt t="41651" x="6643688" y="2439988"/>
          <p14:tracePt t="41659" x="6643688" y="2432050"/>
          <p14:tracePt t="41667" x="6643688" y="2403475"/>
          <p14:tracePt t="41684" x="6634163" y="2384425"/>
          <p14:tracePt t="41694" x="6624638" y="2376488"/>
          <p14:tracePt t="41699" x="6615113" y="2366963"/>
          <p14:tracePt t="41709" x="6597650" y="2347913"/>
          <p14:tracePt t="41713" x="6569075" y="2301875"/>
          <p14:tracePt t="41723" x="6513513" y="2263775"/>
          <p14:tracePt t="41729" x="6477000" y="2236788"/>
          <p14:tracePt t="41738" x="6457950" y="2217738"/>
          <p14:tracePt t="41744" x="6411913" y="2181225"/>
          <p14:tracePt t="41755" x="6373813" y="2152650"/>
          <p14:tracePt t="41762" x="6281738" y="2070100"/>
          <p14:tracePt t="41777" x="6132513" y="2014538"/>
          <p14:tracePt t="41789" x="6030913" y="1957388"/>
          <p14:tracePt t="41793" x="5910263" y="1911350"/>
          <p14:tracePt t="41803" x="5799138" y="1874838"/>
          <p14:tracePt t="41809" x="5678488" y="1865313"/>
          <p14:tracePt t="41817" x="5557838" y="1809750"/>
          <p14:tracePt t="41824" x="5418138" y="1773238"/>
          <p14:tracePt t="41832" x="5260975" y="1716088"/>
          <p14:tracePt t="41841" x="5056188" y="1679575"/>
          <p14:tracePt t="41847" x="4879975" y="1652588"/>
          <p14:tracePt t="41857" x="4537075" y="1558925"/>
          <p14:tracePt t="41869" x="4332288" y="1558925"/>
          <p14:tracePt t="41872" x="4129088" y="1522413"/>
          <p14:tracePt t="41883" x="3933825" y="1484313"/>
          <p14:tracePt t="41889" x="3795713" y="1484313"/>
          <p14:tracePt t="41897" x="3656013" y="1493838"/>
          <p14:tracePt t="41901" x="3497263" y="1512888"/>
          <p14:tracePt t="41912" x="3321050" y="1512888"/>
          <p14:tracePt t="41918" x="3144838" y="1531938"/>
          <p14:tracePt t="41926" x="2987675" y="1549400"/>
          <p14:tracePt t="41935" x="2847975" y="1577975"/>
          <p14:tracePt t="41942" x="2690813" y="1614488"/>
          <p14:tracePt t="41950" x="2374900" y="1689100"/>
          <p14:tracePt t="41963" x="2208213" y="1725613"/>
          <p14:tracePt t="41965" x="2068513" y="1773238"/>
          <p14:tracePt t="41976" x="1947863" y="1828800"/>
          <p14:tracePt t="41981" x="1855788" y="1874838"/>
          <p14:tracePt t="41992" x="1771650" y="1920875"/>
          <p14:tracePt t="41997" x="1670050" y="1985963"/>
          <p14:tracePt t="42006" x="1614488" y="2032000"/>
          <p14:tracePt t="42012" x="1558925" y="2060575"/>
          <p14:tracePt t="42021" x="1522413" y="2087563"/>
          <p14:tracePt t="42029" x="1484313" y="2106613"/>
          <p14:tracePt t="42036" x="1447800" y="2135188"/>
          <p14:tracePt t="42043" x="1344613" y="2246313"/>
          <p14:tracePt t="42057" x="1317625" y="2301875"/>
          <p14:tracePt t="42059" x="1289050" y="2357438"/>
          <p14:tracePt t="42072" x="1271588" y="2413000"/>
          <p14:tracePt t="42077" x="1252538" y="2449513"/>
          <p14:tracePt t="42086" x="1243013" y="2487613"/>
          <p14:tracePt t="42092" x="1233488" y="2524125"/>
          <p14:tracePt t="42100" x="1216025" y="2560638"/>
          <p14:tracePt t="42107" x="1216025" y="2598738"/>
          <p14:tracePt t="42114" x="1216025" y="2608263"/>
          <p14:tracePt t="42123" x="1216025" y="2625725"/>
          <p14:tracePt t="42129" x="1216025" y="2644775"/>
          <p14:tracePt t="42139" x="1216025" y="2700338"/>
          <p14:tracePt t="42154" x="1252538" y="2774950"/>
          <p14:tracePt t="42165" x="1289050" y="2849563"/>
          <p14:tracePt t="42170" x="1308100" y="2886075"/>
          <p14:tracePt t="42180" x="1373188" y="2978150"/>
          <p14:tracePt t="42184" x="1392238" y="3016250"/>
          <p14:tracePt t="42194" x="1457325" y="3090863"/>
          <p14:tracePt t="42201" x="1522413" y="3192463"/>
          <p14:tracePt t="42210" x="1585913" y="3267075"/>
          <p14:tracePt t="42218" x="1651000" y="3349625"/>
          <p14:tracePt t="42225" x="1706563" y="3405188"/>
          <p14:tracePt t="42233" x="1790700" y="3508375"/>
          <p14:tracePt t="42248" x="1930400" y="3629025"/>
          <p14:tracePt t="42260" x="2012950" y="3730625"/>
          <p14:tracePt t="42265" x="2116138" y="3795713"/>
          <p14:tracePt t="42275" x="2236788" y="3887788"/>
          <p14:tracePt t="42279" x="2384425" y="3952875"/>
          <p14:tracePt t="42289" x="2551113" y="4064000"/>
          <p14:tracePt t="42295" x="2690813" y="4138613"/>
          <p14:tracePt t="42303" x="2922588" y="4213225"/>
          <p14:tracePt t="42309" x="3079750" y="4249738"/>
          <p14:tracePt t="42318" x="3219450" y="4287838"/>
          <p14:tracePt t="42326" x="3376613" y="4324350"/>
          <p14:tracePt t="42334" x="3516313" y="4352925"/>
          <p14:tracePt t="42343" x="3832225" y="4352925"/>
          <p14:tracePt t="42355" x="4027488" y="4352925"/>
          <p14:tracePt t="42359" x="4203700" y="4352925"/>
          <p14:tracePt t="42369" x="4360863" y="4352925"/>
          <p14:tracePt t="42372" x="4500563" y="4333875"/>
          <p14:tracePt t="42384" x="4638675" y="4314825"/>
          <p14:tracePt t="42390" x="4778375" y="4278313"/>
          <p14:tracePt t="42398" x="4918075" y="4241800"/>
          <p14:tracePt t="42406" x="5010150" y="4213225"/>
          <p14:tracePt t="42412" x="5103813" y="4176713"/>
          <p14:tracePt t="42421" x="5205413" y="4129088"/>
          <p14:tracePt t="42426" x="5260975" y="4102100"/>
          <p14:tracePt t="42437" x="5372100" y="4027488"/>
          <p14:tracePt t="42449" x="5427663" y="4000500"/>
          <p14:tracePt t="42453" x="5446713" y="3990975"/>
          <p14:tracePt t="42463" x="5492750" y="3971925"/>
          <p14:tracePt t="42468" x="5511800" y="3952875"/>
          <p14:tracePt t="42477" x="5548313" y="3943350"/>
          <p14:tracePt t="42484" x="5567363" y="3916363"/>
          <p14:tracePt t="42492" x="5586413" y="3906838"/>
          <p14:tracePt t="42500" x="5594350" y="3906838"/>
          <p14:tracePt t="42507" x="5613400" y="3897313"/>
          <p14:tracePt t="42515" x="5622925" y="3887788"/>
          <p14:tracePt t="42529" x="5641975" y="3879850"/>
          <p14:tracePt t="42543" x="5649913" y="3870325"/>
          <p14:tracePt t="42547" x="5659438" y="3870325"/>
          <p14:tracePt t="42558" x="5668963" y="3860800"/>
          <p14:tracePt t="42561" x="5678488" y="3851275"/>
          <p14:tracePt t="42572" x="5688013" y="3841750"/>
          <p14:tracePt t="42577" x="5707063" y="3832225"/>
          <p14:tracePt t="42586" x="5724525" y="3805238"/>
          <p14:tracePt t="42594" x="5743575" y="3805238"/>
          <p14:tracePt t="42601" x="5753100" y="3795713"/>
          <p14:tracePt t="42609" x="5770563" y="3786188"/>
          <p14:tracePt t="42617" x="5780088" y="3776663"/>
          <p14:tracePt t="42626" x="5818188" y="3749675"/>
          <p14:tracePt t="42637" x="5827713" y="3749675"/>
          <p14:tracePt t="42642" x="5835650" y="3730625"/>
          <p14:tracePt t="42651" x="5854700" y="3711575"/>
          <p14:tracePt t="42657" x="5864225" y="3702050"/>
          <p14:tracePt t="42667" x="5891213" y="3694113"/>
          <p14:tracePt t="42672" x="5900738" y="3675063"/>
          <p14:tracePt t="42681" x="5919788" y="3665538"/>
          <p14:tracePt t="42688" x="5929313" y="3656013"/>
          <p14:tracePt t="42695" x="5956300" y="3629025"/>
          <p14:tracePt t="42705" x="5965825" y="3619500"/>
          <p14:tracePt t="42709" x="5975350" y="3600450"/>
          <p14:tracePt t="42721" x="5994400" y="3581400"/>
          <p14:tracePt t="42736" x="6011863" y="3563938"/>
          <p14:tracePt t="42746" x="6011863" y="3554413"/>
          <p14:tracePt t="42750" x="6021388" y="3544888"/>
          <p14:tracePt t="42760" x="6030913" y="3535363"/>
          <p14:tracePt t="42767" x="6059488" y="3508375"/>
          <p14:tracePt t="42775" x="6076950" y="3470275"/>
          <p14:tracePt t="42784" x="6105525" y="3452813"/>
          <p14:tracePt t="42790" x="6115050" y="3424238"/>
          <p14:tracePt t="42798" x="6132513" y="3414713"/>
          <p14:tracePt t="42804" x="6151563" y="3397250"/>
          <p14:tracePt t="43692" x="6151563" y="3368675"/>
          <p14:tracePt t="43703" x="6170613" y="3349625"/>
          <p14:tracePt t="43709" x="6170613" y="3294063"/>
          <p14:tracePt t="43718" x="6188075" y="3257550"/>
          <p14:tracePt t="43725" x="6197600" y="3219450"/>
          <p14:tracePt t="43732" x="6207125" y="3173413"/>
          <p14:tracePt t="43739" x="6226175" y="3098800"/>
          <p14:tracePt t="43748" x="6226175" y="3035300"/>
          <p14:tracePt t="43754" x="6262688" y="2895600"/>
          <p14:tracePt t="43757" x="6291263" y="2736850"/>
          <p14:tracePt t="43763" x="6327775" y="2552700"/>
          <p14:tracePt t="43771" x="6346825" y="2413000"/>
          <p14:tracePt t="43777" x="6364288" y="2236788"/>
          <p14:tracePt t="43786" x="6402388" y="2051050"/>
          <p14:tracePt t="43798" x="6402388" y="1836738"/>
          <p14:tracePt t="43803" x="6421438" y="1633538"/>
          <p14:tracePt t="43812" x="6438900" y="1522413"/>
          <p14:tracePt t="43818" x="6438900" y="1382713"/>
          <p14:tracePt t="43826" x="6438900" y="1271588"/>
          <p14:tracePt t="43834" x="6438900" y="1177925"/>
          <p14:tracePt t="43842" x="6457950" y="1020763"/>
          <p14:tracePt t="43849" x="6457950" y="890588"/>
          <p14:tracePt t="43857" x="6457950" y="752475"/>
          <p14:tracePt t="43865" x="6467475" y="482600"/>
          <p14:tracePt t="43877" x="6484938" y="306388"/>
          <p14:tracePt t="43881" x="6484938" y="841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rgbClr val="BBE7F7"/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03ED9EB-0DDF-EB79-769D-17B7B2424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865" y="-749836"/>
            <a:ext cx="9497926" cy="2387600"/>
          </a:xfrm>
        </p:spPr>
        <p:txBody>
          <a:bodyPr>
            <a:normAutofit/>
          </a:bodyPr>
          <a:lstStyle/>
          <a:p>
            <a:pPr algn="l"/>
            <a: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  <a:t>Opération de dissolution</a:t>
            </a:r>
            <a:br>
              <a:rPr lang="fr-FR" sz="6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fr-FR" sz="3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Les opérations de dissolution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40" y="1637763"/>
            <a:ext cx="7939495" cy="5001575"/>
          </a:xfrm>
        </p:spPr>
        <p:txBody>
          <a:bodyPr>
            <a:normAutofit/>
          </a:bodyPr>
          <a:lstStyle/>
          <a:p>
            <a:pPr algn="l"/>
            <a:r>
              <a:rPr lang="fr-FR" b="1" dirty="0"/>
              <a:t>B) Dissolution complète  </a:t>
            </a:r>
          </a:p>
          <a:p>
            <a:pPr algn="l"/>
            <a:endParaRPr lang="fr-FR" b="1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algn="l"/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La </a:t>
            </a:r>
            <a:r>
              <a:rPr lang="fr-F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mise en solution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est un cas de dissolution complète, le PA est à </a:t>
            </a:r>
            <a:r>
              <a:rPr lang="fr-F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l’état moléculaire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en solution et à la fin, nous n’avons </a:t>
            </a:r>
            <a:r>
              <a:rPr lang="fr-F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qu’une seule phase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sz="2000" b="1" dirty="0">
              <a:solidFill>
                <a:schemeClr val="tx1"/>
              </a:solidFill>
            </a:endParaRPr>
          </a:p>
          <a:p>
            <a:pPr algn="l"/>
            <a:r>
              <a:rPr lang="fr-FR" b="1" dirty="0"/>
              <a:t>C) </a:t>
            </a:r>
            <a:r>
              <a:rPr lang="fr-FR" b="1"/>
              <a:t>Dissolution extractives</a:t>
            </a:r>
            <a:endParaRPr lang="fr-FR" b="1" dirty="0"/>
          </a:p>
          <a:p>
            <a:pPr algn="l"/>
            <a:endParaRPr lang="fr-FR" sz="2000" b="1" dirty="0">
              <a:solidFill>
                <a:schemeClr val="tx1"/>
              </a:solidFill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fr-FR" sz="2000" b="1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 parle de l’extraction par le </a:t>
            </a:r>
            <a:r>
              <a:rPr lang="fr-F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solvant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de certaines parties de la drogue. C’est le solvant qui réalise une </a:t>
            </a:r>
            <a:r>
              <a:rPr lang="fr-F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dissolution extractive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et on va laisser de côté certaines substances qui ne nous intéressent pas. On va choisir seulement les actifs qui ont des </a:t>
            </a:r>
            <a:r>
              <a:rPr lang="fr-F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intérêts thérapeutiques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fr-FR" sz="2000" b="1" dirty="0">
              <a:solidFill>
                <a:schemeClr val="tx1"/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Marbre avec couleurs marron et cyan">
            <a:extLst>
              <a:ext uri="{FF2B5EF4-FFF2-40B4-BE49-F238E27FC236}">
                <a16:creationId xmlns:a16="http://schemas.microsoft.com/office/drawing/2014/main" id="{E50D5C91-DDEF-7943-A1D5-81744C322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89" r="16882" b="1"/>
          <a:stretch/>
        </p:blipFill>
        <p:spPr>
          <a:xfrm>
            <a:off x="7868493" y="2623930"/>
            <a:ext cx="4323507" cy="4267618"/>
          </a:xfrm>
          <a:custGeom>
            <a:avLst/>
            <a:gdLst/>
            <a:ahLst/>
            <a:cxnLst/>
            <a:rect l="l" t="t" r="r" b="b"/>
            <a:pathLst>
              <a:path w="5716932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2" y="951882"/>
                </a:lnTo>
                <a:lnTo>
                  <a:pt x="5716932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065775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73701">
        <p159:morph option="byObject"/>
      </p:transition>
    </mc:Choice>
    <mc:Fallback xmlns="">
      <p:transition spd="slow" advTm="73701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4278" x="3675063" y="6597650"/>
          <p14:tracePt t="24284" x="3702050" y="6459538"/>
          <p14:tracePt t="24295" x="3813175" y="6153150"/>
          <p14:tracePt t="24306" x="3841750" y="6059488"/>
          <p14:tracePt t="24311" x="3878263" y="5902325"/>
          <p14:tracePt t="24321" x="3906838" y="5827713"/>
          <p14:tracePt t="24326" x="3924300" y="5753100"/>
          <p14:tracePt t="24335" x="3933825" y="5697538"/>
          <p14:tracePt t="24341" x="3933825" y="5651500"/>
          <p14:tracePt t="24350" x="3952875" y="5614988"/>
          <p14:tracePt t="24357" x="3952875" y="5595938"/>
          <p14:tracePt t="24365" x="3952875" y="5559425"/>
          <p14:tracePt t="24373" x="3952875" y="5540375"/>
          <p14:tracePt t="24380" x="3943350" y="5503863"/>
          <p14:tracePt t="24390" x="3924300" y="5438775"/>
          <p14:tracePt t="24405" x="3786188" y="5243513"/>
          <p14:tracePt t="24415" x="3683000" y="5122863"/>
          <p14:tracePt t="24417" x="3571875" y="4973638"/>
          <p14:tracePt t="24429" x="3470275" y="4872038"/>
          <p14:tracePt t="24435" x="3321050" y="4722813"/>
          <p14:tracePt t="24444" x="3173413" y="4621213"/>
          <p14:tracePt t="24452" x="3033713" y="4510088"/>
          <p14:tracePt t="24458" x="2903538" y="4418013"/>
          <p14:tracePt t="24467" x="2830513" y="4370388"/>
          <p14:tracePt t="24474" x="2774950" y="4314825"/>
          <p14:tracePt t="24482" x="2635250" y="4203700"/>
          <p14:tracePt t="24495" x="2551113" y="4176713"/>
          <p14:tracePt t="24498" x="2459038" y="4138613"/>
          <p14:tracePt t="24509" x="2365375" y="4111625"/>
          <p14:tracePt t="24515" x="2273300" y="4092575"/>
          <p14:tracePt t="24524" x="2152650" y="4083050"/>
          <p14:tracePt t="24529" x="2060575" y="4064000"/>
          <p14:tracePt t="24540" x="1966913" y="4064000"/>
          <p14:tracePt t="24545" x="1901825" y="4064000"/>
          <p14:tracePt t="24553" x="1836738" y="4064000"/>
          <p14:tracePt t="24560" x="1763713" y="4064000"/>
          <p14:tracePt t="24568" x="1698625" y="4064000"/>
          <p14:tracePt t="24576" x="1595438" y="4064000"/>
          <p14:tracePt t="24589" x="1530350" y="4064000"/>
          <p14:tracePt t="24593" x="1474788" y="4064000"/>
          <p14:tracePt t="24603" x="1392238" y="4064000"/>
          <p14:tracePt t="24608" x="1354138" y="4092575"/>
          <p14:tracePt t="24618" x="1298575" y="4121150"/>
          <p14:tracePt t="24623" x="1262063" y="4129088"/>
          <p14:tracePt t="24633" x="1225550" y="4148138"/>
          <p14:tracePt t="24640" x="1177925" y="4167188"/>
          <p14:tracePt t="24648" x="1160463" y="4194175"/>
          <p14:tracePt t="24655" x="1112838" y="4222750"/>
          <p14:tracePt t="24662" x="1085850" y="4241800"/>
          <p14:tracePt t="24671" x="1076325" y="4249738"/>
          <p14:tracePt t="24675" x="1066800" y="4259263"/>
          <p14:tracePt t="24686" x="1047750" y="4297363"/>
          <p14:tracePt t="24698" x="1020763" y="4305300"/>
          <p14:tracePt t="24717" x="1011238" y="4324350"/>
          <p14:tracePt t="24727" x="1001713" y="4324350"/>
          <p14:tracePt t="24742" x="992188" y="4333875"/>
          <p14:tracePt t="24750" x="974725" y="4343400"/>
          <p14:tracePt t="24756" x="965200" y="4352925"/>
          <p14:tracePt t="24765" x="955675" y="4360863"/>
          <p14:tracePt t="24771" x="936625" y="4379913"/>
          <p14:tracePt t="24781" x="890588" y="4379913"/>
          <p14:tracePt t="24792" x="871538" y="4379913"/>
          <p14:tracePt t="24796" x="863600" y="4379913"/>
          <p14:tracePt t="24807" x="854075" y="4379913"/>
          <p14:tracePt t="24812" x="825500" y="4360863"/>
          <p14:tracePt t="24823" x="825500" y="4352925"/>
          <p14:tracePt t="24828" x="806450" y="4352925"/>
          <p14:tracePt t="24836" x="798513" y="4333875"/>
          <p14:tracePt t="24843" x="788988" y="4305300"/>
          <p14:tracePt t="24851" x="779463" y="4297363"/>
          <p14:tracePt t="24859" x="769938" y="4278313"/>
          <p14:tracePt t="24866" x="769938" y="4268788"/>
          <p14:tracePt t="24875" x="750888" y="4249738"/>
          <p14:tracePt t="24886" x="750888" y="4241800"/>
          <p14:tracePt t="24889" x="760413" y="4222750"/>
          <p14:tracePt t="24901" x="760413" y="4184650"/>
          <p14:tracePt t="24906" x="760413" y="4176713"/>
          <p14:tracePt t="24916" x="760413" y="4148138"/>
          <p14:tracePt t="24923" x="760413" y="4138613"/>
          <p14:tracePt t="24937" x="760413" y="4129088"/>
          <p14:tracePt t="24945" x="760413" y="4121150"/>
          <p14:tracePt t="24984" x="779463" y="4121150"/>
          <p14:tracePt t="24995" x="798513" y="4102100"/>
          <p14:tracePt t="25000" x="854075" y="4102100"/>
          <p14:tracePt t="25015" x="1039813" y="4102100"/>
          <p14:tracePt t="25023" x="1243013" y="4129088"/>
          <p14:tracePt t="25032" x="1558925" y="4121150"/>
          <p14:tracePt t="25040" x="1920875" y="4121150"/>
          <p14:tracePt t="25048" x="2198688" y="4121150"/>
          <p14:tracePt t="25053" x="2420938" y="4102100"/>
          <p14:tracePt t="25064" x="2968625" y="4056063"/>
          <p14:tracePt t="25074" x="3154363" y="4017963"/>
          <p14:tracePt t="25077" x="3313113" y="4017963"/>
          <p14:tracePt t="25089" x="3424238" y="4017963"/>
          <p14:tracePt t="25095" x="3516313" y="4017963"/>
          <p14:tracePt t="25104" x="3600450" y="4017963"/>
          <p14:tracePt t="25111" x="3636963" y="4017963"/>
          <p14:tracePt t="25118" x="3675063" y="4017963"/>
          <p14:tracePt t="25125" x="3683000" y="4017963"/>
          <p14:tracePt t="25142" x="3692525" y="4017963"/>
          <p14:tracePt t="25157" x="3702050" y="4017963"/>
          <p14:tracePt t="25169" x="3702050" y="4037013"/>
          <p14:tracePt t="25173" x="3711575" y="4037013"/>
          <p14:tracePt t="25184" x="3721100" y="4056063"/>
          <p14:tracePt t="25188" x="3748088" y="4064000"/>
          <p14:tracePt t="25198" x="3767138" y="4073525"/>
          <p14:tracePt t="25206" x="3776663" y="4102100"/>
          <p14:tracePt t="25213" x="3803650" y="4111625"/>
          <p14:tracePt t="25220" x="3822700" y="4121150"/>
          <p14:tracePt t="25228" x="3832225" y="4129088"/>
          <p14:tracePt t="25236" x="3851275" y="4138613"/>
          <p14:tracePt t="25252" x="3859213" y="4138613"/>
          <p14:tracePt t="25263" x="3868738" y="4138613"/>
          <p14:tracePt t="25267" x="3878263" y="4148138"/>
          <p14:tracePt t="25452" x="3878263" y="4157663"/>
          <p14:tracePt t="26315" x="3868738" y="4167188"/>
          <p14:tracePt t="26317" x="3803650" y="4184650"/>
          <p14:tracePt t="26330" x="3730625" y="4213225"/>
          <p14:tracePt t="26336" x="3609975" y="4249738"/>
          <p14:tracePt t="26345" x="3489325" y="4297363"/>
          <p14:tracePt t="26351" x="3349625" y="4370388"/>
          <p14:tracePt t="26358" x="3182938" y="4425950"/>
          <p14:tracePt t="26365" x="3024188" y="4473575"/>
          <p14:tracePt t="26373" x="2867025" y="4529138"/>
          <p14:tracePt t="26383" x="2700338" y="4584700"/>
          <p14:tracePt t="26387" x="2541588" y="4621213"/>
          <p14:tracePt t="26396" x="2263775" y="4705350"/>
          <p14:tracePt t="26410" x="2171700" y="4741863"/>
          <p14:tracePt t="26412" x="2078038" y="4751388"/>
          <p14:tracePt t="26424" x="1995488" y="4787900"/>
          <p14:tracePt t="26430" x="1930400" y="4797425"/>
          <p14:tracePt t="26439" x="1874838" y="4826000"/>
          <p14:tracePt t="26445" x="1819275" y="4826000"/>
          <p14:tracePt t="26453" x="1781175" y="4843463"/>
          <p14:tracePt t="26461" x="1763713" y="4843463"/>
          <p14:tracePt t="26468" x="1754188" y="4852988"/>
          <p14:tracePt t="26478" x="1735138" y="4852988"/>
          <p14:tracePt t="26490" x="1725613" y="4862513"/>
          <p14:tracePt t="26508" x="1716088" y="4862513"/>
          <p14:tracePt t="26518" x="1716088" y="4872038"/>
          <p14:tracePt t="26525" x="1706563" y="4872038"/>
          <p14:tracePt t="26533" x="1698625" y="4881563"/>
          <p14:tracePt t="26547" x="1689100" y="4891088"/>
          <p14:tracePt t="26556" x="1689100" y="4900613"/>
          <p14:tracePt t="26562" x="1679575" y="4900613"/>
          <p14:tracePt t="26571" x="1670050" y="4908550"/>
          <p14:tracePt t="26586" x="1670050" y="4918075"/>
          <p14:tracePt t="26601" x="1670050" y="4927600"/>
          <p14:tracePt t="26612" x="1670050" y="4937125"/>
          <p14:tracePt t="26642" x="1670050" y="4946650"/>
          <p14:tracePt t="26666" x="1670050" y="4956175"/>
          <p14:tracePt t="26721" x="1689100" y="4973638"/>
          <p14:tracePt t="26728" x="1725613" y="4973638"/>
          <p14:tracePt t="26736" x="1763713" y="4973638"/>
          <p14:tracePt t="26745" x="1809750" y="4992688"/>
          <p14:tracePt t="26750" x="1901825" y="5002213"/>
          <p14:tracePt t="26760" x="1976438" y="5002213"/>
          <p14:tracePt t="26765" x="2022475" y="5002213"/>
          <p14:tracePt t="26775" x="2198688" y="5021263"/>
          <p14:tracePt t="26786" x="2273300" y="5021263"/>
          <p14:tracePt t="26788" x="2347913" y="5029200"/>
          <p14:tracePt t="26801" x="2393950" y="5029200"/>
          <p14:tracePt t="26807" x="2439988" y="5029200"/>
          <p14:tracePt t="26815" x="2495550" y="5029200"/>
          <p14:tracePt t="26821" x="2533650" y="5048250"/>
          <p14:tracePt t="26830" x="2598738" y="5057775"/>
          <p14:tracePt t="28597" x="2671763" y="5057775"/>
          <p14:tracePt t="28607" x="2736850" y="5057775"/>
          <p14:tracePt t="28612" x="2792413" y="5057775"/>
          <p14:tracePt t="28621" x="2886075" y="5038725"/>
          <p14:tracePt t="28626" x="2968625" y="5038725"/>
          <p14:tracePt t="28635" x="3089275" y="5038725"/>
          <p14:tracePt t="28644" x="3238500" y="5038725"/>
          <p14:tracePt t="28651" x="3441700" y="5048250"/>
          <p14:tracePt t="28659" x="3617913" y="5048250"/>
          <p14:tracePt t="28664" x="3795713" y="5067300"/>
          <p14:tracePt t="28675" x="4175125" y="5067300"/>
          <p14:tracePt t="28686" x="4379913" y="5084763"/>
          <p14:tracePt t="28689" x="4537075" y="5103813"/>
          <p14:tracePt t="28701" x="4667250" y="5103813"/>
          <p14:tracePt t="28705" x="4806950" y="5122863"/>
          <p14:tracePt t="28716" x="4935538" y="5122863"/>
          <p14:tracePt t="28721" x="5048250" y="5122863"/>
          <p14:tracePt t="28730" x="5186363" y="5122863"/>
          <p14:tracePt t="28739" x="5316538" y="5122863"/>
          <p14:tracePt t="28744" x="5427663" y="5122863"/>
          <p14:tracePt t="28752" x="5567363" y="5113338"/>
          <p14:tracePt t="28759" x="5678488" y="5113338"/>
          <p14:tracePt t="28767" x="5994400" y="5076825"/>
          <p14:tracePt t="28780" x="6151563" y="5076825"/>
          <p14:tracePt t="28784" x="6281738" y="5076825"/>
          <p14:tracePt t="28795" x="6383338" y="5067300"/>
          <p14:tracePt t="28800" x="6494463" y="5067300"/>
          <p14:tracePt t="28809" x="6588125" y="5048250"/>
          <p14:tracePt t="28816" x="6653213" y="5048250"/>
          <p14:tracePt t="28825" x="6745288" y="5029200"/>
          <p14:tracePt t="28833" x="6838950" y="5011738"/>
          <p14:tracePt t="28838" x="6931025" y="5011738"/>
          <p14:tracePt t="28847" x="7005638" y="5011738"/>
          <p14:tracePt t="28853" x="7070725" y="5011738"/>
          <p14:tracePt t="28862" x="7227888" y="5011738"/>
          <p14:tracePt t="28875" x="7302500" y="5011738"/>
          <p14:tracePt t="28878" x="7385050" y="5011738"/>
          <p14:tracePt t="28889" x="7459663" y="5011738"/>
          <p14:tracePt t="28893" x="7553325" y="5002213"/>
          <p14:tracePt t="28903" x="7599363" y="5002213"/>
          <p14:tracePt t="28909" x="7654925" y="4983163"/>
          <p14:tracePt t="28918" x="7691438" y="4973638"/>
          <p14:tracePt t="28926" x="7710488" y="4973638"/>
          <p14:tracePt t="28934" x="7729538" y="4964113"/>
          <p14:tracePt t="28942" x="7756525" y="4964113"/>
          <p14:tracePt t="28957" x="7766050" y="4964113"/>
          <p14:tracePt t="28975" x="7775575" y="4956175"/>
          <p14:tracePt t="28989" x="7785100" y="4956175"/>
          <p14:tracePt t="28998" x="7794625" y="4956175"/>
          <p14:tracePt t="29004" x="7802563" y="4946650"/>
          <p14:tracePt t="29013" x="7821613" y="4937125"/>
          <p14:tracePt t="29021" x="7831138" y="4927600"/>
          <p14:tracePt t="29027" x="7850188" y="4927600"/>
          <p14:tracePt t="29035" x="7877175" y="4908550"/>
          <p14:tracePt t="29042" x="7896225" y="4900613"/>
          <p14:tracePt t="29051" x="7923213" y="4891088"/>
          <p14:tracePt t="29064" x="7951788" y="4891088"/>
          <p14:tracePt t="29068" x="7970838" y="4891088"/>
          <p14:tracePt t="29079" x="7988300" y="4891088"/>
          <p14:tracePt t="29083" x="8026400" y="4891088"/>
          <p14:tracePt t="29093" x="8053388" y="4891088"/>
          <p14:tracePt t="29097" x="8072438" y="4891088"/>
          <p14:tracePt t="29108" x="8108950" y="4891088"/>
          <p14:tracePt t="29115" x="8128000" y="4891088"/>
          <p14:tracePt t="29121" x="8183563" y="4891088"/>
          <p14:tracePt t="29130" x="8212138" y="4891088"/>
          <p14:tracePt t="29136" x="8239125" y="4891088"/>
          <p14:tracePt t="29147" x="8340725" y="4908550"/>
          <p14:tracePt t="29162" x="8424863" y="4918075"/>
          <p14:tracePt t="29173" x="8461375" y="4937125"/>
          <p14:tracePt t="29175" x="8499475" y="4946650"/>
          <p14:tracePt t="29186" x="8535988" y="4946650"/>
          <p14:tracePt t="29192" x="8555038" y="4956175"/>
          <p14:tracePt t="29201" x="8591550" y="4964113"/>
          <p14:tracePt t="29209" x="8620125" y="4964113"/>
          <p14:tracePt t="29217" x="8629650" y="4964113"/>
          <p14:tracePt t="29225" x="8647113" y="4964113"/>
          <p14:tracePt t="29231" x="8666163" y="4964113"/>
          <p14:tracePt t="29238" x="8685213" y="4964113"/>
          <p14:tracePt t="29252" x="8694738" y="4964113"/>
          <p14:tracePt t="29256" x="8702675" y="4964113"/>
          <p14:tracePt t="29266" x="8712200" y="4964113"/>
          <p14:tracePt t="29270" x="8721725" y="4956175"/>
          <p14:tracePt t="29282" x="8731250" y="4956175"/>
          <p14:tracePt t="29287" x="8758238" y="4937125"/>
          <p14:tracePt t="29296" x="8777288" y="4900613"/>
          <p14:tracePt t="29302" x="8805863" y="4862513"/>
          <p14:tracePt t="29310" x="8815388" y="4835525"/>
          <p14:tracePt t="29317" x="8842375" y="4816475"/>
          <p14:tracePt t="29325" x="8861425" y="4787900"/>
          <p14:tracePt t="29334" x="8888413" y="4714875"/>
          <p14:tracePt t="29346" x="8916988" y="4676775"/>
          <p14:tracePt t="29350" x="8916988" y="4659313"/>
          <p14:tracePt t="29361" x="8916988" y="4640263"/>
          <p14:tracePt t="29366" x="8926513" y="4602163"/>
          <p14:tracePt t="29376" x="8926513" y="4575175"/>
          <p14:tracePt t="29380" x="8926513" y="4538663"/>
          <p14:tracePt t="29391" x="8926513" y="4519613"/>
          <p14:tracePt t="29397" x="8926513" y="4500563"/>
          <p14:tracePt t="29405" x="8916988" y="4473575"/>
          <p14:tracePt t="29415" x="8888413" y="4425950"/>
          <p14:tracePt t="29426" x="8878888" y="4408488"/>
          <p14:tracePt t="29428" x="8870950" y="4389438"/>
          <p14:tracePt t="29441" x="8861425" y="4379913"/>
          <p14:tracePt t="29445" x="8832850" y="4343400"/>
          <p14:tracePt t="29455" x="8823325" y="4333875"/>
          <p14:tracePt t="29460" x="8815388" y="4324350"/>
          <p14:tracePt t="29470" x="8796338" y="4278313"/>
          <p14:tracePt t="29484" x="8786813" y="4249738"/>
          <p14:tracePt t="29492" x="8758238" y="4249738"/>
          <p14:tracePt t="29500" x="8721725" y="4213225"/>
          <p14:tracePt t="29507" x="8685213" y="4194175"/>
          <p14:tracePt t="29513" x="8629650" y="4167188"/>
          <p14:tracePt t="29522" x="8526463" y="4121150"/>
          <p14:tracePt t="29534" x="8489950" y="4111625"/>
          <p14:tracePt t="29540" x="8470900" y="4111625"/>
          <p14:tracePt t="29550" x="8415338" y="4083050"/>
          <p14:tracePt t="29555" x="8378825" y="4083050"/>
          <p14:tracePt t="29564" x="8323263" y="4056063"/>
          <p14:tracePt t="29571" x="8294688" y="4056063"/>
          <p14:tracePt t="29579" x="8258175" y="4046538"/>
          <p14:tracePt t="29586" x="8147050" y="4027488"/>
          <p14:tracePt t="29593" x="8099425" y="4027488"/>
          <p14:tracePt t="29602" x="7896225" y="4000500"/>
          <p14:tracePt t="29617" x="7673975" y="4000500"/>
          <p14:tracePt t="29629" x="7561263" y="4000500"/>
          <p14:tracePt t="29634" x="7450138" y="4000500"/>
          <p14:tracePt t="29644" x="7358063" y="4008438"/>
          <p14:tracePt t="29649" x="7302500" y="4017963"/>
          <p14:tracePt t="29658" x="7237413" y="4017963"/>
          <p14:tracePt t="29664" x="7181850" y="4046538"/>
          <p14:tracePt t="29672" x="7135813" y="4046538"/>
          <p14:tracePt t="29681" x="7080250" y="4073525"/>
          <p14:tracePt t="29688" x="7005638" y="4092575"/>
          <p14:tracePt t="29697" x="6819900" y="4138613"/>
          <p14:tracePt t="29713" x="6542088" y="4184650"/>
          <p14:tracePt t="29724" x="6383338" y="4222750"/>
          <p14:tracePt t="29728" x="6086475" y="4305300"/>
          <p14:tracePt t="31225" x="5984875" y="4249738"/>
          <p14:tracePt t="31234" x="5743575" y="4111625"/>
          <p14:tracePt t="31246" x="5603875" y="4083050"/>
          <p14:tracePt t="31250" x="5502275" y="4027488"/>
          <p14:tracePt t="31260" x="5408613" y="3981450"/>
          <p14:tracePt t="31264" x="5307013" y="3943350"/>
          <p14:tracePt t="31275" x="5214938" y="3935413"/>
          <p14:tracePt t="31282" x="5121275" y="3916363"/>
          <p14:tracePt t="31291" x="5029200" y="3887788"/>
          <p14:tracePt t="31296" x="4935538" y="3887788"/>
          <p14:tracePt t="31304" x="4797425" y="3870325"/>
          <p14:tracePt t="31314" x="4713288" y="3870325"/>
          <p14:tracePt t="31319" x="4556125" y="3870325"/>
          <p14:tracePt t="31330" x="4259263" y="3879850"/>
          <p14:tracePt t="31344" x="3943350" y="3943350"/>
          <p14:tracePt t="31355" x="3767138" y="3962400"/>
          <p14:tracePt t="31361" x="3581400" y="4000500"/>
          <p14:tracePt t="31374" x="3424238" y="4056063"/>
          <p14:tracePt t="31376" x="3284538" y="4092575"/>
          <p14:tracePt t="31386" x="3127375" y="4121150"/>
          <p14:tracePt t="31391" x="2978150" y="4176713"/>
          <p14:tracePt t="31399" x="2838450" y="4232275"/>
          <p14:tracePt t="31408" x="2589213" y="4297363"/>
          <p14:tracePt t="31420" x="2468563" y="4314825"/>
          <p14:tracePt t="31424" x="2338388" y="4333875"/>
          <p14:tracePt t="31435" x="2162175" y="4333875"/>
          <p14:tracePt t="31440" x="2003425" y="4333875"/>
          <p14:tracePt t="31450" x="1846263" y="4333875"/>
          <p14:tracePt t="31454" x="1689100" y="4333875"/>
          <p14:tracePt t="31464" x="1512888" y="4333875"/>
          <p14:tracePt t="31472" x="1354138" y="4305300"/>
          <p14:tracePt t="31479" x="1168400" y="4268788"/>
          <p14:tracePt t="31486" x="974725" y="4232275"/>
          <p14:tracePt t="31493" x="806450" y="4194175"/>
          <p14:tracePt t="31501" x="649288" y="4157663"/>
          <p14:tracePt t="31508" x="492125" y="4111625"/>
          <p14:tracePt t="31518" x="231775" y="4000500"/>
          <p14:tracePt t="31529" x="130175" y="3971925"/>
          <p14:tracePt t="31533" x="19050" y="3952875"/>
          <p14:tracePt t="32277" x="36513" y="4213225"/>
          <p14:tracePt t="32287" x="130175" y="4268788"/>
          <p14:tracePt t="32297" x="185738" y="4297363"/>
          <p14:tracePt t="32299" x="241300" y="4343400"/>
          <p14:tracePt t="32313" x="315913" y="4370388"/>
          <p14:tracePt t="32316" x="398463" y="4418013"/>
          <p14:tracePt t="32327" x="473075" y="4464050"/>
          <p14:tracePt t="32333" x="528638" y="4491038"/>
          <p14:tracePt t="32343" x="630238" y="4538663"/>
          <p14:tracePt t="32348" x="677863" y="4556125"/>
          <p14:tracePt t="32356" x="733425" y="4584700"/>
          <p14:tracePt t="32365" x="769938" y="4594225"/>
          <p14:tracePt t="32371" x="806450" y="4602163"/>
          <p14:tracePt t="32381" x="844550" y="4621213"/>
          <p14:tracePt t="32396" x="871538" y="4640263"/>
          <p14:tracePt t="32407" x="890588" y="4659313"/>
          <p14:tracePt t="32427" x="900113" y="4659313"/>
          <p14:tracePt t="32450" x="900113" y="4667250"/>
          <p14:tracePt t="32458" x="909638" y="4676775"/>
          <p14:tracePt t="32473" x="919163" y="4695825"/>
          <p14:tracePt t="32501" x="919163" y="4705350"/>
          <p14:tracePt t="32504" x="919163" y="4714875"/>
          <p14:tracePt t="32521" x="919163" y="4722813"/>
          <p14:tracePt t="32539" x="881063" y="4760913"/>
          <p14:tracePt t="32545" x="863600" y="4787900"/>
          <p14:tracePt t="32555" x="788988" y="4816475"/>
          <p14:tracePt t="32559" x="742950" y="4826000"/>
          <p14:tracePt t="32568" x="649288" y="4852988"/>
          <p14:tracePt t="32581" x="603250" y="4852988"/>
          <p14:tracePt t="32582" x="547688" y="4862513"/>
          <p14:tracePt t="32595" x="501650" y="4862513"/>
          <p14:tracePt t="32600" x="446088" y="4862513"/>
          <p14:tracePt t="32610" x="381000" y="4862513"/>
          <p14:tracePt t="32616" x="333375" y="4862513"/>
          <p14:tracePt t="32624" x="277813" y="4881563"/>
          <p14:tracePt t="32632" x="231775" y="4891088"/>
          <p14:tracePt t="32639" x="195263" y="4891088"/>
          <p14:tracePt t="32647" x="176213" y="4891088"/>
          <p14:tracePt t="32653" x="149225" y="4891088"/>
          <p14:tracePt t="32664" x="101600" y="4900613"/>
          <p14:tracePt t="32676" x="84138" y="4900613"/>
          <p14:tracePt t="32689" x="65088" y="4918075"/>
          <p14:tracePt t="32704" x="55563" y="4918075"/>
          <p14:tracePt t="32709" x="46038" y="4927600"/>
          <p14:tracePt t="32742" x="19050" y="4937125"/>
          <p14:tracePt t="32748" x="19050" y="4956175"/>
          <p14:tracePt t="32757" x="9525" y="4964113"/>
          <p14:tracePt t="32770" x="0" y="4983163"/>
          <p14:tracePt t="32947" x="9525" y="5475288"/>
          <p14:tracePt t="32958" x="9525" y="5484813"/>
          <p14:tracePt t="32973" x="9525" y="5494338"/>
          <p14:tracePt t="32978" x="19050" y="5494338"/>
          <p14:tracePt t="33016" x="28575" y="5503863"/>
          <p14:tracePt t="33027" x="46038" y="5521325"/>
          <p14:tracePt t="33041" x="111125" y="5530850"/>
          <p14:tracePt t="33052" x="149225" y="5540375"/>
          <p14:tracePt t="33056" x="185738" y="5549900"/>
          <p14:tracePt t="33067" x="204788" y="5549900"/>
          <p14:tracePt t="33071" x="250825" y="5549900"/>
          <p14:tracePt t="33082" x="287338" y="5549900"/>
          <p14:tracePt t="33089" x="325438" y="5549900"/>
          <p14:tracePt t="33096" x="371475" y="5549900"/>
          <p14:tracePt t="33102" x="427038" y="5549900"/>
          <p14:tracePt t="33110" x="454025" y="5549900"/>
          <p14:tracePt t="33120" x="528638" y="5549900"/>
          <p14:tracePt t="33136" x="603250" y="5549900"/>
          <p14:tracePt t="33146" x="639763" y="5549900"/>
          <p14:tracePt t="33150" x="658813" y="5549900"/>
          <p14:tracePt t="33161" x="687388" y="5540375"/>
          <p14:tracePt t="33167" x="704850" y="5540375"/>
          <p14:tracePt t="33176" x="714375" y="5540375"/>
          <p14:tracePt t="33183" x="723900" y="5540375"/>
          <p14:tracePt t="33191" x="733425" y="5530850"/>
          <p14:tracePt t="33197" x="742950" y="5530850"/>
          <p14:tracePt t="33205" x="750888" y="5530850"/>
          <p14:tracePt t="33215" x="779463" y="5521325"/>
          <p14:tracePt t="33230" x="806450" y="5511800"/>
          <p14:tracePt t="33241" x="815975" y="5503863"/>
          <p14:tracePt t="33245" x="825500" y="5503863"/>
          <p14:tracePt t="33255" x="854075" y="5494338"/>
          <p14:tracePt t="33261" x="871538" y="5475288"/>
          <p14:tracePt t="33276" x="881063" y="5465763"/>
          <p14:tracePt t="33284" x="890588" y="5465763"/>
          <p14:tracePt t="33309" x="890588" y="5456238"/>
          <p14:tracePt t="33324" x="900113" y="5456238"/>
          <p14:tracePt t="33338" x="900113" y="5446713"/>
          <p14:tracePt t="33371" x="909638" y="5446713"/>
          <p14:tracePt t="33756" x="955675" y="5446713"/>
          <p14:tracePt t="33762" x="1020763" y="5446713"/>
          <p14:tracePt t="33770" x="1095375" y="5446713"/>
          <p14:tracePt t="33778" x="1160463" y="5446713"/>
          <p14:tracePt t="33785" x="1206500" y="5446713"/>
          <p14:tracePt t="33795" x="1327150" y="5456238"/>
          <p14:tracePt t="33806" x="1382713" y="5456238"/>
          <p14:tracePt t="33809" x="1428750" y="5456238"/>
          <p14:tracePt t="33821" x="1474788" y="5465763"/>
          <p14:tracePt t="33826" x="1530350" y="5465763"/>
          <p14:tracePt t="33836" x="1577975" y="5465763"/>
          <p14:tracePt t="33841" x="1643063" y="5465763"/>
          <p14:tracePt t="33851" x="1716088" y="5465763"/>
          <p14:tracePt t="33856" x="1827213" y="5465763"/>
          <p14:tracePt t="33865" x="1892300" y="5465763"/>
          <p14:tracePt t="33874" x="1985963" y="5484813"/>
          <p14:tracePt t="33878" x="2041525" y="5494338"/>
          <p14:tracePt t="33888" x="2189163" y="5494338"/>
          <p14:tracePt t="33903" x="2282825" y="5494338"/>
          <p14:tracePt t="33915" x="2319338" y="5494338"/>
          <p14:tracePt t="33921" x="2374900" y="5494338"/>
          <p14:tracePt t="33930" x="2420938" y="5494338"/>
          <p14:tracePt t="33935" x="2468563" y="5494338"/>
          <p14:tracePt t="33944" x="2560638" y="5475288"/>
          <p14:tracePt t="33951" x="2625725" y="5475288"/>
          <p14:tracePt t="33960" x="2700338" y="5475288"/>
          <p14:tracePt t="33968" x="2774950" y="5446713"/>
          <p14:tracePt t="33973" x="2838450" y="5446713"/>
          <p14:tracePt t="33983" x="2951163" y="5410200"/>
          <p14:tracePt t="33998" x="3016250" y="5391150"/>
          <p14:tracePt t="34009" x="3033713" y="5383213"/>
          <p14:tracePt t="34016" x="3062288" y="5364163"/>
          <p14:tracePt t="34024" x="3079750" y="5354638"/>
          <p14:tracePt t="34030" x="3108325" y="5345113"/>
          <p14:tracePt t="34039" x="3127375" y="5318125"/>
          <p14:tracePt t="34044" x="3163888" y="5308600"/>
          <p14:tracePt t="34054" x="3200400" y="5280025"/>
          <p14:tracePt t="34061" x="3209925" y="5270500"/>
          <p14:tracePt t="34068" x="3248025" y="5243513"/>
          <p14:tracePt t="34078" x="3294063" y="5149850"/>
          <p14:tracePt t="34089" x="3321050" y="5122863"/>
          <p14:tracePt t="34092" x="3330575" y="5103813"/>
          <p14:tracePt t="34105" x="3330575" y="5084763"/>
          <p14:tracePt t="34109" x="3340100" y="5057775"/>
          <p14:tracePt t="34123" x="3359150" y="5011738"/>
          <p14:tracePt t="34139" x="3359150" y="5002213"/>
          <p14:tracePt t="34147" x="3359150" y="4973638"/>
          <p14:tracePt t="34156" x="3349625" y="4956175"/>
          <p14:tracePt t="34171" x="3349625" y="4937125"/>
          <p14:tracePt t="34176" x="3340100" y="4908550"/>
          <p14:tracePt t="34186" x="3294063" y="4852988"/>
          <p14:tracePt t="34198" x="3257550" y="4806950"/>
          <p14:tracePt t="34201" x="3192463" y="4751388"/>
          <p14:tracePt t="34211" x="3154363" y="4722813"/>
          <p14:tracePt t="34218" x="3098800" y="4695825"/>
          <p14:tracePt t="34227" x="3043238" y="4659313"/>
          <p14:tracePt t="34235" x="2987675" y="4630738"/>
          <p14:tracePt t="34243" x="2913063" y="4594225"/>
          <p14:tracePt t="34250" x="2867025" y="4584700"/>
          <p14:tracePt t="34256" x="2782888" y="4556125"/>
          <p14:tracePt t="34266" x="2644775" y="4529138"/>
          <p14:tracePt t="34281" x="2505075" y="4510088"/>
          <p14:tracePt t="34293" x="2420938" y="4481513"/>
          <p14:tracePt t="34295" x="2338388" y="4481513"/>
          <p14:tracePt t="34306" x="2282825" y="4464050"/>
          <p14:tracePt t="34312" x="2236788" y="4454525"/>
          <p14:tracePt t="34321" x="2133600" y="4435475"/>
          <p14:tracePt t="34327" x="2068513" y="4425950"/>
          <p14:tracePt t="34336" x="1976438" y="4425950"/>
          <p14:tracePt t="34344" x="1901825" y="4425950"/>
          <p14:tracePt t="34351" x="1836738" y="4425950"/>
          <p14:tracePt t="34357" x="1771650" y="4425950"/>
          <p14:tracePt t="34365" x="1716088" y="4425950"/>
          <p14:tracePt t="34374" x="1577975" y="4445000"/>
          <p14:tracePt t="34386" x="1522413" y="4454525"/>
          <p14:tracePt t="34390" x="1428750" y="4473575"/>
          <p14:tracePt t="34401" x="1373188" y="4519613"/>
          <p14:tracePt t="34406" x="1298575" y="4546600"/>
          <p14:tracePt t="34415" x="1243013" y="4575175"/>
          <p14:tracePt t="34420" x="1206500" y="4584700"/>
          <p14:tracePt t="34430" x="1168400" y="4594225"/>
          <p14:tracePt t="34435" x="1131888" y="4621213"/>
          <p14:tracePt t="34445" x="1122363" y="4621213"/>
          <p14:tracePt t="34452" x="1112838" y="4630738"/>
          <p14:tracePt t="34460" x="1104900" y="4640263"/>
          <p14:tracePt t="34473" x="1095375" y="4640263"/>
          <p14:tracePt t="34480" x="1076325" y="4659313"/>
          <p14:tracePt t="34483" x="1076325" y="4667250"/>
          <p14:tracePt t="34495" x="1066800" y="4676775"/>
          <p14:tracePt t="34498" x="1057275" y="4686300"/>
          <p14:tracePt t="34510" x="1057275" y="4695825"/>
          <p14:tracePt t="34579" x="1076325" y="4722813"/>
          <p14:tracePt t="34590" x="1095375" y="4751388"/>
          <p14:tracePt t="34593" x="1131888" y="4779963"/>
          <p14:tracePt t="34604" x="1168400" y="4816475"/>
          <p14:tracePt t="34609" x="1206500" y="4843463"/>
          <p14:tracePt t="34619" x="1233488" y="4862513"/>
          <p14:tracePt t="34626" x="1252538" y="4891088"/>
          <p14:tracePt t="34634" x="1289050" y="4927600"/>
          <p14:tracePt t="34640" x="1327150" y="4956175"/>
          <p14:tracePt t="34648" x="1344613" y="4973638"/>
          <p14:tracePt t="34658" x="1401763" y="5021263"/>
          <p14:tracePt t="34673" x="1503363" y="5122863"/>
          <p14:tracePt t="34684" x="1577975" y="5168900"/>
          <p14:tracePt t="34687" x="1679575" y="5214938"/>
          <p14:tracePt t="34698" x="1781175" y="5270500"/>
          <p14:tracePt t="34702" x="1855788" y="5299075"/>
          <p14:tracePt t="34713" x="1930400" y="5345113"/>
          <p14:tracePt t="34720" x="1985963" y="5373688"/>
          <p14:tracePt t="34728" x="2041525" y="5383213"/>
          <p14:tracePt t="34735" x="2097088" y="5410200"/>
          <p14:tracePt t="34743" x="2124075" y="5410200"/>
          <p14:tracePt t="34751" x="2181225" y="5438775"/>
          <p14:tracePt t="34757" x="2254250" y="5438775"/>
          <p14:tracePt t="34768" x="2393950" y="5456238"/>
          <p14:tracePt t="34778" x="2486025" y="5456238"/>
          <p14:tracePt t="34783" x="2551113" y="5456238"/>
          <p14:tracePt t="34793" x="2644775" y="5456238"/>
          <p14:tracePt t="34798" x="2755900" y="5446713"/>
          <p14:tracePt t="34807" x="2847975" y="5446713"/>
          <p14:tracePt t="34813" x="2903538" y="5419725"/>
          <p14:tracePt t="34822" x="2978150" y="5391150"/>
          <p14:tracePt t="34828" x="3071813" y="5373688"/>
          <p14:tracePt t="34835" x="3127375" y="5364163"/>
          <p14:tracePt t="34843" x="3200400" y="5326063"/>
          <p14:tracePt t="34852" x="3238500" y="5318125"/>
          <p14:tracePt t="34861" x="3265488" y="5308600"/>
          <p14:tracePt t="34873" x="3275013" y="5299075"/>
          <p14:tracePt t="35004" x="3284538" y="5289550"/>
          <p14:tracePt t="35011" x="3313113" y="5289550"/>
          <p14:tracePt t="35018" x="3321050" y="5262563"/>
          <p14:tracePt t="35026" x="3359150" y="5243513"/>
          <p14:tracePt t="35034" x="3405188" y="5243513"/>
          <p14:tracePt t="35039" x="3460750" y="5224463"/>
          <p14:tracePt t="35050" x="3562350" y="5233988"/>
          <p14:tracePt t="35061" x="3617913" y="5233988"/>
          <p14:tracePt t="35065" x="3665538" y="5243513"/>
          <p14:tracePt t="35076" x="3702050" y="5253038"/>
          <p14:tracePt t="35081" x="3738563" y="5270500"/>
          <p14:tracePt t="35090" x="3776663" y="5280025"/>
          <p14:tracePt t="35094" x="3803650" y="5280025"/>
          <p14:tracePt t="35105" x="3832225" y="5289550"/>
          <p14:tracePt t="35112" x="3841750" y="5299075"/>
          <p14:tracePt t="35118" x="3868738" y="5299075"/>
          <p14:tracePt t="35128" x="3887788" y="5318125"/>
          <p14:tracePt t="35134" x="3906838" y="5318125"/>
          <p14:tracePt t="35143" x="3933825" y="5326063"/>
          <p14:tracePt t="35155" x="3952875" y="5326063"/>
          <p14:tracePt t="35159" x="3962400" y="5326063"/>
          <p14:tracePt t="35169" x="3971925" y="5326063"/>
          <p14:tracePt t="35175" x="3989388" y="5326063"/>
          <p14:tracePt t="35185" x="4017963" y="5335588"/>
          <p14:tracePt t="35191" x="4027488" y="5335588"/>
          <p14:tracePt t="35200" x="4044950" y="5335588"/>
          <p14:tracePt t="35207" x="4064000" y="5335588"/>
          <p14:tracePt t="35214" x="4083050" y="5335588"/>
          <p14:tracePt t="35222" x="4092575" y="5335588"/>
          <p14:tracePt t="35228" x="4100513" y="5335588"/>
          <p14:tracePt t="35238" x="4138613" y="5335588"/>
          <p14:tracePt t="35250" x="4156075" y="5335588"/>
          <p14:tracePt t="35253" x="4165600" y="5335588"/>
          <p14:tracePt t="35264" x="4184650" y="5335588"/>
          <p14:tracePt t="35267" x="4213225" y="5326063"/>
          <p14:tracePt t="35279" x="4230688" y="5326063"/>
          <p14:tracePt t="35285" x="4249738" y="5308600"/>
          <p14:tracePt t="35294" x="4276725" y="5308600"/>
          <p14:tracePt t="35299" x="4305300" y="5308600"/>
          <p14:tracePt t="35308" x="4332288" y="5299075"/>
          <p14:tracePt t="35315" x="4406900" y="5289550"/>
          <p14:tracePt t="35333" x="4462463" y="5289550"/>
          <p14:tracePt t="35344" x="4500563" y="5289550"/>
          <p14:tracePt t="35347" x="4537075" y="5289550"/>
          <p14:tracePt t="35359" x="4583113" y="5289550"/>
          <p14:tracePt t="35363" x="4611688" y="5289550"/>
          <p14:tracePt t="35373" x="4657725" y="5289550"/>
          <p14:tracePt t="35377" x="4694238" y="5299075"/>
          <p14:tracePt t="35387" x="4732338" y="5299075"/>
          <p14:tracePt t="35394" x="4768850" y="5299075"/>
          <p14:tracePt t="35403" x="4814888" y="5318125"/>
          <p14:tracePt t="35409" x="4852988" y="5326063"/>
          <p14:tracePt t="35417" x="4908550" y="5326063"/>
          <p14:tracePt t="35426" x="5048250" y="5354638"/>
          <p14:tracePt t="35438" x="5140325" y="5354638"/>
          <p14:tracePt t="35443" x="5168900" y="5364163"/>
          <p14:tracePt t="35452" x="5260975" y="5383213"/>
          <p14:tracePt t="35458" x="5297488" y="5383213"/>
          <p14:tracePt t="35468" x="5345113" y="5383213"/>
          <p14:tracePt t="35474" x="5381625" y="5383213"/>
          <p14:tracePt t="35481" x="5418138" y="5383213"/>
          <p14:tracePt t="35489" x="5437188" y="5383213"/>
          <p14:tracePt t="35496" x="5446713" y="5383213"/>
          <p14:tracePt t="35503" x="5473700" y="5383213"/>
          <p14:tracePt t="35511" x="5492750" y="5383213"/>
          <p14:tracePt t="35830" x="5548313" y="5383213"/>
          <p14:tracePt t="35832" x="5613400" y="5383213"/>
          <p14:tracePt t="35845" x="5724525" y="5383213"/>
          <p14:tracePt t="35850" x="5799138" y="5383213"/>
          <p14:tracePt t="35860" x="5910263" y="5400675"/>
          <p14:tracePt t="35865" x="5984875" y="5400675"/>
          <p14:tracePt t="35873" x="6030913" y="5400675"/>
          <p14:tracePt t="35882" x="6067425" y="5400675"/>
          <p14:tracePt t="35888" x="6105525" y="5391150"/>
          <p14:tracePt t="35899" x="6170613" y="5391150"/>
          <p14:tracePt t="35911" x="6235700" y="5391150"/>
          <p14:tracePt t="35924" x="6253163" y="5391150"/>
          <p14:tracePt t="35928" x="6272213" y="5391150"/>
          <p14:tracePt t="35938" x="6300788" y="5383213"/>
          <p14:tracePt t="35945" x="6318250" y="5383213"/>
          <p14:tracePt t="35953" x="6337300" y="5383213"/>
          <p14:tracePt t="35961" x="6346825" y="5373688"/>
          <p14:tracePt t="35969" x="6356350" y="5373688"/>
          <p14:tracePt t="35973" x="6364288" y="5373688"/>
          <p14:tracePt t="35982" x="6373813" y="5373688"/>
          <p14:tracePt t="36490" x="6364288" y="5373688"/>
          <p14:tracePt t="36492" x="6327775" y="5373688"/>
          <p14:tracePt t="36505" x="6308725" y="5373688"/>
          <p14:tracePt t="36511" x="6281738" y="5391150"/>
          <p14:tracePt t="36518" x="6235700" y="5391150"/>
          <p14:tracePt t="36525" x="6216650" y="5391150"/>
          <p14:tracePt t="36534" x="6188075" y="5391150"/>
          <p14:tracePt t="36540" x="6142038" y="5391150"/>
          <p14:tracePt t="36548" x="6132513" y="5391150"/>
          <p14:tracePt t="36556" x="6105525" y="5391150"/>
          <p14:tracePt t="36563" x="6076950" y="5391150"/>
          <p14:tracePt t="36569" x="6067425" y="5391150"/>
          <p14:tracePt t="36573" x="6040438" y="5391150"/>
          <p14:tracePt t="36584" x="6021388" y="5391150"/>
          <p14:tracePt t="36588" x="5984875" y="5391150"/>
          <p14:tracePt t="36599" x="5956300" y="5391150"/>
          <p14:tracePt t="36604" x="5929313" y="5391150"/>
          <p14:tracePt t="36614" x="5910263" y="5391150"/>
          <p14:tracePt t="36620" x="5883275" y="5391150"/>
          <p14:tracePt t="36628" x="5864225" y="5391150"/>
          <p14:tracePt t="36634" x="5835650" y="5400675"/>
          <p14:tracePt t="36642" x="5818188" y="5410200"/>
          <p14:tracePt t="36653" x="5770563" y="5410200"/>
          <p14:tracePt t="36666" x="5724525" y="5429250"/>
          <p14:tracePt t="36678" x="5715000" y="5429250"/>
          <p14:tracePt t="36680" x="5707063" y="5429250"/>
          <p14:tracePt t="36693" x="5697538" y="5429250"/>
          <p14:tracePt t="36698" x="5688013" y="5429250"/>
          <p14:tracePt t="36708" x="5678488" y="5438775"/>
          <p14:tracePt t="36714" x="5668963" y="5438775"/>
          <p14:tracePt t="36721" x="5659438" y="5456238"/>
          <p14:tracePt t="36728" x="5649913" y="5456238"/>
          <p14:tracePt t="36747" x="5641975" y="5456238"/>
          <p14:tracePt t="36870" x="5641975" y="5465763"/>
          <p14:tracePt t="36910" x="5641975" y="5475288"/>
          <p14:tracePt t="36925" x="5649913" y="5494338"/>
          <p14:tracePt t="36933" x="5688013" y="5511800"/>
          <p14:tracePt t="36950" x="5707063" y="5530850"/>
          <p14:tracePt t="36961" x="5724525" y="5540375"/>
          <p14:tracePt t="36963" x="5753100" y="5567363"/>
          <p14:tracePt t="36976" x="5770563" y="5576888"/>
          <p14:tracePt t="36981" x="5799138" y="5605463"/>
          <p14:tracePt t="36990" x="5835650" y="5624513"/>
          <p14:tracePt t="36996" x="5854700" y="5641975"/>
          <p14:tracePt t="37004" x="5891213" y="5651500"/>
          <p14:tracePt t="37014" x="5919788" y="5680075"/>
          <p14:tracePt t="37019" x="5956300" y="5688013"/>
          <p14:tracePt t="37030" x="6003925" y="5726113"/>
          <p14:tracePt t="37044" x="6040438" y="5735638"/>
          <p14:tracePt t="37056" x="6076950" y="5745163"/>
          <p14:tracePt t="37061" x="6086475" y="5745163"/>
          <p14:tracePt t="37069" x="6115050" y="5753100"/>
          <p14:tracePt t="37076" x="6132513" y="5772150"/>
          <p14:tracePt t="37085" x="6142038" y="5772150"/>
          <p14:tracePt t="37090" x="6151563" y="5772150"/>
          <p14:tracePt t="37108" x="6170613" y="5781675"/>
          <p14:tracePt t="37164" x="6180138" y="5791200"/>
          <p14:tracePt t="37547" x="6262688" y="5745163"/>
          <p14:tracePt t="37556" x="6383338" y="5661025"/>
          <p14:tracePt t="37561" x="6484938" y="5567363"/>
          <p14:tracePt t="37571" x="6569075" y="5503863"/>
          <p14:tracePt t="37578" x="6670675" y="5438775"/>
          <p14:tracePt t="37585" x="6764338" y="5391150"/>
          <p14:tracePt t="37594" x="6846888" y="5345113"/>
          <p14:tracePt t="37599" x="6921500" y="5318125"/>
          <p14:tracePt t="37610" x="7051675" y="5253038"/>
          <p14:tracePt t="37622" x="7107238" y="5224463"/>
          <p14:tracePt t="37623" x="7153275" y="5214938"/>
          <p14:tracePt t="37635" x="7191375" y="5205413"/>
          <p14:tracePt t="37640" x="7218363" y="5205413"/>
          <p14:tracePt t="37650" x="7227888" y="5197475"/>
          <p14:tracePt t="37655" x="7246938" y="5197475"/>
          <p14:tracePt t="37665" x="7256463" y="5197475"/>
          <p14:tracePt t="37671" x="7264400" y="5197475"/>
          <p14:tracePt t="37679" x="7273925" y="5197475"/>
          <p14:tracePt t="37687" x="7283450" y="5197475"/>
          <p14:tracePt t="37694" x="7292975" y="5197475"/>
          <p14:tracePt t="37704" x="7321550" y="5197475"/>
          <p14:tracePt t="37715" x="7329488" y="5197475"/>
          <p14:tracePt t="37719" x="7339013" y="5197475"/>
          <p14:tracePt t="37730" x="7348538" y="5205413"/>
          <p14:tracePt t="37735" x="7367588" y="5205413"/>
          <p14:tracePt t="37745" x="7394575" y="5214938"/>
          <p14:tracePt t="37749" x="7413625" y="5224463"/>
          <p14:tracePt t="37759" x="7440613" y="5233988"/>
          <p14:tracePt t="37766" x="7450138" y="5262563"/>
          <p14:tracePt t="37773" x="7469188" y="5262563"/>
          <p14:tracePt t="37781" x="7469188" y="5270500"/>
          <p14:tracePt t="37788" x="7497763" y="5280025"/>
          <p14:tracePt t="37797" x="7505700" y="5289550"/>
          <p14:tracePt t="37826" x="7515225" y="5299075"/>
          <p14:tracePt t="37853" x="7515225" y="5308600"/>
          <p14:tracePt t="38651" x="7459663" y="5308600"/>
          <p14:tracePt t="38661" x="7208838" y="5253038"/>
          <p14:tracePt t="38673" x="7023100" y="5214938"/>
          <p14:tracePt t="38677" x="6846888" y="5187950"/>
          <p14:tracePt t="38687" x="6689725" y="5168900"/>
          <p14:tracePt t="38690" x="6467475" y="5168900"/>
          <p14:tracePt t="38702" x="6180138" y="5122863"/>
          <p14:tracePt t="38706" x="5891213" y="5103813"/>
          <p14:tracePt t="38716" x="5603875" y="5113338"/>
          <p14:tracePt t="38722" x="5241925" y="5113338"/>
          <p14:tracePt t="38730" x="4741863" y="5113338"/>
          <p14:tracePt t="38739" x="4332288" y="5113338"/>
          <p14:tracePt t="38746" x="3897313" y="5197475"/>
          <p14:tracePt t="38757" x="2997200" y="5270500"/>
          <p14:tracePt t="38767" x="2598738" y="5373688"/>
          <p14:tracePt t="38771" x="2208213" y="5419725"/>
          <p14:tracePt t="38781" x="1911350" y="5456238"/>
          <p14:tracePt t="38786" x="1679575" y="5511800"/>
          <p14:tracePt t="38797" x="1457325" y="5559425"/>
          <p14:tracePt t="38801" x="1281113" y="5586413"/>
          <p14:tracePt t="38810" x="1122363" y="5605463"/>
          <p14:tracePt t="38818" x="1001713" y="5605463"/>
          <p14:tracePt t="38825" x="890588" y="5586413"/>
          <p14:tracePt t="38832" x="798513" y="5567363"/>
          <p14:tracePt t="38840" x="704850" y="5549900"/>
          <p14:tracePt t="38847" x="574675" y="5521325"/>
          <p14:tracePt t="38861" x="528638" y="5494338"/>
          <p14:tracePt t="38865" x="473075" y="5484813"/>
          <p14:tracePt t="38876" x="436563" y="5475288"/>
          <p14:tracePt t="38880" x="398463" y="5475288"/>
          <p14:tracePt t="38890" x="388938" y="5465763"/>
          <p14:tracePt t="38896" x="371475" y="5446713"/>
          <p14:tracePt t="38905" x="352425" y="5446713"/>
          <p14:tracePt t="38919" x="325438" y="5446713"/>
          <p14:tracePt t="38929" x="315913" y="5446713"/>
          <p14:tracePt t="38933" x="306388" y="5446713"/>
          <p14:tracePt t="38945" x="260350" y="5446713"/>
          <p14:tracePt t="38956" x="222250" y="5446713"/>
          <p14:tracePt t="38960" x="166688" y="5446713"/>
          <p14:tracePt t="38970" x="130175" y="5456238"/>
          <p14:tracePt t="38975" x="65088" y="5465763"/>
          <p14:tracePt t="38984" x="19050" y="5465763"/>
          <p14:tracePt t="39162" x="74613" y="5614988"/>
          <p14:tracePt t="39173" x="92075" y="5641975"/>
          <p14:tracePt t="39178" x="130175" y="5680075"/>
          <p14:tracePt t="39188" x="185738" y="5707063"/>
          <p14:tracePt t="39194" x="222250" y="5745163"/>
          <p14:tracePt t="39202" x="260350" y="5745163"/>
          <p14:tracePt t="39209" x="333375" y="5772150"/>
          <p14:tracePt t="39218" x="388938" y="5800725"/>
          <p14:tracePt t="39223" x="427038" y="5818188"/>
          <p14:tracePt t="39231" x="463550" y="5837238"/>
          <p14:tracePt t="39242" x="547688" y="5865813"/>
          <p14:tracePt t="39253" x="574675" y="5865813"/>
          <p14:tracePt t="39256" x="612775" y="5873750"/>
          <p14:tracePt t="39268" x="630238" y="5873750"/>
          <p14:tracePt t="39270" x="649288" y="5873750"/>
          <p14:tracePt t="39282" x="668338" y="5873750"/>
          <p14:tracePt t="39288" x="677863" y="5873750"/>
          <p14:tracePt t="39296" x="704850" y="5873750"/>
          <p14:tracePt t="39303" x="723900" y="5873750"/>
          <p14:tracePt t="39311" x="733425" y="5873750"/>
          <p14:tracePt t="39319" x="750888" y="5873750"/>
          <p14:tracePt t="39334" x="788988" y="5865813"/>
          <p14:tracePt t="39351" x="815975" y="5856288"/>
          <p14:tracePt t="39361" x="835025" y="5846763"/>
          <p14:tracePt t="39366" x="844550" y="5846763"/>
          <p14:tracePt t="39377" x="881063" y="5818188"/>
          <p14:tracePt t="39383" x="919163" y="5818188"/>
          <p14:tracePt t="39391" x="936625" y="5808663"/>
          <p14:tracePt t="39395" x="992188" y="5800725"/>
          <p14:tracePt t="39405" x="1011238" y="5800725"/>
          <p14:tracePt t="39412" x="1030288" y="5800725"/>
          <p14:tracePt t="39420" x="1057275" y="5781675"/>
          <p14:tracePt t="39429" x="1112838" y="5772150"/>
          <p14:tracePt t="39441" x="1150938" y="5772150"/>
          <p14:tracePt t="39445" x="1187450" y="5772150"/>
          <p14:tracePt t="39456" x="1225550" y="5772150"/>
          <p14:tracePt t="39460" x="1252538" y="5772150"/>
          <p14:tracePt t="39470" x="1289050" y="5762625"/>
          <p14:tracePt t="39475" x="1327150" y="5762625"/>
          <p14:tracePt t="39486" x="1392238" y="5762625"/>
          <p14:tracePt t="39491" x="1447800" y="5762625"/>
          <p14:tracePt t="39500" x="1484313" y="5762625"/>
          <p14:tracePt t="39507" x="1530350" y="5762625"/>
          <p14:tracePt t="39513" x="1568450" y="5762625"/>
          <p14:tracePt t="39522" x="1643063" y="5762625"/>
          <p14:tracePt t="39536" x="1660525" y="5762625"/>
          <p14:tracePt t="39539" x="1679575" y="5762625"/>
          <p14:tracePt t="39550" x="1716088" y="5772150"/>
          <p14:tracePt t="39552" x="1725613" y="5772150"/>
          <p14:tracePt t="39565" x="1754188" y="5791200"/>
          <p14:tracePt t="39571" x="1771650" y="5791200"/>
          <p14:tracePt t="39579" x="1781175" y="5791200"/>
          <p14:tracePt t="39586" x="1790700" y="5791200"/>
          <p14:tracePt t="39595" x="1809750" y="5791200"/>
          <p14:tracePt t="39609" x="1846263" y="5800725"/>
          <p14:tracePt t="39618" x="1855788" y="5800725"/>
          <p14:tracePt t="39623" x="1874838" y="5800725"/>
          <p14:tracePt t="39633" x="1911350" y="5800725"/>
          <p14:tracePt t="39644" x="1930400" y="5800725"/>
          <p14:tracePt t="39648" x="1966913" y="5800725"/>
          <p14:tracePt t="39660" x="1985963" y="5800725"/>
          <p14:tracePt t="39664" x="2003425" y="5800725"/>
          <p14:tracePt t="39673" x="2032000" y="5800725"/>
          <p14:tracePt t="39679" x="2078038" y="5781675"/>
          <p14:tracePt t="39688" x="2106613" y="5772150"/>
          <p14:tracePt t="39694" x="2124075" y="5772150"/>
          <p14:tracePt t="39703" x="2162175" y="5772150"/>
          <p14:tracePt t="39711" x="2198688" y="5772150"/>
          <p14:tracePt t="39718" x="2217738" y="5762625"/>
          <p14:tracePt t="39726" x="2273300" y="5745163"/>
          <p14:tracePt t="39726" x="2319338" y="5745163"/>
          <p14:tracePt t="39739" x="2357438" y="5735638"/>
          <p14:tracePt t="39743" x="2403475" y="5735638"/>
          <p14:tracePt t="39752" x="2459038" y="5735638"/>
          <p14:tracePt t="39760" x="2505075" y="5726113"/>
          <p14:tracePt t="39769" x="2560638" y="5726113"/>
          <p14:tracePt t="39774" x="2598738" y="5707063"/>
          <p14:tracePt t="39782" x="2625725" y="5697538"/>
          <p14:tracePt t="39788" x="2681288" y="5697538"/>
          <p14:tracePt t="39797" x="2719388" y="5670550"/>
          <p14:tracePt t="39805" x="2755900" y="5670550"/>
          <p14:tracePt t="39810" x="2774950" y="5670550"/>
          <p14:tracePt t="39819" x="2847975" y="5651500"/>
          <p14:tracePt t="39833" x="2886075" y="5651500"/>
          <p14:tracePt t="39835" x="2922588" y="5632450"/>
          <p14:tracePt t="39847" x="2959100" y="5624513"/>
          <p14:tracePt t="39853" x="2997200" y="5624513"/>
          <p14:tracePt t="39862" x="3033713" y="5624513"/>
          <p14:tracePt t="39868" x="3052763" y="5614988"/>
          <p14:tracePt t="39877" x="3071813" y="5614988"/>
          <p14:tracePt t="39884" x="3108325" y="5595938"/>
          <p14:tracePt t="39890" x="3136900" y="5595938"/>
          <p14:tracePt t="39899" x="3173413" y="5586413"/>
          <p14:tracePt t="39905" x="3192463" y="5586413"/>
          <p14:tracePt t="39916" x="3238500" y="5576888"/>
          <p14:tracePt t="39929" x="3275013" y="5576888"/>
          <p14:tracePt t="39942" x="3303588" y="5567363"/>
          <p14:tracePt t="39947" x="3321050" y="5567363"/>
          <p14:tracePt t="39956" x="3330575" y="5567363"/>
          <p14:tracePt t="39962" x="3340100" y="5567363"/>
          <p14:tracePt t="39970" x="3349625" y="5567363"/>
          <p14:tracePt t="39977" x="3359150" y="5567363"/>
          <p14:tracePt t="40318" x="3414713" y="5567363"/>
          <p14:tracePt t="40321" x="3506788" y="5567363"/>
          <p14:tracePt t="40333" x="3571875" y="5567363"/>
          <p14:tracePt t="40338" x="3665538" y="5567363"/>
          <p14:tracePt t="40348" x="3738563" y="5567363"/>
          <p14:tracePt t="40353" x="3813175" y="5576888"/>
          <p14:tracePt t="40362" x="3906838" y="5595938"/>
          <p14:tracePt t="40369" x="3952875" y="5595938"/>
          <p14:tracePt t="40377" x="4035425" y="5605463"/>
          <p14:tracePt t="40387" x="4156075" y="5624513"/>
          <p14:tracePt t="40393" x="4230688" y="5624513"/>
          <p14:tracePt t="40401" x="4295775" y="5624513"/>
          <p14:tracePt t="40416" x="4397375" y="5624513"/>
          <p14:tracePt t="40428" x="4435475" y="5624513"/>
          <p14:tracePt t="40430" x="4481513" y="5632450"/>
          <p14:tracePt t="40443" x="4537075" y="5651500"/>
          <p14:tracePt t="40450" x="4602163" y="5651500"/>
          <p14:tracePt t="40456" x="4638675" y="5651500"/>
          <p14:tracePt t="40462" x="4676775" y="5651500"/>
          <p14:tracePt t="40471" x="4741863" y="5651500"/>
          <p14:tracePt t="40480" x="4787900" y="5651500"/>
          <p14:tracePt t="40486" x="4843463" y="5651500"/>
          <p14:tracePt t="40494" x="4889500" y="5641975"/>
          <p14:tracePt t="40501" x="4927600" y="5641975"/>
          <p14:tracePt t="40511" x="5000625" y="5641975"/>
          <p14:tracePt t="40522" x="5019675" y="5641975"/>
          <p14:tracePt t="40524" x="5056188" y="5641975"/>
          <p14:tracePt t="40536" x="5075238" y="5641975"/>
          <p14:tracePt t="40542" x="5094288" y="5641975"/>
          <p14:tracePt t="40552" x="5111750" y="5641975"/>
          <p14:tracePt t="40558" x="5130800" y="5641975"/>
          <p14:tracePt t="40566" x="5149850" y="5641975"/>
          <p14:tracePt t="40572" x="5176838" y="5641975"/>
          <p14:tracePt t="40579" x="5214938" y="5661025"/>
          <p14:tracePt t="40586" x="5232400" y="5661025"/>
          <p14:tracePt t="40594" x="5251450" y="5661025"/>
          <p14:tracePt t="40606" x="5297488" y="5670550"/>
          <p14:tracePt t="40616" x="5335588" y="5670550"/>
          <p14:tracePt t="40619" x="5353050" y="5670550"/>
          <p14:tracePt t="40631" x="5391150" y="5670550"/>
          <p14:tracePt t="40635" x="5408613" y="5670550"/>
          <p14:tracePt t="40644" x="5446713" y="5670550"/>
          <p14:tracePt t="40653" x="5465763" y="5670550"/>
          <p14:tracePt t="40660" x="5492750" y="5670550"/>
          <p14:tracePt t="40668" x="5521325" y="5670550"/>
          <p14:tracePt t="40674" x="5548313" y="5670550"/>
          <p14:tracePt t="40682" x="5567363" y="5651500"/>
          <p14:tracePt t="40688" x="5586413" y="5651500"/>
          <p14:tracePt t="40699" x="5632450" y="5651500"/>
          <p14:tracePt t="40710" x="5649913" y="5651500"/>
          <p14:tracePt t="40712" x="5678488" y="5651500"/>
          <p14:tracePt t="40725" x="5697538" y="5651500"/>
          <p14:tracePt t="40728" x="5715000" y="5651500"/>
          <p14:tracePt t="40739" x="5724525" y="5651500"/>
          <p14:tracePt t="40745" x="5734050" y="5651500"/>
          <p14:tracePt t="40754" x="5762625" y="5651500"/>
          <p14:tracePt t="40761" x="5770563" y="5651500"/>
          <p14:tracePt t="40769" x="5780088" y="5651500"/>
          <p14:tracePt t="40783" x="5789613" y="5651500"/>
          <p14:tracePt t="40807" x="5799138" y="5661025"/>
          <p14:tracePt t="41436" x="5873750" y="5661025"/>
          <p14:tracePt t="41442" x="5984875" y="5661025"/>
          <p14:tracePt t="41454" x="6272213" y="5661025"/>
          <p14:tracePt t="41467" x="6494463" y="5661025"/>
          <p14:tracePt t="41479" x="6634163" y="5661025"/>
          <p14:tracePt t="41483" x="6745288" y="5661025"/>
          <p14:tracePt t="41493" x="6856413" y="5661025"/>
          <p14:tracePt t="41499" x="6967538" y="5641975"/>
          <p14:tracePt t="41507" x="7042150" y="5641975"/>
          <p14:tracePt t="41515" x="7107238" y="5641975"/>
          <p14:tracePt t="41523" x="7200900" y="5641975"/>
          <p14:tracePt t="41530" x="7237413" y="5632450"/>
          <p14:tracePt t="41537" x="7283450" y="5632450"/>
          <p14:tracePt t="41548" x="7358063" y="5614988"/>
          <p14:tracePt t="41562" x="7423150" y="5595938"/>
          <p14:tracePt t="41574" x="7440613" y="5595938"/>
          <p14:tracePt t="41577" x="7450138" y="5595938"/>
          <p14:tracePt t="41587" x="7459663" y="5595938"/>
          <p14:tracePt t="41597" x="7469188" y="5595938"/>
          <p14:tracePt t="41657" x="7469188" y="5559425"/>
          <p14:tracePt t="41667" x="7450138" y="5456238"/>
          <p14:tracePt t="41670" x="7385050" y="5354638"/>
          <p14:tracePt t="41682" x="7312025" y="5253038"/>
          <p14:tracePt t="41688" x="7264400" y="5178425"/>
          <p14:tracePt t="41698" x="7208838" y="5132388"/>
          <p14:tracePt t="41703" x="7107238" y="5048250"/>
          <p14:tracePt t="41712" x="6986588" y="4973638"/>
          <p14:tracePt t="41718" x="6846888" y="4908550"/>
          <p14:tracePt t="41726" x="6708775" y="4872038"/>
          <p14:tracePt t="41735" x="6569075" y="4835525"/>
          <p14:tracePt t="41740" x="6448425" y="4806950"/>
          <p14:tracePt t="41751" x="6245225" y="4770438"/>
          <p14:tracePt t="41762" x="6105525" y="4751388"/>
          <p14:tracePt t="41767" x="5994400" y="4751388"/>
          <p14:tracePt t="41777" x="5854700" y="4751388"/>
          <p14:tracePt t="41780" x="5743575" y="4760913"/>
          <p14:tracePt t="41790" x="5649913" y="4760913"/>
          <p14:tracePt t="41798" x="5521325" y="4760913"/>
          <p14:tracePt t="41805" x="5362575" y="4760913"/>
          <p14:tracePt t="41813" x="5159375" y="4779963"/>
          <p14:tracePt t="41821" x="4935538" y="4797425"/>
          <p14:tracePt t="41829" x="4537075" y="4872038"/>
          <p14:tracePt t="41843" x="4276725" y="4937125"/>
          <p14:tracePt t="41845" x="4054475" y="4973638"/>
          <p14:tracePt t="41862" x="3646488" y="5048250"/>
          <p14:tracePt t="41871" x="3460750" y="5113338"/>
          <p14:tracePt t="41877" x="3257550" y="5132388"/>
          <p14:tracePt t="41886" x="3127375" y="5149850"/>
          <p14:tracePt t="41891" x="3006725" y="5187950"/>
          <p14:tracePt t="41900" x="2903538" y="5214938"/>
          <p14:tracePt t="41907" x="2830513" y="5253038"/>
          <p14:tracePt t="41915" x="2755900" y="5280025"/>
          <p14:tracePt t="41924" x="2681288" y="5308600"/>
          <p14:tracePt t="41928" x="2625725" y="5354638"/>
          <p14:tracePt t="41938" x="2514600" y="5410200"/>
          <p14:tracePt t="41951" x="2459038" y="5438775"/>
          <p14:tracePt t="41954" x="2420938" y="5456238"/>
          <p14:tracePt t="41964" x="2384425" y="5484813"/>
          <p14:tracePt t="41971" x="2347913" y="5521325"/>
          <p14:tracePt t="41980" x="2309813" y="5549900"/>
          <p14:tracePt t="41986" x="2273300" y="5549900"/>
          <p14:tracePt t="41994" x="2236788" y="5576888"/>
          <p14:tracePt t="42000" x="2208213" y="5595938"/>
          <p14:tracePt t="42009" x="2189163" y="5605463"/>
          <p14:tracePt t="42017" x="2162175" y="5624513"/>
          <p14:tracePt t="42023" x="2152650" y="5632450"/>
          <p14:tracePt t="42034" x="2116138" y="5661025"/>
          <p14:tracePt t="42048" x="2078038" y="5688013"/>
          <p14:tracePt t="42059" x="2068513" y="5697538"/>
          <p14:tracePt t="42065" x="2060575" y="5707063"/>
          <p14:tracePt t="42074" x="2041525" y="5707063"/>
          <p14:tracePt t="42080" x="2041525" y="5716588"/>
          <p14:tracePt t="42096" x="2041525" y="5726113"/>
          <p14:tracePt t="42236" x="2041525" y="5735638"/>
          <p14:tracePt t="42248" x="2041525" y="5745163"/>
          <p14:tracePt t="42252" x="2051050" y="5745163"/>
          <p14:tracePt t="42262" x="2051050" y="5762625"/>
          <p14:tracePt t="42277" x="2060575" y="5762625"/>
          <p14:tracePt t="42292" x="2068513" y="5781675"/>
          <p14:tracePt t="42306" x="2068513" y="5791200"/>
          <p14:tracePt t="42314" x="2068513" y="5800725"/>
          <p14:tracePt t="42321" x="2078038" y="5800725"/>
          <p14:tracePt t="42329" x="2097088" y="5837238"/>
          <p14:tracePt t="42343" x="2097088" y="5846763"/>
          <p14:tracePt t="42347" x="2106613" y="5856288"/>
          <p14:tracePt t="42357" x="2106613" y="5865813"/>
          <p14:tracePt t="42361" x="2106613" y="5873750"/>
          <p14:tracePt t="42371" x="2124075" y="5892800"/>
          <p14:tracePt t="42378" x="2124075" y="5902325"/>
          <p14:tracePt t="42386" x="2133600" y="5911850"/>
          <p14:tracePt t="42392" x="2133600" y="5921375"/>
          <p14:tracePt t="42401" x="2133600" y="5938838"/>
          <p14:tracePt t="42407" x="2143125" y="5967413"/>
          <p14:tracePt t="42415" x="2143125" y="5976938"/>
          <p14:tracePt t="42424" x="2152650" y="6013450"/>
          <p14:tracePt t="42437" x="2152650" y="6022975"/>
          <p14:tracePt t="42441" x="2152650" y="6042025"/>
          <p14:tracePt t="42451" x="2152650" y="6049963"/>
          <p14:tracePt t="42455" x="2162175" y="6059488"/>
          <p14:tracePt t="42466" x="2162175" y="6069013"/>
          <p14:tracePt t="42472" x="2162175" y="6097588"/>
          <p14:tracePt t="42488" x="2171700" y="6105525"/>
          <p14:tracePt t="42494" x="2171700" y="6115050"/>
          <p14:tracePt t="42509" x="2171700" y="6124575"/>
          <p14:tracePt t="42516" x="2171700" y="6134100"/>
          <p14:tracePt t="42535" x="2171700" y="6143625"/>
          <p14:tracePt t="42550" x="2171700" y="6153150"/>
          <p14:tracePt t="42566" x="2181225" y="6153150"/>
          <p14:tracePt t="42589" x="2181225" y="6162675"/>
          <p14:tracePt t="42692" x="2189163" y="6162675"/>
          <p14:tracePt t="42708" x="2208213" y="6162675"/>
          <p14:tracePt t="42719" x="2217738" y="6162675"/>
          <p14:tracePt t="42721" x="2227263" y="6162675"/>
          <p14:tracePt t="42733" x="2263775" y="6162675"/>
          <p14:tracePt t="42738" x="2282825" y="6134100"/>
          <p14:tracePt t="42748" x="2338388" y="6105525"/>
          <p14:tracePt t="42754" x="2393950" y="6049963"/>
          <p14:tracePt t="42763" x="2495550" y="6003925"/>
          <p14:tracePt t="42771" x="2551113" y="5957888"/>
          <p14:tracePt t="42778" x="2635250" y="5911850"/>
          <p14:tracePt t="42786" x="2690813" y="5846763"/>
          <p14:tracePt t="42792" x="2746375" y="5818188"/>
          <p14:tracePt t="42802" x="2903538" y="5726113"/>
          <p14:tracePt t="42813" x="2959100" y="5697538"/>
          <p14:tracePt t="42817" x="3033713" y="5670550"/>
          <p14:tracePt t="42832" x="3117850" y="5641975"/>
          <p14:tracePt t="42843" x="3163888" y="5614988"/>
          <p14:tracePt t="42848" x="3192463" y="5614988"/>
          <p14:tracePt t="42857" x="3228975" y="5614988"/>
          <p14:tracePt t="42863" x="3284538" y="5614988"/>
          <p14:tracePt t="42871" x="3303588" y="5614988"/>
          <p14:tracePt t="42880" x="3321050" y="5614988"/>
          <p14:tracePt t="42887" x="3340100" y="5614988"/>
          <p14:tracePt t="42896" x="3386138" y="5632450"/>
          <p14:tracePt t="42907" x="3395663" y="5632450"/>
          <p14:tracePt t="42912" x="3424238" y="5632450"/>
          <p14:tracePt t="42922" x="3441700" y="5661025"/>
          <p14:tracePt t="42937" x="3460750" y="5661025"/>
          <p14:tracePt t="42942" x="3460750" y="5670550"/>
          <p14:tracePt t="42951" x="3489325" y="5680075"/>
          <p14:tracePt t="42960" x="3497263" y="5680075"/>
          <p14:tracePt t="42966" x="3516313" y="5697538"/>
          <p14:tracePt t="42973" x="3525838" y="5697538"/>
          <p14:tracePt t="42981" x="3544888" y="5707063"/>
          <p14:tracePt t="42988" x="3590925" y="5735638"/>
          <p14:tracePt t="43002" x="3600450" y="5735638"/>
          <p14:tracePt t="43006" x="3617913" y="5762625"/>
          <p14:tracePt t="43017" x="3656013" y="5781675"/>
          <p14:tracePt t="43021" x="3683000" y="5808663"/>
          <p14:tracePt t="43031" x="3721100" y="5818188"/>
          <p14:tracePt t="43038" x="3738563" y="5837238"/>
          <p14:tracePt t="43046" x="3767138" y="5856288"/>
          <p14:tracePt t="43054" x="3803650" y="5865813"/>
          <p14:tracePt t="43059" x="3822700" y="5883275"/>
          <p14:tracePt t="43069" x="3859213" y="5902325"/>
          <p14:tracePt t="43075" x="3887788" y="5902325"/>
          <p14:tracePt t="43084" x="3943350" y="5929313"/>
          <p14:tracePt t="43096" x="3962400" y="5957888"/>
          <p14:tracePt t="43098" x="3989388" y="5967413"/>
          <p14:tracePt t="43111" x="4008438" y="5967413"/>
          <p14:tracePt t="43116" x="4035425" y="5986463"/>
          <p14:tracePt t="43127" x="4044950" y="5986463"/>
          <p14:tracePt t="43130" x="4064000" y="6003925"/>
          <p14:tracePt t="43140" x="4073525" y="6013450"/>
          <p14:tracePt t="43149" x="4092575" y="6013450"/>
          <p14:tracePt t="43155" x="4100513" y="6022975"/>
          <p14:tracePt t="43164" x="4110038" y="6032500"/>
          <p14:tracePt t="43169" x="4138613" y="6032500"/>
          <p14:tracePt t="43180" x="4148138" y="6042025"/>
          <p14:tracePt t="43190" x="4156075" y="6049963"/>
          <p14:tracePt t="43205" x="4165600" y="6049963"/>
          <p14:tracePt t="43211" x="4175125" y="6049963"/>
          <p14:tracePt t="43225" x="4175125" y="6059488"/>
          <p14:tracePt t="43249" x="4184650" y="6069013"/>
          <p14:tracePt t="43285" x="4194175" y="6069013"/>
          <p14:tracePt t="43367" x="4230688" y="6170613"/>
          <p14:tracePt t="47512" x="4148138" y="6153150"/>
          <p14:tracePt t="47521" x="4008438" y="6115050"/>
          <p14:tracePt t="47526" x="3933825" y="6088063"/>
          <p14:tracePt t="47535" x="3832225" y="6059488"/>
          <p14:tracePt t="47544" x="3711575" y="6013450"/>
          <p14:tracePt t="47560" x="3600450" y="5967413"/>
          <p14:tracePt t="47572" x="3544888" y="5957888"/>
          <p14:tracePt t="47576" x="3525838" y="5948363"/>
          <p14:tracePt t="47586" x="3506788" y="5938838"/>
          <p14:tracePt t="47589" x="3479800" y="5921375"/>
          <p14:tracePt t="47600" x="3470275" y="5911850"/>
          <p14:tracePt t="47605" x="3460750" y="5902325"/>
          <p14:tracePt t="47615" x="3441700" y="5873750"/>
          <p14:tracePt t="47623" x="3424238" y="5837238"/>
          <p14:tracePt t="47629" x="3424238" y="5818188"/>
          <p14:tracePt t="47637" x="3424238" y="5791200"/>
          <p14:tracePt t="47644" x="3424238" y="5772150"/>
          <p14:tracePt t="47650" x="3433763" y="5745163"/>
          <p14:tracePt t="47651" x="3441700" y="5697538"/>
          <p14:tracePt t="47665" x="3451225" y="5688013"/>
          <p14:tracePt t="47671" x="3470275" y="5651500"/>
          <p14:tracePt t="47680" x="3497263" y="5632450"/>
          <p14:tracePt t="47686" x="3516313" y="5605463"/>
          <p14:tracePt t="47696" x="3544888" y="5567363"/>
          <p14:tracePt t="47699" x="3581400" y="5549900"/>
          <p14:tracePt t="47709" x="3617913" y="5503863"/>
          <p14:tracePt t="47718" x="3683000" y="5465763"/>
          <p14:tracePt t="47724" x="3721100" y="5438775"/>
          <p14:tracePt t="47732" x="3767138" y="5429250"/>
          <p14:tracePt t="47737" x="3841750" y="5410200"/>
          <p14:tracePt t="47747" x="4027488" y="5383213"/>
          <p14:tracePt t="47760" x="4119563" y="5383213"/>
          <p14:tracePt t="47763" x="4230688" y="5391150"/>
          <p14:tracePt t="47775" x="4351338" y="5438775"/>
          <p14:tracePt t="47780" x="4452938" y="5484813"/>
          <p14:tracePt t="47790" x="4573588" y="5576888"/>
          <p14:tracePt t="47794" x="4676775" y="5641975"/>
          <p14:tracePt t="47805" x="4759325" y="5707063"/>
          <p14:tracePt t="47812" x="4833938" y="5791200"/>
          <p14:tracePt t="47818" x="4899025" y="5873750"/>
          <p14:tracePt t="47825" x="4918075" y="5902325"/>
          <p14:tracePt t="47833" x="4935538" y="5929313"/>
          <p14:tracePt t="47843" x="4973638" y="5994400"/>
          <p14:tracePt t="47854" x="4983163" y="6022975"/>
          <p14:tracePt t="47857" x="4983163" y="6049963"/>
          <p14:tracePt t="47869" x="4983163" y="6088063"/>
          <p14:tracePt t="47874" x="4983163" y="6105525"/>
          <p14:tracePt t="47883" x="4973638" y="6134100"/>
          <p14:tracePt t="47888" x="4945063" y="6143625"/>
          <p14:tracePt t="47898" x="4843463" y="6235700"/>
          <p14:tracePt t="47905" x="4694238" y="6310313"/>
          <p14:tracePt t="47913" x="4518025" y="6338888"/>
          <p14:tracePt t="47921" x="4276725" y="6356350"/>
          <p14:tracePt t="47926" x="4054475" y="6346825"/>
          <p14:tracePt t="47938" x="3609975" y="6319838"/>
          <p14:tracePt t="47954" x="3265488" y="6208713"/>
          <p14:tracePt t="47964" x="3144838" y="6170613"/>
          <p14:tracePt t="47966" x="3052763" y="6143625"/>
          <p14:tracePt t="47978" x="2968625" y="6105525"/>
          <p14:tracePt t="47984" x="2932113" y="6088063"/>
          <p14:tracePt t="47992" x="2913063" y="6059488"/>
          <p14:tracePt t="47999" x="2886075" y="6049963"/>
          <p14:tracePt t="48005" x="2876550" y="6032500"/>
          <p14:tracePt t="48014" x="2847975" y="5994400"/>
          <p14:tracePt t="48022" x="2838450" y="5938838"/>
          <p14:tracePt t="48030" x="2838450" y="5856288"/>
          <p14:tracePt t="48043" x="2838450" y="5818188"/>
          <p14:tracePt t="48046" x="2857500" y="5791200"/>
          <p14:tracePt t="48057" x="2867025" y="5726113"/>
          <p14:tracePt t="48062" x="2895600" y="5697538"/>
          <p14:tracePt t="48072" x="2913063" y="5680075"/>
          <p14:tracePt t="48078" x="3006725" y="5605463"/>
          <p14:tracePt t="48087" x="3108325" y="5511800"/>
          <p14:tracePt t="48093" x="3275013" y="5446713"/>
          <p14:tracePt t="48101" x="3414713" y="5391150"/>
          <p14:tracePt t="48108" x="3506788" y="5373688"/>
          <p14:tracePt t="48115" x="3646488" y="5354638"/>
          <p14:tracePt t="48126" x="3914775" y="5354638"/>
          <p14:tracePt t="48140" x="4148138" y="5400675"/>
          <p14:tracePt t="48151" x="4268788" y="5484813"/>
          <p14:tracePt t="48156" x="4397375" y="5595938"/>
          <p14:tracePt t="48165" x="4500563" y="5716588"/>
          <p14:tracePt t="48171" x="4611688" y="5846763"/>
          <p14:tracePt t="48180" x="4676775" y="5938838"/>
          <p14:tracePt t="48188" x="4722813" y="6022975"/>
          <p14:tracePt t="48196" x="4751388" y="6059488"/>
          <p14:tracePt t="48203" x="4759325" y="6097588"/>
          <p14:tracePt t="48210" x="4759325" y="6105525"/>
          <p14:tracePt t="48219" x="4759325" y="6124575"/>
          <p14:tracePt t="48235" x="4759325" y="6143625"/>
          <p14:tracePt t="48246" x="4722813" y="6162675"/>
          <p14:tracePt t="48249" x="4676775" y="6189663"/>
          <p14:tracePt t="48260" x="4602163" y="6189663"/>
          <p14:tracePt t="48274" x="4379913" y="6162675"/>
          <p14:tracePt t="48280" x="4259263" y="6134100"/>
          <p14:tracePt t="48290" x="4148138" y="6097588"/>
          <p14:tracePt t="48297" x="4008438" y="6042025"/>
          <p14:tracePt t="48305" x="3887788" y="5994400"/>
          <p14:tracePt t="48313" x="3786188" y="5938838"/>
          <p14:tracePt t="48318" x="3711575" y="5892800"/>
          <p14:tracePt t="48329" x="3562350" y="5735638"/>
          <p14:tracePt t="48339" x="3535363" y="5661025"/>
          <p14:tracePt t="48344" x="3489325" y="5595938"/>
          <p14:tracePt t="48355" x="3479800" y="5549900"/>
          <p14:tracePt t="48360" x="3451225" y="5494338"/>
          <p14:tracePt t="48370" x="3451225" y="5446713"/>
          <p14:tracePt t="48376" x="3451225" y="5410200"/>
          <p14:tracePt t="48384" x="3451225" y="5354638"/>
          <p14:tracePt t="48392" x="3451225" y="5318125"/>
          <p14:tracePt t="48398" x="3460750" y="5270500"/>
          <p14:tracePt t="48406" x="3489325" y="5233988"/>
          <p14:tracePt t="48413" x="3497263" y="5205413"/>
          <p14:tracePt t="48421" x="3554413" y="5149850"/>
          <p14:tracePt t="48435" x="3590925" y="5113338"/>
          <p14:tracePt t="48438" x="3683000" y="5057775"/>
          <p14:tracePt t="48449" x="3767138" y="5029200"/>
          <p14:tracePt t="48454" x="3878263" y="4992688"/>
          <p14:tracePt t="48464" x="3998913" y="4983163"/>
          <p14:tracePt t="48471" x="4110038" y="4983163"/>
          <p14:tracePt t="48479" x="4203700" y="5002213"/>
          <p14:tracePt t="48484" x="4324350" y="5038725"/>
          <p14:tracePt t="48492" x="4416425" y="5067300"/>
          <p14:tracePt t="48499" x="4500563" y="5132388"/>
          <p14:tracePt t="48507" x="4573588" y="5197475"/>
          <p14:tracePt t="48518" x="4722813" y="5326063"/>
          <p14:tracePt t="48532" x="4814888" y="5475288"/>
          <p14:tracePt t="48543" x="4814888" y="5530850"/>
          <p14:tracePt t="48546" x="4824413" y="5567363"/>
          <p14:tracePt t="48558" x="4824413" y="5614988"/>
          <p14:tracePt t="48564" x="4824413" y="5624513"/>
          <p14:tracePt t="48572" x="4824413" y="5641975"/>
          <p14:tracePt t="48579" x="4797425" y="5680075"/>
          <p14:tracePt t="48588" x="4787900" y="5688013"/>
          <p14:tracePt t="48595" x="4759325" y="5726113"/>
          <p14:tracePt t="48601" x="4657725" y="5772150"/>
          <p14:tracePt t="48611" x="4471988" y="5808663"/>
          <p14:tracePt t="48626" x="4203700" y="5808663"/>
          <p14:tracePt t="48638" x="4064000" y="5781675"/>
          <p14:tracePt t="48639" x="3924300" y="5745163"/>
          <p14:tracePt t="48652" x="3822700" y="5697538"/>
          <p14:tracePt t="48656" x="3748088" y="5651500"/>
          <p14:tracePt t="48666" x="3665538" y="5586413"/>
          <p14:tracePt t="48672" x="3609975" y="5540375"/>
          <p14:tracePt t="48682" x="3554413" y="5511800"/>
          <p14:tracePt t="48688" x="3506788" y="5456238"/>
          <p14:tracePt t="48696" x="3470275" y="5419725"/>
          <p14:tracePt t="48705" x="3451225" y="5383213"/>
          <p14:tracePt t="48709" x="3424238" y="5326063"/>
          <p14:tracePt t="48721" x="3376613" y="5205413"/>
          <p14:tracePt t="48732" x="3376613" y="5149850"/>
          <p14:tracePt t="48736" x="3386138" y="5103813"/>
          <p14:tracePt t="48747" x="3395663" y="5048250"/>
          <p14:tracePt t="48751" x="3414713" y="5011738"/>
          <p14:tracePt t="48761" x="3424238" y="4992688"/>
          <p14:tracePt t="48769" x="3441700" y="4956175"/>
          <p14:tracePt t="48775" x="3451225" y="4946650"/>
          <p14:tracePt t="48782" x="3470275" y="4937125"/>
          <p14:tracePt t="48790" x="3497263" y="4881563"/>
          <p14:tracePt t="48799" x="3554413" y="4852988"/>
          <p14:tracePt t="48804" x="3609975" y="4835525"/>
          <p14:tracePt t="48815" x="3841750" y="4797425"/>
          <p14:tracePt t="48827" x="3979863" y="4806950"/>
          <p14:tracePt t="48829" x="4119563" y="4862513"/>
          <p14:tracePt t="48841" x="4276725" y="4927600"/>
          <p14:tracePt t="48846" x="4389438" y="5038725"/>
          <p14:tracePt t="48856" x="4527550" y="5141913"/>
          <p14:tracePt t="48862" x="4638675" y="5270500"/>
          <p14:tracePt t="48871" x="4741863" y="5391150"/>
          <p14:tracePt t="48878" x="4806950" y="5475288"/>
          <p14:tracePt t="48884" x="4879975" y="5595938"/>
          <p14:tracePt t="48894" x="4927600" y="5688013"/>
          <p14:tracePt t="48898" x="4945063" y="5808663"/>
          <p14:tracePt t="48908" x="4945063" y="5921375"/>
          <p14:tracePt t="48921" x="4935538" y="5976938"/>
          <p14:tracePt t="48922" x="4935538" y="5994400"/>
          <p14:tracePt t="48935" x="4918075" y="6022975"/>
          <p14:tracePt t="48938" x="4843463" y="6078538"/>
          <p14:tracePt t="48950" x="4676775" y="6153150"/>
          <p14:tracePt t="48955" x="4518025" y="6189663"/>
          <p14:tracePt t="48963" x="4314825" y="6226175"/>
          <p14:tracePt t="48971" x="4092575" y="6264275"/>
          <p14:tracePt t="48979" x="3887788" y="6254750"/>
          <p14:tracePt t="48988" x="3757613" y="6254750"/>
          <p14:tracePt t="48993" x="3617913" y="6218238"/>
          <p14:tracePt t="49004" x="3424238" y="6153150"/>
          <p14:tracePt t="49015" x="3349625" y="6105525"/>
          <p14:tracePt t="49018" x="3284538" y="6022975"/>
          <p14:tracePt t="49029" x="3200400" y="5921375"/>
          <p14:tracePt t="49034" x="3136900" y="5827713"/>
          <p14:tracePt t="49044" x="3098800" y="5726113"/>
          <p14:tracePt t="49048" x="3071813" y="5670550"/>
          <p14:tracePt t="49058" x="3043238" y="5595938"/>
          <p14:tracePt t="49067" x="3043238" y="5530850"/>
          <p14:tracePt t="49073" x="3043238" y="5456238"/>
          <p14:tracePt t="49081" x="3052763" y="5345113"/>
          <p14:tracePt t="49088" x="3062288" y="5270500"/>
          <p14:tracePt t="49098" x="3136900" y="5141913"/>
          <p14:tracePt t="49108" x="3182938" y="5076825"/>
          <p14:tracePt t="49110" x="3238500" y="5021263"/>
          <p14:tracePt t="49124" x="3303588" y="4973638"/>
          <p14:tracePt t="49130" x="3376613" y="4908550"/>
          <p14:tracePt t="49139" x="3433763" y="4881563"/>
          <p14:tracePt t="49142" x="3554413" y="4852988"/>
          <p14:tracePt t="49153" x="3646488" y="4852988"/>
          <p14:tracePt t="49159" x="3795713" y="4852988"/>
          <p14:tracePt t="49167" x="3962400" y="4881563"/>
          <p14:tracePt t="49175" x="4073525" y="4927600"/>
          <p14:tracePt t="49181" x="4175125" y="5011738"/>
          <p14:tracePt t="49192" x="4324350" y="5197475"/>
          <p14:tracePt t="49207" x="4389438" y="5364163"/>
          <p14:tracePt t="49218" x="4397375" y="5391150"/>
          <p14:tracePt t="49222" x="4416425" y="5429250"/>
          <p14:tracePt t="49232" x="4406900" y="5494338"/>
          <p14:tracePt t="50512" x="4416425" y="5410200"/>
          <p14:tracePt t="50524" x="4452938" y="5253038"/>
          <p14:tracePt t="50527" x="4491038" y="5094288"/>
          <p14:tracePt t="50538" x="4518025" y="4992688"/>
          <p14:tracePt t="50543" x="4565650" y="4881563"/>
          <p14:tracePt t="50554" x="4638675" y="4751388"/>
          <p14:tracePt t="50558" x="4722813" y="4630738"/>
          <p14:tracePt t="50567" x="4833938" y="4529138"/>
          <p14:tracePt t="50576" x="4954588" y="4379913"/>
          <p14:tracePt t="50581" x="5084763" y="4278313"/>
          <p14:tracePt t="50592" x="5205413" y="4203700"/>
          <p14:tracePt t="50596" x="5326063" y="4138613"/>
          <p14:tracePt t="50605" x="5641975" y="4083050"/>
          <p14:tracePt t="50618" x="5818188" y="4092575"/>
          <p14:tracePt t="50621" x="6003925" y="4111625"/>
          <p14:tracePt t="50632" x="6161088" y="4167188"/>
          <p14:tracePt t="50638" x="6318250" y="4203700"/>
          <p14:tracePt t="50647" x="6523038" y="4278313"/>
          <p14:tracePt t="50653" x="6689725" y="4352925"/>
          <p14:tracePt t="50662" x="6875463" y="4425950"/>
          <p14:tracePt t="50670" x="7032625" y="4491038"/>
          <p14:tracePt t="50676" x="7162800" y="4565650"/>
          <p14:tracePt t="50686" x="7413625" y="4602163"/>
          <p14:tracePt t="50701" x="7534275" y="4611688"/>
          <p14:tracePt t="50712" x="7561263" y="4611688"/>
          <p14:tracePt t="50714" x="7589838" y="4611688"/>
          <p14:tracePt t="50727" x="7608888" y="4594225"/>
          <p14:tracePt t="50732" x="7635875" y="4584700"/>
          <p14:tracePt t="50741" x="7654925" y="4565650"/>
          <p14:tracePt t="50747" x="7664450" y="4565650"/>
          <p14:tracePt t="50755" x="7700963" y="4510088"/>
          <p14:tracePt t="50763" x="7739063" y="4473575"/>
          <p14:tracePt t="50771" x="7785100" y="4398963"/>
          <p14:tracePt t="50780" x="7859713" y="4259263"/>
          <p14:tracePt t="50784" x="7886700" y="4203700"/>
          <p14:tracePt t="50795" x="7932738" y="4027488"/>
          <p14:tracePt t="50806" x="7951788" y="3935413"/>
          <p14:tracePt t="50810" x="7978775" y="3860800"/>
          <p14:tracePt t="50821" x="7988300" y="3786188"/>
          <p14:tracePt t="50826" x="8007350" y="3694113"/>
          <p14:tracePt t="50835" x="8026400" y="3646488"/>
          <p14:tracePt t="50841" x="8035925" y="3590925"/>
          <p14:tracePt t="50849" x="8035925" y="3525838"/>
          <p14:tracePt t="50857" x="8035925" y="3489325"/>
          <p14:tracePt t="50864" x="8035925" y="3452813"/>
          <p14:tracePt t="50873" x="8035925" y="3405188"/>
          <p14:tracePt t="50879" x="8016875" y="3349625"/>
          <p14:tracePt t="50889" x="7978775" y="3276600"/>
          <p14:tracePt t="50901" x="7932738" y="3211513"/>
          <p14:tracePt t="50903" x="7896225" y="3173413"/>
          <p14:tracePt t="50915" x="7812088" y="3108325"/>
          <p14:tracePt t="50921" x="7739063" y="3062288"/>
          <p14:tracePt t="50930" x="7618413" y="2997200"/>
          <p14:tracePt t="50935" x="7497763" y="2941638"/>
          <p14:tracePt t="50943" x="7377113" y="2895600"/>
          <p14:tracePt t="50951" x="7237413" y="2840038"/>
          <p14:tracePt t="50958" x="7135813" y="2774950"/>
          <p14:tracePt t="50966" x="6884988" y="2709863"/>
          <p14:tracePt t="50983" x="6523038" y="2654300"/>
          <p14:tracePt t="50995" x="6364288" y="2635250"/>
          <p14:tracePt t="50996" x="6188075" y="2616200"/>
          <p14:tracePt t="51010" x="5984875" y="2616200"/>
          <p14:tracePt t="51013" x="5743575" y="2616200"/>
          <p14:tracePt t="51024" x="5437188" y="2616200"/>
          <p14:tracePt t="51030" x="5195888" y="2625725"/>
          <p14:tracePt t="51038" x="4918075" y="2644775"/>
          <p14:tracePt t="51045" x="4491038" y="2700338"/>
          <p14:tracePt t="51054" x="4138613" y="2765425"/>
          <p14:tracePt t="51062" x="3571875" y="2895600"/>
          <p14:tracePt t="51078" x="3071813" y="3035300"/>
          <p14:tracePt t="51089" x="2886075" y="3090863"/>
          <p14:tracePt t="51093" x="2681288" y="3182938"/>
          <p14:tracePt t="51104" x="2524125" y="3238500"/>
          <p14:tracePt t="51108" x="2357438" y="3294063"/>
          <p14:tracePt t="51118" x="2217738" y="3322638"/>
          <p14:tracePt t="51123" x="2124075" y="3397250"/>
          <p14:tracePt t="51133" x="2003425" y="3443288"/>
          <p14:tracePt t="51141" x="1901825" y="3489325"/>
          <p14:tracePt t="51146" x="1846263" y="3535363"/>
          <p14:tracePt t="51157" x="1809750" y="3573463"/>
          <p14:tracePt t="51162" x="1771650" y="3609975"/>
          <p14:tracePt t="51171" x="1698625" y="3730625"/>
          <p14:tracePt t="51183" x="1670050" y="3767138"/>
          <p14:tracePt t="51188" x="1670050" y="3814763"/>
          <p14:tracePt t="51198" x="1660525" y="3822700"/>
          <p14:tracePt t="51203" x="1660525" y="3841750"/>
          <p14:tracePt t="51212" x="1660525" y="3870325"/>
          <p14:tracePt t="51218" x="1660525" y="3887788"/>
          <p14:tracePt t="51227" x="1660525" y="3906838"/>
          <p14:tracePt t="51233" x="1660525" y="3935413"/>
          <p14:tracePt t="51241" x="1660525" y="3952875"/>
          <p14:tracePt t="51251" x="1660525" y="3990975"/>
          <p14:tracePt t="51256" x="1660525" y="4027488"/>
          <p14:tracePt t="51267" x="1660525" y="4121150"/>
          <p14:tracePt t="51281" x="1651000" y="4278313"/>
          <p14:tracePt t="51292" x="1651000" y="4333875"/>
          <p14:tracePt t="51297" x="1651000" y="4418013"/>
          <p14:tracePt t="51307" x="1651000" y="4473575"/>
          <p14:tracePt t="51313" x="1651000" y="4519613"/>
          <p14:tracePt t="51321" x="1651000" y="4565650"/>
          <p14:tracePt t="51328" x="1651000" y="4594225"/>
          <p14:tracePt t="51337" x="1651000" y="4611688"/>
          <p14:tracePt t="51344" x="1651000" y="4630738"/>
          <p14:tracePt t="51350" x="1651000" y="4649788"/>
          <p14:tracePt t="51360" x="1651000" y="4676775"/>
          <p14:tracePt t="51375" x="1651000" y="4695825"/>
          <p14:tracePt t="51387" x="1651000" y="4705350"/>
          <p14:tracePt t="51401" x="1660525" y="4705350"/>
          <p14:tracePt t="51416" x="1660525" y="4714875"/>
          <p14:tracePt t="51430" x="1660525" y="4722813"/>
          <p14:tracePt t="52909" x="1670050" y="4722813"/>
          <p14:tracePt t="52913" x="1679575" y="4714875"/>
          <p14:tracePt t="52923" x="1679575" y="4705350"/>
          <p14:tracePt t="52928" x="1689100" y="4695825"/>
          <p14:tracePt t="52939" x="1698625" y="4667250"/>
          <p14:tracePt t="52945" x="1725613" y="4649788"/>
          <p14:tracePt t="52953" x="1735138" y="4621213"/>
          <p14:tracePt t="52960" x="1744663" y="4611688"/>
          <p14:tracePt t="52969" x="1771650" y="4584700"/>
          <p14:tracePt t="52978" x="1790700" y="4556125"/>
          <p14:tracePt t="52981" x="1800225" y="4538663"/>
          <p14:tracePt t="52993" x="1827213" y="4491038"/>
          <p14:tracePt t="53003" x="1846263" y="4464050"/>
          <p14:tracePt t="53008" x="1865313" y="4445000"/>
          <p14:tracePt t="53019" x="1874838" y="4435475"/>
          <p14:tracePt t="53024" x="1882775" y="4425950"/>
          <p14:tracePt t="53033" x="1901825" y="4389438"/>
          <p14:tracePt t="53039" x="1911350" y="4379913"/>
          <p14:tracePt t="53047" x="1911350" y="4370388"/>
          <p14:tracePt t="53054" x="1920875" y="4360863"/>
          <p14:tracePt t="53071" x="1930400" y="4352925"/>
          <p14:tracePt t="53088" x="1930400" y="4343400"/>
          <p14:tracePt t="53528" x="1939925" y="4343400"/>
          <p14:tracePt t="53541" x="1939925" y="4352925"/>
          <p14:tracePt t="53559" x="1947863" y="4352925"/>
          <p14:tracePt t="53613" x="1947863" y="4360863"/>
          <p14:tracePt t="53635" x="1957388" y="4360863"/>
          <p14:tracePt t="53642" x="1957388" y="4370388"/>
          <p14:tracePt t="53653" x="1966913" y="4370388"/>
          <p14:tracePt t="53684" x="1966913" y="4379913"/>
          <p14:tracePt t="53700" x="1976438" y="4389438"/>
          <p14:tracePt t="53714" x="1985963" y="4389438"/>
          <p14:tracePt t="53729" x="1995488" y="4389438"/>
          <p14:tracePt t="53737" x="1995488" y="4398963"/>
          <p14:tracePt t="53758" x="2003425" y="4398963"/>
          <p14:tracePt t="53761" x="2003425" y="4408488"/>
          <p14:tracePt t="53772" x="2012950" y="4408488"/>
          <p14:tracePt t="53802" x="2022475" y="4418013"/>
          <p14:tracePt t="53816" x="2032000" y="4418013"/>
          <p14:tracePt t="53838" x="2032000" y="4425950"/>
          <p14:tracePt t="53852" x="2041525" y="4425950"/>
          <p14:tracePt t="53867" x="2051050" y="4425950"/>
          <p14:tracePt t="53896" x="2060575" y="4425950"/>
          <p14:tracePt t="53902" x="2068513" y="4435475"/>
          <p14:tracePt t="53935" x="2078038" y="4445000"/>
          <p14:tracePt t="53950" x="2087563" y="4445000"/>
          <p14:tracePt t="53976" x="2097088" y="4445000"/>
          <p14:tracePt t="54000" x="2116138" y="4445000"/>
          <p14:tracePt t="54011" x="2116138" y="4454525"/>
          <p14:tracePt t="54021" x="2124075" y="4454525"/>
          <p14:tracePt t="54027" x="2133600" y="4454525"/>
          <p14:tracePt t="54044" x="2133600" y="4464050"/>
          <p14:tracePt t="54059" x="2143125" y="4464050"/>
          <p14:tracePt t="54076" x="2152650" y="4464050"/>
          <p14:tracePt t="54098" x="2152650" y="4473575"/>
          <p14:tracePt t="54113" x="2171700" y="4491038"/>
          <p14:tracePt t="54138" x="2181225" y="4491038"/>
          <p14:tracePt t="54154" x="2189163" y="4491038"/>
          <p14:tracePt t="54164" x="2198688" y="4491038"/>
          <p14:tracePt t="54170" x="2198688" y="4500563"/>
          <p14:tracePt t="54185" x="2217738" y="4500563"/>
          <p14:tracePt t="54201" x="2217738" y="4510088"/>
          <p14:tracePt t="54208" x="2227263" y="4510088"/>
          <p14:tracePt t="54218" x="2236788" y="4519613"/>
          <p14:tracePt t="54229" x="2254250" y="4519613"/>
          <p14:tracePt t="54233" x="2254250" y="4529138"/>
          <p14:tracePt t="54243" x="2263775" y="4529138"/>
          <p14:tracePt t="54248" x="2273300" y="4538663"/>
          <p14:tracePt t="54258" x="2282825" y="4538663"/>
          <p14:tracePt t="54263" x="2292350" y="4546600"/>
          <p14:tracePt t="54273" x="2300288" y="4546600"/>
          <p14:tracePt t="54279" x="2309813" y="4546600"/>
          <p14:tracePt t="54287" x="2328863" y="4556125"/>
          <p14:tracePt t="54295" x="2338388" y="4556125"/>
          <p14:tracePt t="54303" x="2347913" y="4565650"/>
          <p14:tracePt t="54311" x="2374900" y="4575175"/>
          <p14:tracePt t="54323" x="2384425" y="4584700"/>
          <p14:tracePt t="54326" x="2403475" y="4584700"/>
          <p14:tracePt t="54337" x="2413000" y="4584700"/>
          <p14:tracePt t="54341" x="2420938" y="4594225"/>
          <p14:tracePt t="54353" x="2430463" y="4594225"/>
          <p14:tracePt t="54361" x="2439988" y="4602163"/>
          <p14:tracePt t="54368" x="2449513" y="4602163"/>
          <p14:tracePt t="54375" x="2459038" y="4611688"/>
          <p14:tracePt t="54388" x="2478088" y="4611688"/>
          <p14:tracePt t="54396" x="2486025" y="4621213"/>
          <p14:tracePt t="54405" x="2495550" y="4621213"/>
          <p14:tracePt t="54421" x="2533650" y="4630738"/>
          <p14:tracePt t="54432" x="2533650" y="4640263"/>
          <p14:tracePt t="54437" x="2551113" y="4640263"/>
          <p14:tracePt t="54454" x="2560638" y="4649788"/>
          <p14:tracePt t="54463" x="2570163" y="4659313"/>
          <p14:tracePt t="54468" x="2579688" y="4659313"/>
          <p14:tracePt t="54477" x="2589213" y="4659313"/>
          <p14:tracePt t="54485" x="2589213" y="4667250"/>
          <p14:tracePt t="54491" x="2598738" y="4667250"/>
          <p14:tracePt t="54502" x="2606675" y="4667250"/>
          <p14:tracePt t="54513" x="2606675" y="4676775"/>
          <p14:tracePt t="54515" x="2616200" y="4676775"/>
          <p14:tracePt t="54529" x="2625725" y="4676775"/>
          <p14:tracePt t="54547" x="2635250" y="4686300"/>
          <p14:tracePt t="54556" x="2644775" y="4686300"/>
          <p14:tracePt t="54563" x="2644775" y="4695825"/>
          <p14:tracePt t="54570" x="2654300" y="4695825"/>
          <p14:tracePt t="54578" x="2662238" y="4695825"/>
          <p14:tracePt t="54585" x="2671763" y="4705350"/>
          <p14:tracePt t="54595" x="2681288" y="4714875"/>
          <p14:tracePt t="54606" x="2690813" y="4714875"/>
          <p14:tracePt t="54611" x="2700338" y="4714875"/>
          <p14:tracePt t="54621" x="2709863" y="4722813"/>
          <p14:tracePt t="54626" x="2709863" y="4732338"/>
          <p14:tracePt t="54636" x="2719388" y="4732338"/>
          <p14:tracePt t="54642" x="2727325" y="4732338"/>
          <p14:tracePt t="54650" x="2736850" y="4741863"/>
          <p14:tracePt t="54655" x="2746375" y="4751388"/>
          <p14:tracePt t="54664" x="2755900" y="4751388"/>
          <p14:tracePt t="54671" x="2765425" y="4760913"/>
          <p14:tracePt t="54679" x="2792413" y="4770438"/>
          <p14:tracePt t="54689" x="2830513" y="4797425"/>
          <p14:tracePt t="54704" x="2895600" y="4816475"/>
          <p14:tracePt t="54715" x="2932113" y="4835525"/>
          <p14:tracePt t="54719" x="2951163" y="4843463"/>
          <p14:tracePt t="54729" x="2987675" y="4872038"/>
          <p14:tracePt t="54736" x="3024188" y="4872038"/>
          <p14:tracePt t="54745" x="3079750" y="4900613"/>
          <p14:tracePt t="54753" x="3098800" y="4908550"/>
          <p14:tracePt t="54759" x="3127375" y="4918075"/>
          <p14:tracePt t="54768" x="3182938" y="4946650"/>
          <p14:tracePt t="54773" x="3238500" y="4973638"/>
          <p14:tracePt t="54784" x="3321050" y="5002213"/>
          <p14:tracePt t="54798" x="3451225" y="5038725"/>
          <p14:tracePt t="54810" x="3497263" y="5048250"/>
          <p14:tracePt t="54812" x="3600450" y="5084763"/>
          <p14:tracePt t="54824" x="3675063" y="5113338"/>
          <p14:tracePt t="54830" x="3721100" y="5122863"/>
          <p14:tracePt t="54838" x="3795713" y="5141913"/>
          <p14:tracePt t="54846" x="3851275" y="5168900"/>
          <p14:tracePt t="54853" x="3906838" y="5178425"/>
          <p14:tracePt t="54862" x="3952875" y="5197475"/>
          <p14:tracePt t="54868" x="4044950" y="5205413"/>
          <p14:tracePt t="54879" x="4184650" y="5224463"/>
          <p14:tracePt t="54890" x="4286250" y="5243513"/>
          <p14:tracePt t="54894" x="4360863" y="5270500"/>
          <p14:tracePt t="54904" x="4425950" y="5270500"/>
          <p14:tracePt t="54909" x="4481513" y="5280025"/>
          <p14:tracePt t="54920" x="4546600" y="5280025"/>
          <p14:tracePt t="54925" x="4602163" y="5299075"/>
          <p14:tracePt t="54933" x="4648200" y="5299075"/>
          <p14:tracePt t="54938" x="4713288" y="5299075"/>
          <p14:tracePt t="54947" x="4768850" y="5308600"/>
          <p14:tracePt t="54954" x="4843463" y="5326063"/>
          <p14:tracePt t="54962" x="4870450" y="5326063"/>
          <p14:tracePt t="54971" x="4945063" y="5326063"/>
          <p14:tracePt t="54987" x="4973638" y="5326063"/>
          <p14:tracePt t="54998" x="4983163" y="5326063"/>
          <p14:tracePt t="70037" x="4991100" y="5326063"/>
          <p14:tracePt t="70047" x="5019675" y="5262563"/>
          <p14:tracePt t="70062" x="5056188" y="5214938"/>
          <p14:tracePt t="70072" x="5065713" y="5178425"/>
          <p14:tracePt t="70078" x="5075238" y="5159375"/>
          <p14:tracePt t="70090" x="5094288" y="5122863"/>
          <p14:tracePt t="70092" x="5103813" y="5103813"/>
          <p14:tracePt t="70102" x="5103813" y="5076825"/>
          <p14:tracePt t="70109" x="5111750" y="5057775"/>
          <p14:tracePt t="70116" x="5121275" y="5029200"/>
          <p14:tracePt t="70123" x="5140325" y="4992688"/>
          <p14:tracePt t="70131" x="5149850" y="4973638"/>
          <p14:tracePt t="70142" x="5168900" y="4918075"/>
          <p14:tracePt t="70152" x="5195888" y="4862513"/>
          <p14:tracePt t="70156" x="5214938" y="4826000"/>
          <p14:tracePt t="70166" x="5214938" y="4806950"/>
          <p14:tracePt t="70172" x="5224463" y="4797425"/>
          <p14:tracePt t="70181" x="5232400" y="4787900"/>
          <p14:tracePt t="70188" x="5232400" y="4779963"/>
          <p14:tracePt t="70197" x="5232400" y="4751388"/>
          <p14:tracePt t="70204" x="5232400" y="4741863"/>
          <p14:tracePt t="70210" x="5241925" y="4741863"/>
          <p14:tracePt t="70221" x="5251450" y="4732338"/>
          <p14:tracePt t="70225" x="5251450" y="4722813"/>
          <p14:tracePt t="70232" x="5251450" y="4714875"/>
          <p14:tracePt t="70236" x="5260975" y="4695825"/>
          <p14:tracePt t="70246" x="5270500" y="4686300"/>
          <p14:tracePt t="70250" x="5280025" y="4667250"/>
          <p14:tracePt t="70265" x="5289550" y="4659313"/>
          <p14:tracePt t="70282" x="5289550" y="4649788"/>
          <p14:tracePt t="70344" x="5289550" y="4621213"/>
          <p14:tracePt t="70358" x="5289550" y="4611688"/>
          <p14:tracePt t="70377" x="5289550" y="4602163"/>
          <p14:tracePt t="70385" x="5280025" y="4594225"/>
          <p14:tracePt t="70391" x="5280025" y="4584700"/>
          <p14:tracePt t="70409" x="5260975" y="4546600"/>
          <p14:tracePt t="70422" x="5232400" y="4529138"/>
          <p14:tracePt t="70435" x="5205413" y="4491038"/>
          <p14:tracePt t="70439" x="5176838" y="4454525"/>
          <p14:tracePt t="70450" x="5121275" y="4379913"/>
          <p14:tracePt t="70453" x="5084763" y="4305300"/>
          <p14:tracePt t="70464" x="5048250" y="4249738"/>
          <p14:tracePt t="70471" x="4991100" y="4148138"/>
          <p14:tracePt t="70816" x="4991100" y="3424238"/>
          <p14:tracePt t="70827" x="4991100" y="3201988"/>
          <p14:tracePt t="70830" x="4991100" y="2932113"/>
          <p14:tracePt t="70842" x="4991100" y="2616200"/>
          <p14:tracePt t="70847" x="5000625" y="2328863"/>
          <p14:tracePt t="70856" x="5019675" y="2106613"/>
          <p14:tracePt t="70861" x="5048250" y="1790700"/>
          <p14:tracePt t="70870" x="5065713" y="1568450"/>
          <p14:tracePt t="70878" x="5103813" y="1346200"/>
          <p14:tracePt t="70885" x="5140325" y="1122363"/>
          <p14:tracePt t="70893" x="5176838" y="871538"/>
          <p14:tracePt t="70900" x="5214938" y="612775"/>
          <p14:tracePt t="70909" x="5289550" y="1571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7050A3-B1DE-4865-BAE7-B35015408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5">
            <a:extLst>
              <a:ext uri="{FF2B5EF4-FFF2-40B4-BE49-F238E27FC236}">
                <a16:creationId xmlns:a16="http://schemas.microsoft.com/office/drawing/2014/main" id="{50401EF1-C054-4118-87E7-1621168AD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B875FC-0889-092B-15D5-B4E198490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5708" y="1622928"/>
            <a:ext cx="7532571" cy="1655762"/>
          </a:xfrm>
        </p:spPr>
        <p:txBody>
          <a:bodyPr>
            <a:noAutofit/>
          </a:bodyPr>
          <a:lstStyle/>
          <a:p>
            <a:endParaRPr lang="fr-FR" sz="8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45" name="decorative circles">
            <a:extLst>
              <a:ext uri="{FF2B5EF4-FFF2-40B4-BE49-F238E27FC236}">
                <a16:creationId xmlns:a16="http://schemas.microsoft.com/office/drawing/2014/main" id="{499E7689-E646-4066-9AD0-62F46B462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AFEBC98-1CAB-474C-8458-BEB70D8FB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39">
              <a:extLst>
                <a:ext uri="{FF2B5EF4-FFF2-40B4-BE49-F238E27FC236}">
                  <a16:creationId xmlns:a16="http://schemas.microsoft.com/office/drawing/2014/main" id="{3C1741FF-E9EA-44E7-90AD-0009B23D9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41A188E-5A43-4269-BD7A-89A6C8F39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D6BB9FB-66A8-4DC7-BE6D-04F08DFF1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9D76882-E899-4E4C-8818-FDEA473A7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40" name="Image 139">
            <a:extLst>
              <a:ext uri="{FF2B5EF4-FFF2-40B4-BE49-F238E27FC236}">
                <a16:creationId xmlns:a16="http://schemas.microsoft.com/office/drawing/2014/main" id="{24C45D3C-641E-C1A7-F5EA-A7C57FBB07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3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14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19"/>
    </mc:Choice>
    <mc:Fallback xmlns="">
      <p:transition spd="slow" advTm="76319"/>
    </mc:Fallback>
  </mc:AlternateContent>
</p:sld>
</file>

<file path=ppt/theme/theme1.xml><?xml version="1.0" encoding="utf-8"?>
<a:theme xmlns:a="http://schemas.openxmlformats.org/drawingml/2006/main" name="ConfettiVTI">
  <a:themeElements>
    <a:clrScheme name="Custom 30">
      <a:dk1>
        <a:sysClr val="windowText" lastClr="000000"/>
      </a:dk1>
      <a:lt1>
        <a:sysClr val="window" lastClr="FFFFFF"/>
      </a:lt1>
      <a:dk2>
        <a:srgbClr val="420023"/>
      </a:dk2>
      <a:lt2>
        <a:srgbClr val="FDFBF9"/>
      </a:lt2>
      <a:accent1>
        <a:srgbClr val="97446E"/>
      </a:accent1>
      <a:accent2>
        <a:srgbClr val="A40056"/>
      </a:accent2>
      <a:accent3>
        <a:srgbClr val="24BEEE"/>
      </a:accent3>
      <a:accent4>
        <a:srgbClr val="91274F"/>
      </a:accent4>
      <a:accent5>
        <a:srgbClr val="F39E29"/>
      </a:accent5>
      <a:accent6>
        <a:srgbClr val="E87450"/>
      </a:accent6>
      <a:hlink>
        <a:srgbClr val="F55D5D"/>
      </a:hlink>
      <a:folHlink>
        <a:srgbClr val="EA3A60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fettiVTI" id="{B5618F7C-B4F0-4D28-83B4-440D0519681F}" vid="{5F84EFDF-E14E-48C6-955C-990A32085A7F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2818</Words>
  <Application>Microsoft Office PowerPoint</Application>
  <PresentationFormat>Grand écran</PresentationFormat>
  <Paragraphs>348</Paragraphs>
  <Slides>39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6" baseType="lpstr">
      <vt:lpstr>Arial</vt:lpstr>
      <vt:lpstr>Calibri</vt:lpstr>
      <vt:lpstr>Gill Sans Nova</vt:lpstr>
      <vt:lpstr>Symbol</vt:lpstr>
      <vt:lpstr>Times New Roman</vt:lpstr>
      <vt:lpstr>Wingdings</vt:lpstr>
      <vt:lpstr>ConfettiVTI</vt:lpstr>
      <vt:lpstr>Présentation PowerPoint</vt:lpstr>
      <vt:lpstr>Présentation PowerPoint</vt:lpstr>
      <vt:lpstr>Présentation PowerPoint</vt:lpstr>
      <vt:lpstr>  Il existe différentes méthodes de stérilisation+++ :   § Stérilisation par la chaleur (chaleur sèche et chaleur  humide)  § Stérilisation par les gazs alkylants (= agents chimiques)  § Stérilisation par irradiations (= rayonnement ionisant  RI)  § Filtration stérilisante   § Stérilisation par gaz plasma  § Stérilisation par des agents chimiques (Formaldéhyde,  oxyde d’éthylène)     </vt:lpstr>
      <vt:lpstr>Les témoins de la stérilisation </vt:lpstr>
      <vt:lpstr>Les témoins de la stérilisation </vt:lpstr>
      <vt:lpstr>Stérilisation par la chaleur Introduction :</vt:lpstr>
      <vt:lpstr>Stérilisation par la chaleur Durée et nombre de germes :</vt:lpstr>
      <vt:lpstr>Stérilisation par la chaleur Durée et nombre de germes :</vt:lpstr>
      <vt:lpstr>Stérilisation par la chaleur Durée et nombre de germes :</vt:lpstr>
      <vt:lpstr>Stérilisation par la chaleur Durée et nombre de germes :</vt:lpstr>
      <vt:lpstr>Stérilisation par la chaleur Humide</vt:lpstr>
      <vt:lpstr>Stérilisation par la chaleur Humide</vt:lpstr>
      <vt:lpstr>Stérilisation par la chaleur Sèche </vt:lpstr>
      <vt:lpstr>Filtration Stérilisante </vt:lpstr>
      <vt:lpstr>Stérilisation par des agents chimiques Le formaldéhyde</vt:lpstr>
      <vt:lpstr>Stérilisation par des agents chimiques L’Oxyde d’éthylène (OE)</vt:lpstr>
      <vt:lpstr>Stérilisation par des agents chimiques L’Oxyde d’éthylène (OE)</vt:lpstr>
      <vt:lpstr>Stérilisation par les rayonnements ionisants (RI)</vt:lpstr>
      <vt:lpstr>Stérilisation par les rayonnements ionisants (RI)</vt:lpstr>
      <vt:lpstr>Stérilisation par le plasma </vt:lpstr>
      <vt:lpstr>Présentation PowerPoint</vt:lpstr>
      <vt:lpstr>Opération de dissolution Introduction</vt:lpstr>
      <vt:lpstr>Opération de dissolution Introduction</vt:lpstr>
      <vt:lpstr>Opération de dissolution Introduction</vt:lpstr>
      <vt:lpstr>Opération de dissolution Facteurs de dissolution</vt:lpstr>
      <vt:lpstr>Opération de dissolution Facteurs de dissolution</vt:lpstr>
      <vt:lpstr>Opération de dissolution Facteurs de dissolution</vt:lpstr>
      <vt:lpstr>Opération de dissolution Facteurs de dissolution</vt:lpstr>
      <vt:lpstr>Opération de dissolution Facteurs de dissolution</vt:lpstr>
      <vt:lpstr>Opération de dissolution Facteurs de dissolution</vt:lpstr>
      <vt:lpstr>Opération de dissolution Facteurs de dissolution</vt:lpstr>
      <vt:lpstr>Opération de dissolution Facteurs de dissolution</vt:lpstr>
      <vt:lpstr>Opération de dissolution Optimisation de la solubilité </vt:lpstr>
      <vt:lpstr>Opération de dissolution Optimisation de la solubilité </vt:lpstr>
      <vt:lpstr>Opération de dissolution Optimisation de la solubilité </vt:lpstr>
      <vt:lpstr>Opération de dissolution Les opérations de dissolution</vt:lpstr>
      <vt:lpstr>Opération de dissolution Les opérations de dissolution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 Sussani</dc:creator>
  <cp:lastModifiedBy>Felix Sussani</cp:lastModifiedBy>
  <cp:revision>45</cp:revision>
  <dcterms:created xsi:type="dcterms:W3CDTF">2022-12-09T09:12:45Z</dcterms:created>
  <dcterms:modified xsi:type="dcterms:W3CDTF">2022-12-11T11:13:21Z</dcterms:modified>
</cp:coreProperties>
</file>